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67" r:id="rId5"/>
    <p:sldId id="268" r:id="rId6"/>
    <p:sldId id="269" r:id="rId7"/>
    <p:sldId id="270" r:id="rId8"/>
    <p:sldId id="271" r:id="rId9"/>
    <p:sldId id="272" r:id="rId10"/>
    <p:sldId id="273" r:id="rId11"/>
    <p:sldId id="276"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0FF"/>
    <a:srgbClr val="00F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00FA4-B14C-45E4-9277-F53418090861}" v="10" dt="2026-06-24T08:07:17.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62" autoAdjust="0"/>
  </p:normalViewPr>
  <p:slideViewPr>
    <p:cSldViewPr snapToGrid="0">
      <p:cViewPr varScale="1">
        <p:scale>
          <a:sx n="73" d="100"/>
          <a:sy n="73" d="100"/>
        </p:scale>
        <p:origin x="1070"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2ADAF-DE4F-4A95-870F-40D4F8654D0E}" type="datetimeFigureOut">
              <a:rPr lang="en-GB" smtClean="0"/>
              <a:t>25/06/2026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C47AA-014E-4C22-A220-F8338AFC8154}" type="slidenum">
              <a:rPr lang="en-GB" smtClean="0"/>
              <a:t>‹#›</a:t>
            </a:fld>
            <a:endParaRPr lang="en-GB"/>
          </a:p>
        </p:txBody>
      </p:sp>
    </p:spTree>
    <p:extLst>
      <p:ext uri="{BB962C8B-B14F-4D97-AF65-F5344CB8AC3E}">
        <p14:creationId xmlns:p14="http://schemas.microsoft.com/office/powerpoint/2010/main" val="155747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everyone, my name is Tim Smee I'm a Product Manager at NFON, we build cloud communications for businesses across Europe. Which means I spend a lot of time thinking about what happens when the systems that connect businesses to their customers either hold up or fall apart.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 we’re going to talk about just this, what happens when something goes wrong, what might happen now, and what could happen in the future with Ai. We’ll also talk about how you can map out your Ai journey and how you see where you are on this journey. So no product pitch, I want to help you understand where you are and hopefully give you a plan around how to get to where you need to be in the coming years.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Scenario based talk… </a:t>
            </a:r>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1</a:t>
            </a:fld>
            <a:endParaRPr lang="en-GB"/>
          </a:p>
        </p:txBody>
      </p:sp>
    </p:spTree>
    <p:extLst>
      <p:ext uri="{BB962C8B-B14F-4D97-AF65-F5344CB8AC3E}">
        <p14:creationId xmlns:p14="http://schemas.microsoft.com/office/powerpoint/2010/main" val="251822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"It's 6am on a Tuesday. A weather system has just grounded 40% of your departures. Your phones start ringing at 6.03.</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next 90 minutes, one of two things happens.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Your operation holds. Customers are rebooked, notified, and looked after before most of them have left the terminal. Your brand comes out of it intact — maybe even </a:t>
            </a:r>
            <a:r>
              <a:rPr lang="en-GB" sz="1200" kern="1200">
                <a:solidFill>
                  <a:schemeClr val="tx1"/>
                </a:solidFill>
                <a:effectLst/>
                <a:latin typeface="+mn-lt"/>
                <a:ea typeface="+mn-ea"/>
                <a:cs typeface="+mn-cs"/>
              </a:rPr>
              <a:t>stronger.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 the queues build. Hold times hit 45 minutes. Agents are checking three systems to find a single booking. Customers take to social media before they've spoken to anyone. And the brand damage compounds every minute you can't get ahead of 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Every single person in this room has lived one of those two scenarios. Some of you have lived both.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Airlines cut over 13,000 flights in May 2026 alone. 2 million seats. A single hub disruption generates up to 80,000 inbound customer queries within four hours.</a:t>
            </a:r>
          </a:p>
          <a:p>
            <a:r>
              <a:rPr lang="en-GB" sz="1200" kern="1200" dirty="0">
                <a:solidFill>
                  <a:schemeClr val="tx1"/>
                </a:solidFill>
                <a:effectLst/>
                <a:latin typeface="+mn-lt"/>
                <a:ea typeface="+mn-ea"/>
                <a:cs typeface="+mn-cs"/>
              </a:rPr>
              <a:t>The question I want to explore with you today isn't whether disruption is coming. It's whether you've built for it."</a:t>
            </a:r>
          </a:p>
          <a:p>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2</a:t>
            </a:fld>
            <a:endParaRPr lang="en-GB"/>
          </a:p>
        </p:txBody>
      </p:sp>
    </p:spTree>
    <p:extLst>
      <p:ext uri="{BB962C8B-B14F-4D97-AF65-F5344CB8AC3E}">
        <p14:creationId xmlns:p14="http://schemas.microsoft.com/office/powerpoint/2010/main" val="330289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Here's what I see when I talk to travel businesses about their Ai strategy.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ambition is real. The investment intentions are genuine. The technology on the roadmap is impressive.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then I ask: what happens when a customer calls right now? And the answer is usually three systems, a long hold time, and an agent doing their best with tools that weren't designed for this.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gap between where most businesses think they are on their Ai journey and where they are, is significant.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the data backs this up. You are not alone in this room.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87% of your peers say data quality is their number one barrier to Ai progress.</a:t>
            </a:r>
          </a:p>
          <a:p>
            <a:r>
              <a:rPr lang="en-GB" sz="1200" kern="1200" dirty="0">
                <a:solidFill>
                  <a:schemeClr val="tx1"/>
                </a:solidFill>
                <a:effectLst/>
                <a:latin typeface="+mn-lt"/>
                <a:ea typeface="+mn-ea"/>
                <a:cs typeface="+mn-cs"/>
              </a:rPr>
              <a:t>84% say legacy communication systems are holding back their Ai progress.</a:t>
            </a:r>
          </a:p>
          <a:p>
            <a:r>
              <a:rPr lang="en-GB" sz="1200" kern="1200" dirty="0">
                <a:solidFill>
                  <a:schemeClr val="tx1"/>
                </a:solidFill>
                <a:effectLst/>
                <a:latin typeface="+mn-lt"/>
                <a:ea typeface="+mn-ea"/>
                <a:cs typeface="+mn-cs"/>
              </a:rPr>
              <a:t>[Pause and let that land]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 not sharing those numbers to make you feel bad. I'm sharing them because I want you to feel understood. This isn't a failure of ambition. It's a structural problem — and structural problems have structural solutions.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average travel business takes 31 months from starting their Ai journey to seeing meaningful impact. The ones that move faster aren't spending more money. They're starting in the right place.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where is the right place? That's what the next ten minutes are about."</a:t>
            </a:r>
          </a:p>
          <a:p>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3</a:t>
            </a:fld>
            <a:endParaRPr lang="en-GB"/>
          </a:p>
        </p:txBody>
      </p:sp>
    </p:spTree>
    <p:extLst>
      <p:ext uri="{BB962C8B-B14F-4D97-AF65-F5344CB8AC3E}">
        <p14:creationId xmlns:p14="http://schemas.microsoft.com/office/powerpoint/2010/main" val="1059098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want to give you a framework you can actually use. Not a product pitch. Not a feature list. A maturity model you can locate yourself on — honestly — and use to work out what the next move is.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Three stages. Most travel businesses are somewhere between Stage 1 and Stage 2. Very few are at Stage 3 yet. And that's fine — because knowing where you are is the first step to knowing where to go.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 me walk you through what each one actually looks like</a:t>
            </a:r>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4</a:t>
            </a:fld>
            <a:endParaRPr lang="en-GB"/>
          </a:p>
        </p:txBody>
      </p:sp>
    </p:spTree>
    <p:extLst>
      <p:ext uri="{BB962C8B-B14F-4D97-AF65-F5344CB8AC3E}">
        <p14:creationId xmlns:p14="http://schemas.microsoft.com/office/powerpoint/2010/main" val="4244242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Stage 1 is where most businesses are. And I want to be clear — this isn't about the quality of your people. Your agents are capable. Your team cares. The problem is what the systems are giving them to work with.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Picture that 6am disruption scenario again. An agent picks up. They need the customer's booking reference. They go to system one. They need the rebooking options. They go to system two. They need the loyalty status. System three.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Meanwhile the customer is stressed, far from home, and losing patience with every second of hold music.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average handle time during a disruption event at Stage 1 is 7 to 12 minutes per call. When you're getting 80,000 inbound enquiries in four hours, that maths doesn't work.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here's the part that doesn't show up in the handle time metric: when that call ends, everything learned in that conversation, the context, the sentiment, the pattern, largely disappears. It doesn't feed back into how the next interaction is handled. It doesn't help the team understand where the real volume is coming from.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data is generating noise. Not intelligence.</a:t>
            </a:r>
          </a:p>
          <a:p>
            <a:r>
              <a:rPr lang="en-GB" sz="1200" kern="1200" dirty="0">
                <a:solidFill>
                  <a:schemeClr val="tx1"/>
                </a:solidFill>
                <a:effectLst/>
                <a:latin typeface="+mn-lt"/>
                <a:ea typeface="+mn-ea"/>
                <a:cs typeface="+mn-cs"/>
              </a:rPr>
              <a:t>[Pause]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that sounds familiar, you're at Stage 1. And 87% of your peers are right there with you</a:t>
            </a:r>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5</a:t>
            </a:fld>
            <a:endParaRPr lang="en-GB"/>
          </a:p>
        </p:txBody>
      </p:sp>
    </p:spTree>
    <p:extLst>
      <p:ext uri="{BB962C8B-B14F-4D97-AF65-F5344CB8AC3E}">
        <p14:creationId xmlns:p14="http://schemas.microsoft.com/office/powerpoint/2010/main" val="110053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Stage 2 is where Ai starts doing its actual job.</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Same disruption. Same 6am. Same volume spike.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this time the agent picks up and the customer record is already on screen, pulled automatically from the booking reference in the IVR. The Ai has surfaced three rebooking options ranked by availability and the customer's travel history. The agent confirms. Call resolved in under three minutes.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Ai isn't replacing the agent. It's removing every piece of friction that was slowing them down.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 contact resolution rates at Stage 2 run between 55 and 70%. Handle time drops below three minutes. And because the system is doing the retrieval work, the agent is free to do the thing only humans can do, read the room, manage the emotion and most importantly, make the customer feel like someone cares.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technology to get here exists right now. The gap between Stage 1 and Stage 2 is almost always the same thing: the communication infrastructure wasn't built to feed the Ai the data it needs in real time.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84% of travel organisations say legacy communication systems are holding them back. Stage 2 requires those systems to be replaced or properly integrated. Not worked around. Not patched. Replaced or integrated.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That's a change management conversation as much as a technology one.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here's what I want you to hold onto: the jump from Stage 1 to Stage 2 isn't about buying more sophisticated Ai. It's about building the foundation underneath it</a:t>
            </a:r>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6</a:t>
            </a:fld>
            <a:endParaRPr lang="en-GB"/>
          </a:p>
        </p:txBody>
      </p:sp>
    </p:spTree>
    <p:extLst>
      <p:ext uri="{BB962C8B-B14F-4D97-AF65-F5344CB8AC3E}">
        <p14:creationId xmlns:p14="http://schemas.microsoft.com/office/powerpoint/2010/main" val="220888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Stage 3 is where the conversation gets interesting.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Same disruption. But this time — the customer never needs to call.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Before the passenger picks up their phone, the system has already identified every affected booking, cross-referenced seat availability on alternative flights, applied loyalty tier prioritisation, and sent personalised rebooking options to each customer via their preferred channel.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customers who do call — because some always will — are routed immediately to a human agent for the situations that genuinely need human judgment. Complex multi-leg itineraries. Distressed passengers. Medical requirements. Edge cases that fall outside standard policy.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Gartner predicts that agentic Ai will autonomously resolve 80% of common customer service issues by 2029. That's three years away. The businesses arriving there first are already building for it now.</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here's the thing about Stage 3 that most people miss: it doesn't eliminate your contact centre team. It elevates them. Your best people stop spending their day on tasks a well-integrated system could handle — and start focusing on the conversations that actually require human judgment and human empathy.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76% of travel leaders are already formalising a model where Ai handles routing and routine resolution while humans manage the complex, emotional, high-stakes interactions.</a:t>
            </a:r>
          </a:p>
          <a:p>
            <a:r>
              <a:rPr lang="en-GB" sz="1200" kern="1200" dirty="0">
                <a:solidFill>
                  <a:schemeClr val="tx1"/>
                </a:solidFill>
                <a:effectLst/>
                <a:latin typeface="+mn-lt"/>
                <a:ea typeface="+mn-ea"/>
                <a:cs typeface="+mn-cs"/>
              </a:rPr>
              <a:t>That's not a smaller team. That's a better one.</a:t>
            </a:r>
          </a:p>
          <a:p>
            <a:r>
              <a:rPr lang="en-GB" sz="1200" kern="1200" dirty="0">
                <a:solidFill>
                  <a:schemeClr val="tx1"/>
                </a:solidFill>
                <a:effectLst/>
                <a:latin typeface="+mn-lt"/>
                <a:ea typeface="+mn-ea"/>
                <a:cs typeface="+mn-cs"/>
              </a:rPr>
              <a:t>[Pause]</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So.</a:t>
            </a:r>
            <a:r>
              <a:rPr lang="en-GB" sz="1200" kern="1200" dirty="0">
                <a:solidFill>
                  <a:schemeClr val="tx1"/>
                </a:solidFill>
                <a:effectLst/>
                <a:latin typeface="+mn-lt"/>
                <a:ea typeface="+mn-ea"/>
                <a:cs typeface="+mn-cs"/>
              </a:rPr>
              <a:t> Three stages for your Ai journey</a:t>
            </a:r>
          </a:p>
          <a:p>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7</a:t>
            </a:fld>
            <a:endParaRPr lang="en-GB"/>
          </a:p>
        </p:txBody>
      </p:sp>
    </p:spTree>
    <p:extLst>
      <p:ext uri="{BB962C8B-B14F-4D97-AF65-F5344CB8AC3E}">
        <p14:creationId xmlns:p14="http://schemas.microsoft.com/office/powerpoint/2010/main" val="180276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you leave today and go back to your roadmap planning and your vendor conversations — I want to leave you with five questions.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aren't rhetorical. They're diagnostic. The answers will tell you exactly where the bottleneck is in your own operation.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through each question one at a time]</a:t>
            </a:r>
          </a:p>
          <a:p>
            <a:r>
              <a:rPr lang="en-GB" sz="1200" kern="1200" dirty="0">
                <a:solidFill>
                  <a:schemeClr val="tx1"/>
                </a:solidFill>
                <a:effectLst/>
                <a:latin typeface="+mn-lt"/>
                <a:ea typeface="+mn-ea"/>
                <a:cs typeface="+mn-cs"/>
              </a:rPr>
              <a:t>One. When a customer calls, how many systems do your agent need to access to resolve the issue?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Two. What happens to the intelligence from that conversation after the call ends?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Three. If your call volume spiked 500% in the next hour — what would your infrastructure do?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Ada's 2026 research found that resolution rate is the metric consumers rank as most important in travel customer service. Businesses rank it seventh.</a:t>
            </a:r>
          </a:p>
          <a:p>
            <a:r>
              <a:rPr lang="en-GB" sz="1200" kern="1200" dirty="0">
                <a:solidFill>
                  <a:schemeClr val="tx1"/>
                </a:solidFill>
                <a:effectLst/>
                <a:latin typeface="+mn-lt"/>
                <a:ea typeface="+mn-ea"/>
                <a:cs typeface="+mn-cs"/>
              </a:rPr>
              <a:t>That gap — between what your customers are measuring you on and what you're optimising for — is where most Ai investment in travel is going wrong right now."</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Four. Do you know your first contact resolution rate — and what's specifically driving it down?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Five. Are you optimising for deflection rate or resolution rate? Because they are not the same thing.</a:t>
            </a:r>
          </a:p>
          <a:p>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8</a:t>
            </a:fld>
            <a:endParaRPr lang="en-GB"/>
          </a:p>
        </p:txBody>
      </p:sp>
    </p:spTree>
    <p:extLst>
      <p:ext uri="{BB962C8B-B14F-4D97-AF65-F5344CB8AC3E}">
        <p14:creationId xmlns:p14="http://schemas.microsoft.com/office/powerpoint/2010/main" val="389615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want to leave you with something useful, not just a slide to photograph.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want to know exactly which stage you're at, scan the first QR code. It's a 30-second, five-question diagnostic. You'll get your stage score immediately and a guide to what moving forward actually looks like for your specific situation.</a:t>
            </a:r>
          </a:p>
          <a:p>
            <a:r>
              <a:rPr lang="en-GB" sz="1200" kern="1200" dirty="0">
                <a:solidFill>
                  <a:schemeClr val="tx1"/>
                </a:solidFill>
                <a:effectLst/>
                <a:latin typeface="+mn-lt"/>
                <a:ea typeface="+mn-ea"/>
                <a:cs typeface="+mn-cs"/>
              </a:rPr>
              <a:t>[Pause]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gap between Stage 1 and Stage 3 isn't technology. It's infrastructure, data, and the decision to start.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businesses that win the next five years in travel won't be the ones with the most sophisticated Ai. They'll be the ones who built the right foundation underneath it.</a:t>
            </a:r>
          </a:p>
          <a:p>
            <a:r>
              <a:rPr lang="en-GB" sz="1200" kern="1200" dirty="0">
                <a:solidFill>
                  <a:schemeClr val="tx1"/>
                </a:solidFill>
                <a:effectLst/>
                <a:latin typeface="+mn-lt"/>
                <a:ea typeface="+mn-ea"/>
                <a:cs typeface="+mn-cs"/>
              </a:rPr>
              <a:t>Thank you. I'm around for the rest of the day, come and find me</a:t>
            </a:r>
            <a:endParaRPr lang="en-GB" dirty="0"/>
          </a:p>
        </p:txBody>
      </p:sp>
      <p:sp>
        <p:nvSpPr>
          <p:cNvPr id="4" name="Slide Number Placeholder 3"/>
          <p:cNvSpPr>
            <a:spLocks noGrp="1"/>
          </p:cNvSpPr>
          <p:nvPr>
            <p:ph type="sldNum" sz="quarter" idx="5"/>
          </p:nvPr>
        </p:nvSpPr>
        <p:spPr/>
        <p:txBody>
          <a:bodyPr/>
          <a:lstStyle/>
          <a:p>
            <a:fld id="{A71C47AA-014E-4C22-A220-F8338AFC8154}" type="slidenum">
              <a:rPr lang="en-GB" smtClean="0"/>
              <a:t>9</a:t>
            </a:fld>
            <a:endParaRPr lang="en-GB"/>
          </a:p>
        </p:txBody>
      </p:sp>
    </p:spTree>
    <p:extLst>
      <p:ext uri="{BB962C8B-B14F-4D97-AF65-F5344CB8AC3E}">
        <p14:creationId xmlns:p14="http://schemas.microsoft.com/office/powerpoint/2010/main" val="311698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NFON AG ｜ </a:t>
            </a:r>
          </a:p>
        </p:txBody>
      </p:sp>
      <p:sp>
        <p:nvSpPr>
          <p:cNvPr id="11" name="Rectangle 10">
            <a:extLst>
              <a:ext uri="{FF2B5EF4-FFF2-40B4-BE49-F238E27FC236}">
                <a16:creationId xmlns:a16="http://schemas.microsoft.com/office/drawing/2014/main" id="{E7B860B4-D4D5-EF00-FD7F-170B928AFDC3}"/>
              </a:ext>
            </a:extLst>
          </p:cNvPr>
          <p:cNvSpPr/>
          <p:nvPr userDrawn="1"/>
        </p:nvSpPr>
        <p:spPr>
          <a:xfrm>
            <a:off x="355600" y="1582906"/>
            <a:ext cx="11531600" cy="4064000"/>
          </a:xfrm>
          <a:prstGeom prst="rect">
            <a:avLst/>
          </a:prstGeom>
          <a:solidFill>
            <a:srgbClr val="320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itle 1">
            <a:extLst>
              <a:ext uri="{FF2B5EF4-FFF2-40B4-BE49-F238E27FC236}">
                <a16:creationId xmlns:a16="http://schemas.microsoft.com/office/drawing/2014/main" id="{6035E1BB-9B7B-D018-F7D9-834FF3C4C17F}"/>
              </a:ext>
            </a:extLst>
          </p:cNvPr>
          <p:cNvSpPr>
            <a:spLocks noGrp="1"/>
          </p:cNvSpPr>
          <p:nvPr>
            <p:ph type="title"/>
          </p:nvPr>
        </p:nvSpPr>
        <p:spPr>
          <a:xfrm>
            <a:off x="299803" y="787400"/>
            <a:ext cx="5486400" cy="762000"/>
          </a:xfrm>
        </p:spPr>
        <p:txBody>
          <a:bodyPr/>
          <a:lstStyle>
            <a:lvl1pPr>
              <a:defRPr/>
            </a:lvl1pPr>
          </a:lstStyle>
          <a:p>
            <a:r>
              <a:rPr lang="en-US"/>
              <a:t>Click to edit Master title style</a:t>
            </a:r>
          </a:p>
        </p:txBody>
      </p:sp>
      <p:sp>
        <p:nvSpPr>
          <p:cNvPr id="14" name="Text Placeholder 2">
            <a:extLst>
              <a:ext uri="{FF2B5EF4-FFF2-40B4-BE49-F238E27FC236}">
                <a16:creationId xmlns:a16="http://schemas.microsoft.com/office/drawing/2014/main" id="{9AD393AA-4F30-4E04-8CF7-94771E2F7391}"/>
              </a:ext>
            </a:extLst>
          </p:cNvPr>
          <p:cNvSpPr>
            <a:spLocks noGrp="1"/>
          </p:cNvSpPr>
          <p:nvPr>
            <p:ph type="body" idx="1"/>
          </p:nvPr>
        </p:nvSpPr>
        <p:spPr>
          <a:xfrm>
            <a:off x="2039285" y="2176294"/>
            <a:ext cx="9441515" cy="791094"/>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D1F0590A-68BA-46D6-9AC0-B500B4485447}"/>
              </a:ext>
            </a:extLst>
          </p:cNvPr>
          <p:cNvSpPr>
            <a:spLocks noGrp="1"/>
          </p:cNvSpPr>
          <p:nvPr>
            <p:ph type="body" idx="14"/>
          </p:nvPr>
        </p:nvSpPr>
        <p:spPr>
          <a:xfrm>
            <a:off x="2032000" y="1801029"/>
            <a:ext cx="9441515" cy="375265"/>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6" name="Text Placeholder 2">
            <a:extLst>
              <a:ext uri="{FF2B5EF4-FFF2-40B4-BE49-F238E27FC236}">
                <a16:creationId xmlns:a16="http://schemas.microsoft.com/office/drawing/2014/main" id="{F2D49779-A09A-F806-C0AC-2924AC31E69B}"/>
              </a:ext>
            </a:extLst>
          </p:cNvPr>
          <p:cNvSpPr>
            <a:spLocks noGrp="1"/>
          </p:cNvSpPr>
          <p:nvPr>
            <p:ph type="body" idx="15"/>
          </p:nvPr>
        </p:nvSpPr>
        <p:spPr>
          <a:xfrm>
            <a:off x="2039285" y="3376160"/>
            <a:ext cx="9441515" cy="791094"/>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7" name="Text Placeholder 2">
            <a:extLst>
              <a:ext uri="{FF2B5EF4-FFF2-40B4-BE49-F238E27FC236}">
                <a16:creationId xmlns:a16="http://schemas.microsoft.com/office/drawing/2014/main" id="{BC691571-9AF0-74CD-A686-6BADB104ABC0}"/>
              </a:ext>
            </a:extLst>
          </p:cNvPr>
          <p:cNvSpPr>
            <a:spLocks noGrp="1"/>
          </p:cNvSpPr>
          <p:nvPr>
            <p:ph type="body" idx="16"/>
          </p:nvPr>
        </p:nvSpPr>
        <p:spPr>
          <a:xfrm>
            <a:off x="2032000" y="3000894"/>
            <a:ext cx="9441515" cy="375265"/>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F54081F7-6FEC-B0A4-B77C-72856CB6C710}"/>
              </a:ext>
            </a:extLst>
          </p:cNvPr>
          <p:cNvSpPr>
            <a:spLocks noGrp="1"/>
          </p:cNvSpPr>
          <p:nvPr>
            <p:ph type="body" idx="17"/>
          </p:nvPr>
        </p:nvSpPr>
        <p:spPr>
          <a:xfrm>
            <a:off x="2039285" y="4568913"/>
            <a:ext cx="9441515" cy="791094"/>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E9D70ABF-C3F2-740E-8E6A-BA89CA0F245F}"/>
              </a:ext>
            </a:extLst>
          </p:cNvPr>
          <p:cNvSpPr>
            <a:spLocks noGrp="1"/>
          </p:cNvSpPr>
          <p:nvPr>
            <p:ph type="body" idx="18"/>
          </p:nvPr>
        </p:nvSpPr>
        <p:spPr>
          <a:xfrm>
            <a:off x="2032000" y="4193648"/>
            <a:ext cx="9441515" cy="375265"/>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grpSp>
        <p:nvGrpSpPr>
          <p:cNvPr id="22" name="Group 8">
            <a:extLst>
              <a:ext uri="{FF2B5EF4-FFF2-40B4-BE49-F238E27FC236}">
                <a16:creationId xmlns:a16="http://schemas.microsoft.com/office/drawing/2014/main" id="{095E37A3-C245-4481-DC83-F75A7639BF87}"/>
              </a:ext>
            </a:extLst>
          </p:cNvPr>
          <p:cNvGrpSpPr/>
          <p:nvPr userDrawn="1"/>
        </p:nvGrpSpPr>
        <p:grpSpPr>
          <a:xfrm>
            <a:off x="718486" y="1820333"/>
            <a:ext cx="980507" cy="980507"/>
            <a:chOff x="0" y="0"/>
            <a:chExt cx="812800" cy="812800"/>
          </a:xfrm>
        </p:grpSpPr>
        <p:sp>
          <p:nvSpPr>
            <p:cNvPr id="23" name="Freeform 9">
              <a:extLst>
                <a:ext uri="{FF2B5EF4-FFF2-40B4-BE49-F238E27FC236}">
                  <a16:creationId xmlns:a16="http://schemas.microsoft.com/office/drawing/2014/main" id="{455FF8BD-9A8C-6E06-ECA5-9E5CC44FEB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91"/>
            </a:solidFill>
          </p:spPr>
          <p:txBody>
            <a:bodyPr/>
            <a:lstStyle/>
            <a:p>
              <a:endParaRPr lang="en-US" sz="1200"/>
            </a:p>
          </p:txBody>
        </p:sp>
        <p:sp>
          <p:nvSpPr>
            <p:cNvPr id="24" name="TextBox 10">
              <a:extLst>
                <a:ext uri="{FF2B5EF4-FFF2-40B4-BE49-F238E27FC236}">
                  <a16:creationId xmlns:a16="http://schemas.microsoft.com/office/drawing/2014/main" id="{9D4D7F12-2642-80D0-754E-C4C3291C14EC}"/>
                </a:ext>
              </a:extLst>
            </p:cNvPr>
            <p:cNvSpPr txBox="1"/>
            <p:nvPr/>
          </p:nvSpPr>
          <p:spPr>
            <a:xfrm>
              <a:off x="76200" y="66675"/>
              <a:ext cx="660400" cy="669925"/>
            </a:xfrm>
            <a:prstGeom prst="rect">
              <a:avLst/>
            </a:prstGeom>
          </p:spPr>
          <p:txBody>
            <a:bodyPr lIns="50800" tIns="50800" rIns="50800" bIns="50800" rtlCol="0" anchor="ctr"/>
            <a:lstStyle/>
            <a:p>
              <a:pPr algn="ctr">
                <a:lnSpc>
                  <a:spcPts val="1680"/>
                </a:lnSpc>
              </a:pPr>
              <a:endParaRPr sz="1200"/>
            </a:p>
          </p:txBody>
        </p:sp>
      </p:grpSp>
      <p:sp>
        <p:nvSpPr>
          <p:cNvPr id="25" name="TextBox 25">
            <a:extLst>
              <a:ext uri="{FF2B5EF4-FFF2-40B4-BE49-F238E27FC236}">
                <a16:creationId xmlns:a16="http://schemas.microsoft.com/office/drawing/2014/main" id="{59AB6475-F899-C4C4-90ED-4EA3316A2468}"/>
              </a:ext>
            </a:extLst>
          </p:cNvPr>
          <p:cNvSpPr txBox="1"/>
          <p:nvPr userDrawn="1"/>
        </p:nvSpPr>
        <p:spPr>
          <a:xfrm>
            <a:off x="718486" y="2021662"/>
            <a:ext cx="980507" cy="559256"/>
          </a:xfrm>
          <a:prstGeom prst="rect">
            <a:avLst/>
          </a:prstGeom>
        </p:spPr>
        <p:txBody>
          <a:bodyPr wrap="square" lIns="0" tIns="0" rIns="0" bIns="0" rtlCol="0" anchor="t">
            <a:spAutoFit/>
          </a:bodyPr>
          <a:lstStyle/>
          <a:p>
            <a:pPr marL="0" lvl="0" indent="0" algn="ctr">
              <a:lnSpc>
                <a:spcPts val="4480"/>
              </a:lnSpc>
            </a:pPr>
            <a:r>
              <a:rPr lang="en-US" sz="3734">
                <a:solidFill>
                  <a:srgbClr val="3200C8"/>
                </a:solidFill>
                <a:latin typeface="Pangram Heavy"/>
                <a:ea typeface="Pangram Heavy"/>
                <a:cs typeface="Pangram Heavy"/>
                <a:sym typeface="Pangram Heavy"/>
              </a:rPr>
              <a:t>1</a:t>
            </a:r>
          </a:p>
        </p:txBody>
      </p:sp>
      <p:grpSp>
        <p:nvGrpSpPr>
          <p:cNvPr id="26" name="Group 8">
            <a:extLst>
              <a:ext uri="{FF2B5EF4-FFF2-40B4-BE49-F238E27FC236}">
                <a16:creationId xmlns:a16="http://schemas.microsoft.com/office/drawing/2014/main" id="{62E98894-CB59-89C1-FEC6-6CC78EA4235F}"/>
              </a:ext>
            </a:extLst>
          </p:cNvPr>
          <p:cNvGrpSpPr/>
          <p:nvPr userDrawn="1"/>
        </p:nvGrpSpPr>
        <p:grpSpPr>
          <a:xfrm>
            <a:off x="718486" y="3015149"/>
            <a:ext cx="980507" cy="980507"/>
            <a:chOff x="0" y="0"/>
            <a:chExt cx="812800" cy="812800"/>
          </a:xfrm>
        </p:grpSpPr>
        <p:sp>
          <p:nvSpPr>
            <p:cNvPr id="27" name="Freeform 9">
              <a:extLst>
                <a:ext uri="{FF2B5EF4-FFF2-40B4-BE49-F238E27FC236}">
                  <a16:creationId xmlns:a16="http://schemas.microsoft.com/office/drawing/2014/main" id="{C1813EE8-5D68-82D7-143F-915BE54B957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91"/>
            </a:solidFill>
          </p:spPr>
          <p:txBody>
            <a:bodyPr/>
            <a:lstStyle/>
            <a:p>
              <a:endParaRPr lang="en-US" sz="1200"/>
            </a:p>
          </p:txBody>
        </p:sp>
        <p:sp>
          <p:nvSpPr>
            <p:cNvPr id="28" name="TextBox 10">
              <a:extLst>
                <a:ext uri="{FF2B5EF4-FFF2-40B4-BE49-F238E27FC236}">
                  <a16:creationId xmlns:a16="http://schemas.microsoft.com/office/drawing/2014/main" id="{B2034929-B054-D3E2-3367-193B743BFE53}"/>
                </a:ext>
              </a:extLst>
            </p:cNvPr>
            <p:cNvSpPr txBox="1"/>
            <p:nvPr/>
          </p:nvSpPr>
          <p:spPr>
            <a:xfrm>
              <a:off x="76200" y="66675"/>
              <a:ext cx="660400" cy="669925"/>
            </a:xfrm>
            <a:prstGeom prst="rect">
              <a:avLst/>
            </a:prstGeom>
          </p:spPr>
          <p:txBody>
            <a:bodyPr lIns="50800" tIns="50800" rIns="50800" bIns="50800" rtlCol="0" anchor="ctr"/>
            <a:lstStyle/>
            <a:p>
              <a:pPr algn="ctr">
                <a:lnSpc>
                  <a:spcPts val="1680"/>
                </a:lnSpc>
              </a:pPr>
              <a:endParaRPr sz="1200"/>
            </a:p>
          </p:txBody>
        </p:sp>
      </p:grpSp>
      <p:sp>
        <p:nvSpPr>
          <p:cNvPr id="29" name="TextBox 25">
            <a:extLst>
              <a:ext uri="{FF2B5EF4-FFF2-40B4-BE49-F238E27FC236}">
                <a16:creationId xmlns:a16="http://schemas.microsoft.com/office/drawing/2014/main" id="{D8BCCD1F-AD31-416F-BBC1-69A645489523}"/>
              </a:ext>
            </a:extLst>
          </p:cNvPr>
          <p:cNvSpPr txBox="1"/>
          <p:nvPr userDrawn="1"/>
        </p:nvSpPr>
        <p:spPr>
          <a:xfrm>
            <a:off x="718486" y="3216478"/>
            <a:ext cx="980507" cy="559256"/>
          </a:xfrm>
          <a:prstGeom prst="rect">
            <a:avLst/>
          </a:prstGeom>
        </p:spPr>
        <p:txBody>
          <a:bodyPr wrap="square" lIns="0" tIns="0" rIns="0" bIns="0" rtlCol="0" anchor="t">
            <a:spAutoFit/>
          </a:bodyPr>
          <a:lstStyle/>
          <a:p>
            <a:pPr marL="0" lvl="0" indent="0" algn="ctr">
              <a:lnSpc>
                <a:spcPts val="4480"/>
              </a:lnSpc>
            </a:pPr>
            <a:r>
              <a:rPr lang="en-US" sz="3734">
                <a:solidFill>
                  <a:srgbClr val="3200C8"/>
                </a:solidFill>
                <a:latin typeface="Pangram Heavy"/>
                <a:ea typeface="Pangram Heavy"/>
                <a:cs typeface="Pangram Heavy"/>
                <a:sym typeface="Pangram Heavy"/>
              </a:rPr>
              <a:t>2</a:t>
            </a:r>
          </a:p>
        </p:txBody>
      </p:sp>
      <p:grpSp>
        <p:nvGrpSpPr>
          <p:cNvPr id="34" name="Group 8">
            <a:extLst>
              <a:ext uri="{FF2B5EF4-FFF2-40B4-BE49-F238E27FC236}">
                <a16:creationId xmlns:a16="http://schemas.microsoft.com/office/drawing/2014/main" id="{7717EE6D-488B-D453-B589-44E273FC9770}"/>
              </a:ext>
            </a:extLst>
          </p:cNvPr>
          <p:cNvGrpSpPr/>
          <p:nvPr userDrawn="1"/>
        </p:nvGrpSpPr>
        <p:grpSpPr>
          <a:xfrm>
            <a:off x="718486" y="4226221"/>
            <a:ext cx="980507" cy="980507"/>
            <a:chOff x="0" y="0"/>
            <a:chExt cx="812800" cy="812800"/>
          </a:xfrm>
        </p:grpSpPr>
        <p:sp>
          <p:nvSpPr>
            <p:cNvPr id="35" name="Freeform 9">
              <a:extLst>
                <a:ext uri="{FF2B5EF4-FFF2-40B4-BE49-F238E27FC236}">
                  <a16:creationId xmlns:a16="http://schemas.microsoft.com/office/drawing/2014/main" id="{F68ED9BD-7174-CF25-8150-6192ED0875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91"/>
            </a:solidFill>
          </p:spPr>
          <p:txBody>
            <a:bodyPr/>
            <a:lstStyle/>
            <a:p>
              <a:endParaRPr lang="en-US" sz="1200"/>
            </a:p>
          </p:txBody>
        </p:sp>
        <p:sp>
          <p:nvSpPr>
            <p:cNvPr id="36" name="TextBox 10">
              <a:extLst>
                <a:ext uri="{FF2B5EF4-FFF2-40B4-BE49-F238E27FC236}">
                  <a16:creationId xmlns:a16="http://schemas.microsoft.com/office/drawing/2014/main" id="{07D343BA-B0E0-C8C5-4107-8EAD33EF3452}"/>
                </a:ext>
              </a:extLst>
            </p:cNvPr>
            <p:cNvSpPr txBox="1"/>
            <p:nvPr/>
          </p:nvSpPr>
          <p:spPr>
            <a:xfrm>
              <a:off x="76200" y="66675"/>
              <a:ext cx="660400" cy="669925"/>
            </a:xfrm>
            <a:prstGeom prst="rect">
              <a:avLst/>
            </a:prstGeom>
          </p:spPr>
          <p:txBody>
            <a:bodyPr lIns="50800" tIns="50800" rIns="50800" bIns="50800" rtlCol="0" anchor="ctr"/>
            <a:lstStyle/>
            <a:p>
              <a:pPr algn="ctr">
                <a:lnSpc>
                  <a:spcPts val="1680"/>
                </a:lnSpc>
              </a:pPr>
              <a:endParaRPr sz="1200"/>
            </a:p>
          </p:txBody>
        </p:sp>
      </p:grpSp>
      <p:sp>
        <p:nvSpPr>
          <p:cNvPr id="37" name="TextBox 25">
            <a:extLst>
              <a:ext uri="{FF2B5EF4-FFF2-40B4-BE49-F238E27FC236}">
                <a16:creationId xmlns:a16="http://schemas.microsoft.com/office/drawing/2014/main" id="{DB8F0163-7754-840A-DAF7-3CBFA78AA686}"/>
              </a:ext>
            </a:extLst>
          </p:cNvPr>
          <p:cNvSpPr txBox="1"/>
          <p:nvPr userDrawn="1"/>
        </p:nvSpPr>
        <p:spPr>
          <a:xfrm>
            <a:off x="718486" y="4427550"/>
            <a:ext cx="980507" cy="559256"/>
          </a:xfrm>
          <a:prstGeom prst="rect">
            <a:avLst/>
          </a:prstGeom>
        </p:spPr>
        <p:txBody>
          <a:bodyPr wrap="square" lIns="0" tIns="0" rIns="0" bIns="0" rtlCol="0" anchor="t">
            <a:spAutoFit/>
          </a:bodyPr>
          <a:lstStyle/>
          <a:p>
            <a:pPr marL="0" lvl="0" indent="0" algn="ctr">
              <a:lnSpc>
                <a:spcPts val="4480"/>
              </a:lnSpc>
            </a:pPr>
            <a:r>
              <a:rPr lang="en-US" sz="3734">
                <a:solidFill>
                  <a:srgbClr val="3200C8"/>
                </a:solidFill>
                <a:latin typeface="Pangram Heavy"/>
                <a:ea typeface="Pangram Heavy"/>
                <a:cs typeface="Pangram Heavy"/>
                <a:sym typeface="Pangram Heavy"/>
              </a:rPr>
              <a:t>3</a:t>
            </a:r>
          </a:p>
        </p:txBody>
      </p:sp>
      <p:sp>
        <p:nvSpPr>
          <p:cNvPr id="41" name="Text Placeholder 4">
            <a:extLst>
              <a:ext uri="{FF2B5EF4-FFF2-40B4-BE49-F238E27FC236}">
                <a16:creationId xmlns:a16="http://schemas.microsoft.com/office/drawing/2014/main" id="{0217A37D-7D86-C8E2-14AC-FFE44E210799}"/>
              </a:ext>
            </a:extLst>
          </p:cNvPr>
          <p:cNvSpPr>
            <a:spLocks noGrp="1"/>
          </p:cNvSpPr>
          <p:nvPr>
            <p:ph type="body" sz="quarter" idx="19"/>
          </p:nvPr>
        </p:nvSpPr>
        <p:spPr>
          <a:xfrm>
            <a:off x="321733" y="482600"/>
            <a:ext cx="3843867" cy="243417"/>
          </a:xfrm>
          <a:prstGeom prst="rect">
            <a:avLst/>
          </a:prstGeom>
        </p:spPr>
        <p:txBody>
          <a:bodyPr/>
          <a:lstStyle>
            <a:lvl1pPr marL="0" indent="0">
              <a:buNone/>
              <a:defRPr sz="1200" b="0" i="0">
                <a:solidFill>
                  <a:srgbClr val="00FF91"/>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en-US"/>
              <a:t>Click to edit Master text styles</a:t>
            </a:r>
          </a:p>
        </p:txBody>
      </p:sp>
      <p:sp>
        <p:nvSpPr>
          <p:cNvPr id="2" name="Slide Number Placeholder 3">
            <a:extLst>
              <a:ext uri="{FF2B5EF4-FFF2-40B4-BE49-F238E27FC236}">
                <a16:creationId xmlns:a16="http://schemas.microsoft.com/office/drawing/2014/main" id="{A17CEEF4-555E-1C51-E77E-1D0841840187}"/>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5619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9">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NFON AG ｜ </a:t>
            </a:r>
          </a:p>
        </p:txBody>
      </p:sp>
      <p:sp>
        <p:nvSpPr>
          <p:cNvPr id="29" name="Title 1">
            <a:extLst>
              <a:ext uri="{FF2B5EF4-FFF2-40B4-BE49-F238E27FC236}">
                <a16:creationId xmlns:a16="http://schemas.microsoft.com/office/drawing/2014/main" id="{68EC7B8D-1950-123F-69D7-F0E15F348576}"/>
              </a:ext>
            </a:extLst>
          </p:cNvPr>
          <p:cNvSpPr>
            <a:spLocks noGrp="1"/>
          </p:cNvSpPr>
          <p:nvPr>
            <p:ph type="title"/>
          </p:nvPr>
        </p:nvSpPr>
        <p:spPr>
          <a:xfrm>
            <a:off x="299804" y="787400"/>
            <a:ext cx="5508053" cy="762000"/>
          </a:xfrm>
        </p:spPr>
        <p:txBody>
          <a:bodyPr/>
          <a:lstStyle>
            <a:lvl1pPr>
              <a:defRPr/>
            </a:lvl1pPr>
          </a:lstStyle>
          <a:p>
            <a:r>
              <a:rPr lang="en-US"/>
              <a:t>Click to edit Master title style</a:t>
            </a:r>
          </a:p>
        </p:txBody>
      </p:sp>
      <p:sp>
        <p:nvSpPr>
          <p:cNvPr id="4" name="Text Placeholder 4">
            <a:extLst>
              <a:ext uri="{FF2B5EF4-FFF2-40B4-BE49-F238E27FC236}">
                <a16:creationId xmlns:a16="http://schemas.microsoft.com/office/drawing/2014/main" id="{EE4CA08E-BF86-56AD-F3B8-B0B7186E42D2}"/>
              </a:ext>
            </a:extLst>
          </p:cNvPr>
          <p:cNvSpPr>
            <a:spLocks noGrp="1"/>
          </p:cNvSpPr>
          <p:nvPr>
            <p:ph type="body" sz="quarter" idx="17"/>
          </p:nvPr>
        </p:nvSpPr>
        <p:spPr>
          <a:xfrm>
            <a:off x="321733" y="482600"/>
            <a:ext cx="3843867" cy="243417"/>
          </a:xfrm>
          <a:prstGeom prst="rect">
            <a:avLst/>
          </a:prstGeom>
        </p:spPr>
        <p:txBody>
          <a:bodyPr/>
          <a:lstStyle>
            <a:lvl1pPr marL="0" indent="0">
              <a:buNone/>
              <a:defRPr sz="1200" b="0" i="0">
                <a:solidFill>
                  <a:srgbClr val="00FF91"/>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en-US"/>
              <a:t>Click to edit Master text styles</a:t>
            </a:r>
          </a:p>
        </p:txBody>
      </p:sp>
      <p:sp>
        <p:nvSpPr>
          <p:cNvPr id="3" name="Chart Placeholder 3">
            <a:extLst>
              <a:ext uri="{FF2B5EF4-FFF2-40B4-BE49-F238E27FC236}">
                <a16:creationId xmlns:a16="http://schemas.microsoft.com/office/drawing/2014/main" id="{8A50F59B-2806-7D9E-9804-4179ABD3C532}"/>
              </a:ext>
            </a:extLst>
          </p:cNvPr>
          <p:cNvSpPr>
            <a:spLocks noGrp="1"/>
          </p:cNvSpPr>
          <p:nvPr>
            <p:ph type="chart" sz="quarter" idx="18"/>
          </p:nvPr>
        </p:nvSpPr>
        <p:spPr>
          <a:xfrm>
            <a:off x="299804" y="1854200"/>
            <a:ext cx="11638197" cy="4165600"/>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89AFA103-7950-DCED-BE26-AB18F83ECF20}"/>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490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5">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NFON AG ｜ </a:t>
            </a:r>
          </a:p>
        </p:txBody>
      </p:sp>
      <p:sp>
        <p:nvSpPr>
          <p:cNvPr id="48" name="Title 1">
            <a:extLst>
              <a:ext uri="{FF2B5EF4-FFF2-40B4-BE49-F238E27FC236}">
                <a16:creationId xmlns:a16="http://schemas.microsoft.com/office/drawing/2014/main" id="{6D2B52A4-3A73-24C2-975F-D59BA1A09F52}"/>
              </a:ext>
            </a:extLst>
          </p:cNvPr>
          <p:cNvSpPr>
            <a:spLocks noGrp="1"/>
          </p:cNvSpPr>
          <p:nvPr>
            <p:ph type="title"/>
          </p:nvPr>
        </p:nvSpPr>
        <p:spPr>
          <a:xfrm>
            <a:off x="328741" y="952710"/>
            <a:ext cx="7431696" cy="501709"/>
          </a:xfrm>
        </p:spPr>
        <p:txBody>
          <a:bodyPr/>
          <a:lstStyle>
            <a:lvl1pPr>
              <a:defRPr/>
            </a:lvl1pPr>
          </a:lstStyle>
          <a:p>
            <a:r>
              <a:rPr lang="en-US"/>
              <a:t>Click to edit Master title style</a:t>
            </a:r>
          </a:p>
        </p:txBody>
      </p:sp>
      <p:sp>
        <p:nvSpPr>
          <p:cNvPr id="2" name="Picture Placeholder 37">
            <a:extLst>
              <a:ext uri="{FF2B5EF4-FFF2-40B4-BE49-F238E27FC236}">
                <a16:creationId xmlns:a16="http://schemas.microsoft.com/office/drawing/2014/main" id="{BA5DAE7D-5CE7-E7F7-399B-D2F61E7C60F1}"/>
              </a:ext>
            </a:extLst>
          </p:cNvPr>
          <p:cNvSpPr>
            <a:spLocks noGrp="1"/>
          </p:cNvSpPr>
          <p:nvPr>
            <p:ph type="pic" sz="quarter" idx="20"/>
          </p:nvPr>
        </p:nvSpPr>
        <p:spPr>
          <a:xfrm>
            <a:off x="282314" y="1701801"/>
            <a:ext cx="2562486" cy="2793999"/>
          </a:xfrm>
          <a:prstGeom prst="rect">
            <a:avLst/>
          </a:prstGeom>
        </p:spPr>
        <p:txBody>
          <a:bodyPr/>
          <a:lstStyle/>
          <a:p>
            <a:endParaRPr lang="en-US"/>
          </a:p>
        </p:txBody>
      </p:sp>
      <p:sp>
        <p:nvSpPr>
          <p:cNvPr id="4" name="Picture Placeholder 37">
            <a:extLst>
              <a:ext uri="{FF2B5EF4-FFF2-40B4-BE49-F238E27FC236}">
                <a16:creationId xmlns:a16="http://schemas.microsoft.com/office/drawing/2014/main" id="{86864379-D295-50C6-D05D-234A6E2D4C94}"/>
              </a:ext>
            </a:extLst>
          </p:cNvPr>
          <p:cNvSpPr>
            <a:spLocks noGrp="1"/>
          </p:cNvSpPr>
          <p:nvPr>
            <p:ph type="pic" sz="quarter" idx="21"/>
          </p:nvPr>
        </p:nvSpPr>
        <p:spPr>
          <a:xfrm>
            <a:off x="3245254" y="1701801"/>
            <a:ext cx="2562486" cy="2793999"/>
          </a:xfrm>
          <a:prstGeom prst="rect">
            <a:avLst/>
          </a:prstGeom>
        </p:spPr>
        <p:txBody>
          <a:bodyPr/>
          <a:lstStyle/>
          <a:p>
            <a:endParaRPr lang="en-US"/>
          </a:p>
        </p:txBody>
      </p:sp>
      <p:sp>
        <p:nvSpPr>
          <p:cNvPr id="7" name="Picture Placeholder 37">
            <a:extLst>
              <a:ext uri="{FF2B5EF4-FFF2-40B4-BE49-F238E27FC236}">
                <a16:creationId xmlns:a16="http://schemas.microsoft.com/office/drawing/2014/main" id="{868DE9AE-D197-8A15-D881-F45BA165242C}"/>
              </a:ext>
            </a:extLst>
          </p:cNvPr>
          <p:cNvSpPr>
            <a:spLocks noGrp="1"/>
          </p:cNvSpPr>
          <p:nvPr>
            <p:ph type="pic" sz="quarter" idx="22"/>
          </p:nvPr>
        </p:nvSpPr>
        <p:spPr>
          <a:xfrm>
            <a:off x="6208194" y="1701801"/>
            <a:ext cx="2562486" cy="2793999"/>
          </a:xfrm>
          <a:prstGeom prst="rect">
            <a:avLst/>
          </a:prstGeom>
        </p:spPr>
        <p:txBody>
          <a:bodyPr/>
          <a:lstStyle/>
          <a:p>
            <a:endParaRPr lang="en-US"/>
          </a:p>
        </p:txBody>
      </p:sp>
      <p:sp>
        <p:nvSpPr>
          <p:cNvPr id="9" name="Picture Placeholder 37">
            <a:extLst>
              <a:ext uri="{FF2B5EF4-FFF2-40B4-BE49-F238E27FC236}">
                <a16:creationId xmlns:a16="http://schemas.microsoft.com/office/drawing/2014/main" id="{1E46D613-CE4E-8987-B0A6-D655C406B865}"/>
              </a:ext>
            </a:extLst>
          </p:cNvPr>
          <p:cNvSpPr>
            <a:spLocks noGrp="1"/>
          </p:cNvSpPr>
          <p:nvPr>
            <p:ph type="pic" sz="quarter" idx="23"/>
          </p:nvPr>
        </p:nvSpPr>
        <p:spPr>
          <a:xfrm>
            <a:off x="9171133" y="1701801"/>
            <a:ext cx="2562486" cy="2793999"/>
          </a:xfrm>
          <a:prstGeom prst="rect">
            <a:avLst/>
          </a:prstGeom>
        </p:spPr>
        <p:txBody>
          <a:bodyPr/>
          <a:lstStyle/>
          <a:p>
            <a:endParaRPr lang="en-US"/>
          </a:p>
        </p:txBody>
      </p:sp>
      <p:sp>
        <p:nvSpPr>
          <p:cNvPr id="12" name="Text Placeholder 2">
            <a:extLst>
              <a:ext uri="{FF2B5EF4-FFF2-40B4-BE49-F238E27FC236}">
                <a16:creationId xmlns:a16="http://schemas.microsoft.com/office/drawing/2014/main" id="{84B8B7AD-2E77-49E6-EF81-324EA8BB8393}"/>
              </a:ext>
            </a:extLst>
          </p:cNvPr>
          <p:cNvSpPr>
            <a:spLocks noGrp="1"/>
          </p:cNvSpPr>
          <p:nvPr>
            <p:ph type="body" idx="1"/>
          </p:nvPr>
        </p:nvSpPr>
        <p:spPr>
          <a:xfrm>
            <a:off x="275023" y="5463325"/>
            <a:ext cx="2562486" cy="380582"/>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0EB913BC-5C47-377B-8368-6391594AC084}"/>
              </a:ext>
            </a:extLst>
          </p:cNvPr>
          <p:cNvSpPr>
            <a:spLocks noGrp="1"/>
          </p:cNvSpPr>
          <p:nvPr>
            <p:ph type="body" idx="14" hasCustomPrompt="1"/>
          </p:nvPr>
        </p:nvSpPr>
        <p:spPr>
          <a:xfrm>
            <a:off x="275023" y="4851399"/>
            <a:ext cx="2562486" cy="558802"/>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4" name="Text Placeholder 2">
            <a:extLst>
              <a:ext uri="{FF2B5EF4-FFF2-40B4-BE49-F238E27FC236}">
                <a16:creationId xmlns:a16="http://schemas.microsoft.com/office/drawing/2014/main" id="{5B2F18A7-8DE5-A0EF-5038-1B39000B44AB}"/>
              </a:ext>
            </a:extLst>
          </p:cNvPr>
          <p:cNvSpPr>
            <a:spLocks noGrp="1"/>
          </p:cNvSpPr>
          <p:nvPr>
            <p:ph type="body" idx="24"/>
          </p:nvPr>
        </p:nvSpPr>
        <p:spPr>
          <a:xfrm>
            <a:off x="3219701" y="5463325"/>
            <a:ext cx="2562486" cy="380582"/>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08E45DE0-E818-AEA9-F15C-77F1B6EDC8DE}"/>
              </a:ext>
            </a:extLst>
          </p:cNvPr>
          <p:cNvSpPr>
            <a:spLocks noGrp="1"/>
          </p:cNvSpPr>
          <p:nvPr>
            <p:ph type="body" idx="25" hasCustomPrompt="1"/>
          </p:nvPr>
        </p:nvSpPr>
        <p:spPr>
          <a:xfrm>
            <a:off x="3219701" y="4851399"/>
            <a:ext cx="2562486" cy="558802"/>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6" name="Text Placeholder 2">
            <a:extLst>
              <a:ext uri="{FF2B5EF4-FFF2-40B4-BE49-F238E27FC236}">
                <a16:creationId xmlns:a16="http://schemas.microsoft.com/office/drawing/2014/main" id="{8380F960-8935-0F22-D6DB-17675CDFD249}"/>
              </a:ext>
            </a:extLst>
          </p:cNvPr>
          <p:cNvSpPr>
            <a:spLocks noGrp="1"/>
          </p:cNvSpPr>
          <p:nvPr>
            <p:ph type="body" idx="26"/>
          </p:nvPr>
        </p:nvSpPr>
        <p:spPr>
          <a:xfrm>
            <a:off x="6226372" y="5463325"/>
            <a:ext cx="2562486" cy="380582"/>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17" name="Text Placeholder 2">
            <a:extLst>
              <a:ext uri="{FF2B5EF4-FFF2-40B4-BE49-F238E27FC236}">
                <a16:creationId xmlns:a16="http://schemas.microsoft.com/office/drawing/2014/main" id="{A0FABBE6-0214-95CE-A518-206A2DF45C82}"/>
              </a:ext>
            </a:extLst>
          </p:cNvPr>
          <p:cNvSpPr>
            <a:spLocks noGrp="1"/>
          </p:cNvSpPr>
          <p:nvPr>
            <p:ph type="body" idx="27" hasCustomPrompt="1"/>
          </p:nvPr>
        </p:nvSpPr>
        <p:spPr>
          <a:xfrm>
            <a:off x="6226372" y="4851399"/>
            <a:ext cx="2562486" cy="558802"/>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34DDEC36-8CD9-4223-54A2-A0342275CA71}"/>
              </a:ext>
            </a:extLst>
          </p:cNvPr>
          <p:cNvSpPr>
            <a:spLocks noGrp="1"/>
          </p:cNvSpPr>
          <p:nvPr>
            <p:ph type="body" idx="28"/>
          </p:nvPr>
        </p:nvSpPr>
        <p:spPr>
          <a:xfrm>
            <a:off x="9171050" y="5463325"/>
            <a:ext cx="2562486" cy="380582"/>
          </a:xfrm>
          <a:prstGeom prst="rect">
            <a:avLst/>
          </a:prstGeom>
        </p:spPr>
        <p:txBody>
          <a:bodyPr/>
          <a:lstStyle>
            <a:lvl1pPr marL="0" indent="0" algn="l">
              <a:buNone/>
              <a:defRPr sz="1067">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22" name="Text Placeholder 2">
            <a:extLst>
              <a:ext uri="{FF2B5EF4-FFF2-40B4-BE49-F238E27FC236}">
                <a16:creationId xmlns:a16="http://schemas.microsoft.com/office/drawing/2014/main" id="{2E6DC58A-6FF9-417D-4BB0-46C29E5C22BC}"/>
              </a:ext>
            </a:extLst>
          </p:cNvPr>
          <p:cNvSpPr>
            <a:spLocks noGrp="1"/>
          </p:cNvSpPr>
          <p:nvPr>
            <p:ph type="body" idx="29" hasCustomPrompt="1"/>
          </p:nvPr>
        </p:nvSpPr>
        <p:spPr>
          <a:xfrm>
            <a:off x="9171050" y="4851399"/>
            <a:ext cx="2562486" cy="558802"/>
          </a:xfrm>
          <a:prstGeom prst="rect">
            <a:avLst/>
          </a:prstGeom>
        </p:spPr>
        <p:txBody>
          <a:bodyPr/>
          <a:lstStyle>
            <a:lvl1pPr marL="0" indent="0" algn="l">
              <a:buNone/>
              <a:defRPr sz="1600" b="1" i="0">
                <a:solidFill>
                  <a:srgbClr val="00FF91"/>
                </a:solidFill>
                <a:latin typeface="PP Pangram Sans Extrabold"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23" name="Text Placeholder 4">
            <a:extLst>
              <a:ext uri="{FF2B5EF4-FFF2-40B4-BE49-F238E27FC236}">
                <a16:creationId xmlns:a16="http://schemas.microsoft.com/office/drawing/2014/main" id="{3224174D-72BF-5A00-EB22-DDEC69B353E3}"/>
              </a:ext>
            </a:extLst>
          </p:cNvPr>
          <p:cNvSpPr>
            <a:spLocks noGrp="1"/>
          </p:cNvSpPr>
          <p:nvPr>
            <p:ph type="body" sz="quarter" idx="17"/>
          </p:nvPr>
        </p:nvSpPr>
        <p:spPr>
          <a:xfrm>
            <a:off x="321733" y="482600"/>
            <a:ext cx="3843867" cy="243417"/>
          </a:xfrm>
          <a:prstGeom prst="rect">
            <a:avLst/>
          </a:prstGeom>
        </p:spPr>
        <p:txBody>
          <a:bodyPr/>
          <a:lstStyle>
            <a:lvl1pPr marL="0" indent="0">
              <a:buNone/>
              <a:defRPr sz="1200" b="0" i="0">
                <a:solidFill>
                  <a:srgbClr val="00FF91"/>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en-US"/>
              <a:t>Click to edit Master text styles</a:t>
            </a:r>
          </a:p>
        </p:txBody>
      </p:sp>
      <p:sp>
        <p:nvSpPr>
          <p:cNvPr id="5" name="Slide Number Placeholder 3">
            <a:extLst>
              <a:ext uri="{FF2B5EF4-FFF2-40B4-BE49-F238E27FC236}">
                <a16:creationId xmlns:a16="http://schemas.microsoft.com/office/drawing/2014/main" id="{2DA16BCE-59C6-5E73-1657-B3B324C39565}"/>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191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6">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NFON AG ｜ </a:t>
            </a:r>
          </a:p>
        </p:txBody>
      </p:sp>
      <p:sp>
        <p:nvSpPr>
          <p:cNvPr id="19" name="Freeform 2">
            <a:extLst>
              <a:ext uri="{FF2B5EF4-FFF2-40B4-BE49-F238E27FC236}">
                <a16:creationId xmlns:a16="http://schemas.microsoft.com/office/drawing/2014/main" id="{3B735A2C-64D7-A6C8-586C-993FA1CE471F}"/>
              </a:ext>
            </a:extLst>
          </p:cNvPr>
          <p:cNvSpPr/>
          <p:nvPr userDrawn="1"/>
        </p:nvSpPr>
        <p:spPr>
          <a:xfrm flipH="1">
            <a:off x="8409126" y="991732"/>
            <a:ext cx="1951711" cy="5180468"/>
          </a:xfrm>
          <a:custGeom>
            <a:avLst/>
            <a:gdLst/>
            <a:ahLst/>
            <a:cxnLst/>
            <a:rect l="l" t="t" r="r" b="b"/>
            <a:pathLst>
              <a:path w="2927567" h="7770702">
                <a:moveTo>
                  <a:pt x="2927567" y="0"/>
                </a:moveTo>
                <a:lnTo>
                  <a:pt x="0" y="0"/>
                </a:lnTo>
                <a:lnTo>
                  <a:pt x="0" y="7770702"/>
                </a:lnTo>
                <a:lnTo>
                  <a:pt x="2927567" y="7770702"/>
                </a:lnTo>
                <a:lnTo>
                  <a:pt x="292756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0" name="Freeform 4">
            <a:extLst>
              <a:ext uri="{FF2B5EF4-FFF2-40B4-BE49-F238E27FC236}">
                <a16:creationId xmlns:a16="http://schemas.microsoft.com/office/drawing/2014/main" id="{A0C117C0-12EB-8551-2078-2FABF5C9A3CC}"/>
              </a:ext>
            </a:extLst>
          </p:cNvPr>
          <p:cNvSpPr/>
          <p:nvPr userDrawn="1"/>
        </p:nvSpPr>
        <p:spPr>
          <a:xfrm>
            <a:off x="619110" y="4111781"/>
            <a:ext cx="320514" cy="320514"/>
          </a:xfrm>
          <a:custGeom>
            <a:avLst/>
            <a:gdLst/>
            <a:ahLst/>
            <a:cxnLst/>
            <a:rect l="l" t="t" r="r" b="b"/>
            <a:pathLst>
              <a:path w="480771" h="480771">
                <a:moveTo>
                  <a:pt x="0" y="0"/>
                </a:moveTo>
                <a:lnTo>
                  <a:pt x="480772" y="0"/>
                </a:lnTo>
                <a:lnTo>
                  <a:pt x="480772" y="480771"/>
                </a:lnTo>
                <a:lnTo>
                  <a:pt x="0" y="48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1" name="Freeform 5">
            <a:extLst>
              <a:ext uri="{FF2B5EF4-FFF2-40B4-BE49-F238E27FC236}">
                <a16:creationId xmlns:a16="http://schemas.microsoft.com/office/drawing/2014/main" id="{39FCDB32-160E-CDDA-7EE1-B4B6C660A038}"/>
              </a:ext>
            </a:extLst>
          </p:cNvPr>
          <p:cNvSpPr/>
          <p:nvPr userDrawn="1"/>
        </p:nvSpPr>
        <p:spPr>
          <a:xfrm>
            <a:off x="2418251" y="4174435"/>
            <a:ext cx="388325" cy="270415"/>
          </a:xfrm>
          <a:custGeom>
            <a:avLst/>
            <a:gdLst/>
            <a:ahLst/>
            <a:cxnLst/>
            <a:rect l="l" t="t" r="r" b="b"/>
            <a:pathLst>
              <a:path w="582487" h="405623">
                <a:moveTo>
                  <a:pt x="0" y="0"/>
                </a:moveTo>
                <a:lnTo>
                  <a:pt x="582488" y="0"/>
                </a:lnTo>
                <a:lnTo>
                  <a:pt x="582488" y="405623"/>
                </a:lnTo>
                <a:lnTo>
                  <a:pt x="0" y="4056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2" name="TextBox 6">
            <a:extLst>
              <a:ext uri="{FF2B5EF4-FFF2-40B4-BE49-F238E27FC236}">
                <a16:creationId xmlns:a16="http://schemas.microsoft.com/office/drawing/2014/main" id="{59702BED-BBD7-F6FC-EEFC-CB381ADE6F8E}"/>
              </a:ext>
            </a:extLst>
          </p:cNvPr>
          <p:cNvSpPr txBox="1"/>
          <p:nvPr userDrawn="1"/>
        </p:nvSpPr>
        <p:spPr>
          <a:xfrm>
            <a:off x="619110" y="2199500"/>
            <a:ext cx="9187124" cy="974626"/>
          </a:xfrm>
          <a:prstGeom prst="rect">
            <a:avLst/>
          </a:prstGeom>
        </p:spPr>
        <p:txBody>
          <a:bodyPr lIns="0" tIns="0" rIns="0" bIns="0" rtlCol="0" anchor="t">
            <a:spAutoFit/>
          </a:bodyPr>
          <a:lstStyle/>
          <a:p>
            <a:pPr algn="l">
              <a:lnSpc>
                <a:spcPts val="7626"/>
              </a:lnSpc>
            </a:pPr>
            <a:r>
              <a:rPr lang="en-US" sz="6933">
                <a:solidFill>
                  <a:srgbClr val="FBF9F1"/>
                </a:solidFill>
                <a:latin typeface="Pangram Heavy"/>
                <a:ea typeface="Pangram Heavy"/>
                <a:cs typeface="Pangram Heavy"/>
                <a:sym typeface="Pangram Heavy"/>
              </a:rPr>
              <a:t>THANK YOU </a:t>
            </a:r>
          </a:p>
        </p:txBody>
      </p:sp>
      <p:sp>
        <p:nvSpPr>
          <p:cNvPr id="23" name="TextBox 7">
            <a:extLst>
              <a:ext uri="{FF2B5EF4-FFF2-40B4-BE49-F238E27FC236}">
                <a16:creationId xmlns:a16="http://schemas.microsoft.com/office/drawing/2014/main" id="{9477782E-DF9B-C647-8660-F708DCE66C1C}"/>
              </a:ext>
            </a:extLst>
          </p:cNvPr>
          <p:cNvSpPr txBox="1"/>
          <p:nvPr userDrawn="1"/>
        </p:nvSpPr>
        <p:spPr>
          <a:xfrm>
            <a:off x="1103877" y="4149034"/>
            <a:ext cx="1149274" cy="251672"/>
          </a:xfrm>
          <a:prstGeom prst="rect">
            <a:avLst/>
          </a:prstGeom>
        </p:spPr>
        <p:txBody>
          <a:bodyPr lIns="0" tIns="0" rIns="0" bIns="0" rtlCol="0" anchor="t">
            <a:spAutoFit/>
          </a:bodyPr>
          <a:lstStyle/>
          <a:p>
            <a:pPr algn="l">
              <a:lnSpc>
                <a:spcPts val="2053"/>
              </a:lnSpc>
              <a:spcBef>
                <a:spcPct val="0"/>
              </a:spcBef>
            </a:pPr>
            <a:r>
              <a:rPr lang="en-US" sz="1467">
                <a:solidFill>
                  <a:srgbClr val="00FF91"/>
                </a:solidFill>
                <a:latin typeface="Pangram"/>
                <a:ea typeface="Pangram"/>
                <a:cs typeface="Pangram"/>
                <a:sym typeface="Pangram"/>
              </a:rPr>
              <a:t>nfon.com</a:t>
            </a:r>
          </a:p>
        </p:txBody>
      </p:sp>
      <p:sp>
        <p:nvSpPr>
          <p:cNvPr id="24" name="TextBox 8">
            <a:extLst>
              <a:ext uri="{FF2B5EF4-FFF2-40B4-BE49-F238E27FC236}">
                <a16:creationId xmlns:a16="http://schemas.microsoft.com/office/drawing/2014/main" id="{F20C6C3F-AB5B-D684-8540-F1AB0859F235}"/>
              </a:ext>
            </a:extLst>
          </p:cNvPr>
          <p:cNvSpPr txBox="1"/>
          <p:nvPr userDrawn="1"/>
        </p:nvSpPr>
        <p:spPr>
          <a:xfrm>
            <a:off x="2971676" y="4172694"/>
            <a:ext cx="2483951" cy="251672"/>
          </a:xfrm>
          <a:prstGeom prst="rect">
            <a:avLst/>
          </a:prstGeom>
        </p:spPr>
        <p:txBody>
          <a:bodyPr lIns="0" tIns="0" rIns="0" bIns="0" rtlCol="0" anchor="t">
            <a:spAutoFit/>
          </a:bodyPr>
          <a:lstStyle/>
          <a:p>
            <a:pPr algn="l">
              <a:lnSpc>
                <a:spcPts val="2053"/>
              </a:lnSpc>
              <a:spcBef>
                <a:spcPct val="0"/>
              </a:spcBef>
            </a:pPr>
            <a:r>
              <a:rPr lang="en-US" sz="1467">
                <a:solidFill>
                  <a:srgbClr val="00FF91"/>
                </a:solidFill>
                <a:latin typeface="Pangram"/>
                <a:ea typeface="Pangram"/>
                <a:cs typeface="Pangram"/>
                <a:sym typeface="Pangram"/>
              </a:rPr>
              <a:t>hello@nfon.com</a:t>
            </a:r>
          </a:p>
        </p:txBody>
      </p:sp>
      <p:sp>
        <p:nvSpPr>
          <p:cNvPr id="25" name="TextBox 9">
            <a:extLst>
              <a:ext uri="{FF2B5EF4-FFF2-40B4-BE49-F238E27FC236}">
                <a16:creationId xmlns:a16="http://schemas.microsoft.com/office/drawing/2014/main" id="{7F9E2C91-97C2-6D12-5978-4DE4C352E093}"/>
              </a:ext>
            </a:extLst>
          </p:cNvPr>
          <p:cNvSpPr txBox="1"/>
          <p:nvPr userDrawn="1"/>
        </p:nvSpPr>
        <p:spPr>
          <a:xfrm>
            <a:off x="619110" y="3307785"/>
            <a:ext cx="9187124" cy="525785"/>
          </a:xfrm>
          <a:prstGeom prst="rect">
            <a:avLst/>
          </a:prstGeom>
        </p:spPr>
        <p:txBody>
          <a:bodyPr lIns="0" tIns="0" rIns="0" bIns="0" rtlCol="0" anchor="t">
            <a:spAutoFit/>
          </a:bodyPr>
          <a:lstStyle/>
          <a:p>
            <a:pPr algn="l">
              <a:lnSpc>
                <a:spcPts val="4107"/>
              </a:lnSpc>
            </a:pPr>
            <a:r>
              <a:rPr lang="en-US" sz="3734">
                <a:solidFill>
                  <a:srgbClr val="FBF9F1"/>
                </a:solidFill>
                <a:latin typeface="Pangram Heavy"/>
                <a:ea typeface="Pangram Heavy"/>
                <a:cs typeface="Pangram Heavy"/>
                <a:sym typeface="Pangram Heavy"/>
              </a:rPr>
              <a:t>for your time and attention</a:t>
            </a:r>
          </a:p>
        </p:txBody>
      </p:sp>
      <p:sp>
        <p:nvSpPr>
          <p:cNvPr id="3" name="Slide Number Placeholder 3">
            <a:extLst>
              <a:ext uri="{FF2B5EF4-FFF2-40B4-BE49-F238E27FC236}">
                <a16:creationId xmlns:a16="http://schemas.microsoft.com/office/drawing/2014/main" id="{E338A8CC-23BB-4E83-FB46-0692759645FF}"/>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810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resentation Opener">
    <p:bg>
      <p:bgPr>
        <a:gradFill>
          <a:gsLst>
            <a:gs pos="0">
              <a:srgbClr val="3200C8"/>
            </a:gs>
            <a:gs pos="100000">
              <a:schemeClr val="tx1"/>
            </a:gs>
          </a:gsLst>
          <a:lin ang="10800000" scaled="0"/>
        </a:gra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4EDD52EC-DADC-C33D-EBDC-E94A75595D86}"/>
              </a:ext>
            </a:extLst>
          </p:cNvPr>
          <p:cNvSpPr/>
          <p:nvPr userDrawn="1"/>
        </p:nvSpPr>
        <p:spPr>
          <a:xfrm>
            <a:off x="0" y="6693238"/>
            <a:ext cx="12192000" cy="164762"/>
          </a:xfrm>
          <a:custGeom>
            <a:avLst/>
            <a:gdLst/>
            <a:ahLst/>
            <a:cxnLst/>
            <a:rect l="l" t="t" r="r" b="b"/>
            <a:pathLst>
              <a:path w="18288000" h="247143">
                <a:moveTo>
                  <a:pt x="0" y="0"/>
                </a:moveTo>
                <a:lnTo>
                  <a:pt x="18288000" y="0"/>
                </a:lnTo>
                <a:lnTo>
                  <a:pt x="18288000" y="247143"/>
                </a:lnTo>
                <a:lnTo>
                  <a:pt x="0" y="247143"/>
                </a:lnTo>
                <a:lnTo>
                  <a:pt x="0" y="0"/>
                </a:lnTo>
                <a:close/>
              </a:path>
            </a:pathLst>
          </a:custGeom>
          <a:blipFill>
            <a:blip r:embed="rId2"/>
            <a:stretch>
              <a:fillRect t="-199073"/>
            </a:stretch>
          </a:blipFill>
        </p:spPr>
        <p:txBody>
          <a:bodyPr/>
          <a:lstStyle/>
          <a:p>
            <a:endParaRPr lang="en-US" sz="1200"/>
          </a:p>
        </p:txBody>
      </p:sp>
      <p:sp>
        <p:nvSpPr>
          <p:cNvPr id="30" name="Freeform 2">
            <a:extLst>
              <a:ext uri="{FF2B5EF4-FFF2-40B4-BE49-F238E27FC236}">
                <a16:creationId xmlns:a16="http://schemas.microsoft.com/office/drawing/2014/main" id="{64777B4E-1C0C-40E0-5DDD-97680DFEDAE6}"/>
              </a:ext>
            </a:extLst>
          </p:cNvPr>
          <p:cNvSpPr/>
          <p:nvPr userDrawn="1"/>
        </p:nvSpPr>
        <p:spPr>
          <a:xfrm>
            <a:off x="0" y="6693238"/>
            <a:ext cx="12192000" cy="164762"/>
          </a:xfrm>
          <a:custGeom>
            <a:avLst/>
            <a:gdLst/>
            <a:ahLst/>
            <a:cxnLst/>
            <a:rect l="l" t="t" r="r" b="b"/>
            <a:pathLst>
              <a:path w="18288000" h="247143">
                <a:moveTo>
                  <a:pt x="0" y="0"/>
                </a:moveTo>
                <a:lnTo>
                  <a:pt x="18288000" y="0"/>
                </a:lnTo>
                <a:lnTo>
                  <a:pt x="18288000" y="247143"/>
                </a:lnTo>
                <a:lnTo>
                  <a:pt x="0" y="247143"/>
                </a:lnTo>
                <a:lnTo>
                  <a:pt x="0" y="0"/>
                </a:lnTo>
                <a:close/>
              </a:path>
            </a:pathLst>
          </a:custGeom>
          <a:blipFill>
            <a:blip r:embed="rId2"/>
            <a:stretch>
              <a:fillRect t="-199073"/>
            </a:stretch>
          </a:blipFill>
        </p:spPr>
        <p:txBody>
          <a:bodyPr/>
          <a:lstStyle/>
          <a:p>
            <a:endParaRPr lang="en-US" sz="1200"/>
          </a:p>
        </p:txBody>
      </p:sp>
      <p:sp>
        <p:nvSpPr>
          <p:cNvPr id="31" name="Freeform 3">
            <a:extLst>
              <a:ext uri="{FF2B5EF4-FFF2-40B4-BE49-F238E27FC236}">
                <a16:creationId xmlns:a16="http://schemas.microsoft.com/office/drawing/2014/main" id="{C2C54300-74E1-8503-9B09-F87762163F5A}"/>
              </a:ext>
            </a:extLst>
          </p:cNvPr>
          <p:cNvSpPr/>
          <p:nvPr userDrawn="1"/>
        </p:nvSpPr>
        <p:spPr>
          <a:xfrm>
            <a:off x="490931" y="441464"/>
            <a:ext cx="2801107" cy="840332"/>
          </a:xfrm>
          <a:custGeom>
            <a:avLst/>
            <a:gdLst/>
            <a:ahLst/>
            <a:cxnLst/>
            <a:rect l="l" t="t" r="r" b="b"/>
            <a:pathLst>
              <a:path w="4201661" h="1260498">
                <a:moveTo>
                  <a:pt x="0" y="0"/>
                </a:moveTo>
                <a:lnTo>
                  <a:pt x="4201661" y="0"/>
                </a:lnTo>
                <a:lnTo>
                  <a:pt x="4201661" y="1260498"/>
                </a:lnTo>
                <a:lnTo>
                  <a:pt x="0" y="1260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2" name="AutoShape 4">
            <a:extLst>
              <a:ext uri="{FF2B5EF4-FFF2-40B4-BE49-F238E27FC236}">
                <a16:creationId xmlns:a16="http://schemas.microsoft.com/office/drawing/2014/main" id="{DFF3B50A-7B79-2BB7-8A78-C5AFD525EAEC}"/>
              </a:ext>
            </a:extLst>
          </p:cNvPr>
          <p:cNvSpPr/>
          <p:nvPr userDrawn="1"/>
        </p:nvSpPr>
        <p:spPr>
          <a:xfrm>
            <a:off x="716439" y="5335573"/>
            <a:ext cx="11119961" cy="0"/>
          </a:xfrm>
          <a:prstGeom prst="line">
            <a:avLst/>
          </a:prstGeom>
          <a:ln w="38100" cap="flat">
            <a:solidFill>
              <a:srgbClr val="00FF91"/>
            </a:solidFill>
            <a:prstDash val="solid"/>
            <a:headEnd type="none" w="sm" len="sm"/>
            <a:tailEnd type="none" w="sm" len="sm"/>
          </a:ln>
        </p:spPr>
        <p:txBody>
          <a:bodyPr/>
          <a:lstStyle/>
          <a:p>
            <a:endParaRPr lang="en-US" sz="1200"/>
          </a:p>
        </p:txBody>
      </p:sp>
      <p:sp>
        <p:nvSpPr>
          <p:cNvPr id="40" name="TextBox 12">
            <a:extLst>
              <a:ext uri="{FF2B5EF4-FFF2-40B4-BE49-F238E27FC236}">
                <a16:creationId xmlns:a16="http://schemas.microsoft.com/office/drawing/2014/main" id="{0A699C42-B8E6-F675-07BF-780DC540DFD3}"/>
              </a:ext>
            </a:extLst>
          </p:cNvPr>
          <p:cNvSpPr txBox="1"/>
          <p:nvPr userDrawn="1"/>
        </p:nvSpPr>
        <p:spPr>
          <a:xfrm>
            <a:off x="8344823" y="5541329"/>
            <a:ext cx="3491577" cy="199606"/>
          </a:xfrm>
          <a:prstGeom prst="rect">
            <a:avLst/>
          </a:prstGeom>
        </p:spPr>
        <p:txBody>
          <a:bodyPr lIns="0" tIns="0" rIns="0" bIns="0" rtlCol="0" anchor="t">
            <a:spAutoFit/>
          </a:bodyPr>
          <a:lstStyle/>
          <a:p>
            <a:pPr marL="0" lvl="0" indent="0" algn="r">
              <a:lnSpc>
                <a:spcPts val="1653"/>
              </a:lnSpc>
            </a:pPr>
            <a:r>
              <a:rPr lang="en-US" sz="1066">
                <a:solidFill>
                  <a:srgbClr val="FFFFFF"/>
                </a:solidFill>
                <a:latin typeface="Pangram"/>
                <a:ea typeface="Pangram"/>
                <a:cs typeface="Pangram"/>
                <a:sym typeface="Pangram"/>
              </a:rPr>
              <a:t>© 2025 - NFON | All rights reserved.</a:t>
            </a:r>
          </a:p>
        </p:txBody>
      </p:sp>
      <p:sp>
        <p:nvSpPr>
          <p:cNvPr id="48" name="Title Placeholder 1">
            <a:extLst>
              <a:ext uri="{FF2B5EF4-FFF2-40B4-BE49-F238E27FC236}">
                <a16:creationId xmlns:a16="http://schemas.microsoft.com/office/drawing/2014/main" id="{08960BC0-8285-36BF-3131-53295B2C4032}"/>
              </a:ext>
            </a:extLst>
          </p:cNvPr>
          <p:cNvSpPr>
            <a:spLocks noGrp="1"/>
          </p:cNvSpPr>
          <p:nvPr>
            <p:ph type="title"/>
          </p:nvPr>
        </p:nvSpPr>
        <p:spPr>
          <a:xfrm>
            <a:off x="716439" y="1593284"/>
            <a:ext cx="10967561" cy="1670948"/>
          </a:xfrm>
          <a:prstGeom prst="rect">
            <a:avLst/>
          </a:prstGeom>
        </p:spPr>
        <p:txBody>
          <a:bodyPr vert="horz" lIns="91440" tIns="45720" rIns="91440" bIns="45720" rtlCol="0" anchor="t">
            <a:noAutofit/>
          </a:bodyPr>
          <a:lstStyle>
            <a:lvl1pPr algn="l">
              <a:defRPr sz="6400" b="1" i="0">
                <a:solidFill>
                  <a:schemeClr val="bg1"/>
                </a:solidFill>
                <a:latin typeface="PP Pangram Sans Extrabold" pitchFamily="2" charset="77"/>
              </a:defRPr>
            </a:lvl1pPr>
          </a:lstStyle>
          <a:p>
            <a:r>
              <a:rPr lang="en-US"/>
              <a:t>Click to edit Master title style</a:t>
            </a:r>
          </a:p>
        </p:txBody>
      </p:sp>
      <p:sp>
        <p:nvSpPr>
          <p:cNvPr id="51" name="Text Placeholder 50">
            <a:extLst>
              <a:ext uri="{FF2B5EF4-FFF2-40B4-BE49-F238E27FC236}">
                <a16:creationId xmlns:a16="http://schemas.microsoft.com/office/drawing/2014/main" id="{0FB0ACB0-D66C-C63F-BE95-5B48D58008C2}"/>
              </a:ext>
            </a:extLst>
          </p:cNvPr>
          <p:cNvSpPr>
            <a:spLocks noGrp="1"/>
          </p:cNvSpPr>
          <p:nvPr>
            <p:ph type="body" sz="quarter" idx="10"/>
          </p:nvPr>
        </p:nvSpPr>
        <p:spPr>
          <a:xfrm>
            <a:off x="716492" y="4648200"/>
            <a:ext cx="9697508" cy="457200"/>
          </a:xfrm>
          <a:prstGeom prst="rect">
            <a:avLst/>
          </a:prstGeom>
        </p:spPr>
        <p:txBody>
          <a:bodyPr/>
          <a:lstStyle>
            <a:lvl1pPr marL="0" indent="0">
              <a:buNone/>
              <a:defRPr b="0" i="0">
                <a:solidFill>
                  <a:srgbClr val="00FF91"/>
                </a:solidFill>
                <a:latin typeface="PP Pangram Sans" pitchFamily="2" charset="77"/>
              </a:defRPr>
            </a:lvl1pPr>
            <a:lvl2pPr>
              <a:defRPr b="0" i="0">
                <a:solidFill>
                  <a:srgbClr val="00FF91"/>
                </a:solidFill>
                <a:latin typeface="PP Pangram Sans" pitchFamily="2" charset="77"/>
              </a:defRPr>
            </a:lvl2pPr>
            <a:lvl3pPr>
              <a:defRPr b="0" i="0">
                <a:solidFill>
                  <a:srgbClr val="00FF91"/>
                </a:solidFill>
                <a:latin typeface="PP Pangram Sans" pitchFamily="2" charset="77"/>
              </a:defRPr>
            </a:lvl3pPr>
            <a:lvl4pPr>
              <a:defRPr b="0" i="0">
                <a:solidFill>
                  <a:srgbClr val="00FF91"/>
                </a:solidFill>
                <a:latin typeface="PP Pangram Sans" pitchFamily="2" charset="77"/>
              </a:defRPr>
            </a:lvl4pPr>
            <a:lvl5pPr>
              <a:defRPr b="0" i="0">
                <a:solidFill>
                  <a:srgbClr val="00FF91"/>
                </a:solidFill>
                <a:latin typeface="PP Pangram Sans" pitchFamily="2" charset="77"/>
              </a:defRPr>
            </a:lvl5pPr>
          </a:lstStyle>
          <a:p>
            <a:pPr lvl="0"/>
            <a:r>
              <a:rPr lang="en-US"/>
              <a:t>Click to edit Master text styles</a:t>
            </a:r>
          </a:p>
        </p:txBody>
      </p:sp>
      <p:sp>
        <p:nvSpPr>
          <p:cNvPr id="53" name="Text Placeholder 52">
            <a:extLst>
              <a:ext uri="{FF2B5EF4-FFF2-40B4-BE49-F238E27FC236}">
                <a16:creationId xmlns:a16="http://schemas.microsoft.com/office/drawing/2014/main" id="{5CA0BB27-A055-964F-91C9-0FAC76028333}"/>
              </a:ext>
            </a:extLst>
          </p:cNvPr>
          <p:cNvSpPr>
            <a:spLocks noGrp="1"/>
          </p:cNvSpPr>
          <p:nvPr>
            <p:ph type="body" sz="quarter" idx="11"/>
          </p:nvPr>
        </p:nvSpPr>
        <p:spPr>
          <a:xfrm>
            <a:off x="716492" y="5541434"/>
            <a:ext cx="1467908" cy="840317"/>
          </a:xfrm>
          <a:prstGeom prst="rect">
            <a:avLst/>
          </a:prstGeom>
        </p:spPr>
        <p:txBody>
          <a:bodyPr/>
          <a:lstStyle>
            <a:lvl1pPr marL="0" indent="0" algn="l">
              <a:buNone/>
              <a:defRPr sz="933" b="1" i="0">
                <a:solidFill>
                  <a:schemeClr val="bg1"/>
                </a:solidFill>
                <a:latin typeface="PP Pangram Sans" pitchFamily="2" charset="77"/>
              </a:defRPr>
            </a:lvl1pPr>
            <a:lvl2pPr marL="304815" indent="0" algn="l">
              <a:buNone/>
              <a:defRPr sz="667" b="0" i="0">
                <a:solidFill>
                  <a:schemeClr val="bg1"/>
                </a:solidFill>
                <a:latin typeface="PP Pangram Sans" pitchFamily="2" charset="77"/>
              </a:defRPr>
            </a:lvl2pPr>
            <a:lvl3pPr marL="609630" indent="0" algn="l">
              <a:buNone/>
              <a:defRPr sz="667" b="0" i="0">
                <a:solidFill>
                  <a:schemeClr val="bg1"/>
                </a:solidFill>
                <a:latin typeface="PP Pangram Sans" pitchFamily="2" charset="77"/>
              </a:defRPr>
            </a:lvl3pPr>
            <a:lvl4pPr marL="914446" indent="0" algn="l">
              <a:buNone/>
              <a:defRPr sz="667" b="0" i="0">
                <a:solidFill>
                  <a:schemeClr val="bg1"/>
                </a:solidFill>
                <a:latin typeface="PP Pangram Sans" pitchFamily="2" charset="77"/>
              </a:defRPr>
            </a:lvl4pPr>
            <a:lvl5pPr marL="1219261" indent="0" algn="l">
              <a:buNone/>
              <a:defRPr sz="667" b="0" i="0">
                <a:solidFill>
                  <a:schemeClr val="bg1"/>
                </a:solidFill>
                <a:latin typeface="PP Pangram Sans" pitchFamily="2" charset="77"/>
              </a:defRPr>
            </a:lvl5pPr>
          </a:lstStyle>
          <a:p>
            <a:pPr lvl="0"/>
            <a:r>
              <a:rPr lang="en-US"/>
              <a:t>Click to edit Master text styles</a:t>
            </a:r>
          </a:p>
        </p:txBody>
      </p:sp>
      <p:sp>
        <p:nvSpPr>
          <p:cNvPr id="56" name="Text Placeholder 55">
            <a:extLst>
              <a:ext uri="{FF2B5EF4-FFF2-40B4-BE49-F238E27FC236}">
                <a16:creationId xmlns:a16="http://schemas.microsoft.com/office/drawing/2014/main" id="{583239A1-2932-06DA-7265-6BBF35D7A621}"/>
              </a:ext>
            </a:extLst>
          </p:cNvPr>
          <p:cNvSpPr>
            <a:spLocks noGrp="1"/>
          </p:cNvSpPr>
          <p:nvPr>
            <p:ph type="body" sz="quarter" idx="12"/>
          </p:nvPr>
        </p:nvSpPr>
        <p:spPr>
          <a:xfrm>
            <a:off x="2438400" y="5541434"/>
            <a:ext cx="1676400" cy="840317"/>
          </a:xfrm>
          <a:prstGeom prst="rect">
            <a:avLst/>
          </a:prstGeom>
        </p:spPr>
        <p:txBody>
          <a:bodyPr/>
          <a:lstStyle>
            <a:lvl1pPr marL="0" indent="0">
              <a:buNone/>
              <a:defRPr sz="933" b="1" i="0">
                <a:solidFill>
                  <a:schemeClr val="bg1"/>
                </a:solidFill>
                <a:latin typeface="PP Pangram Sans" pitchFamily="2" charset="77"/>
              </a:defRPr>
            </a:lvl1pPr>
            <a:lvl2pPr marL="304815" indent="0">
              <a:buNone/>
              <a:defRPr sz="933" b="1" i="0">
                <a:solidFill>
                  <a:schemeClr val="bg1"/>
                </a:solidFill>
                <a:latin typeface="PP Pangram Sans" pitchFamily="2" charset="77"/>
              </a:defRPr>
            </a:lvl2pPr>
            <a:lvl3pPr marL="609630" indent="0">
              <a:buNone/>
              <a:defRPr sz="933" b="1" i="0">
                <a:solidFill>
                  <a:schemeClr val="bg1"/>
                </a:solidFill>
                <a:latin typeface="PP Pangram Sans" pitchFamily="2" charset="77"/>
              </a:defRPr>
            </a:lvl3pPr>
            <a:lvl4pPr marL="914446" indent="0">
              <a:buNone/>
              <a:defRPr sz="933" b="1" i="0">
                <a:solidFill>
                  <a:schemeClr val="bg1"/>
                </a:solidFill>
                <a:latin typeface="PP Pangram Sans" pitchFamily="2" charset="77"/>
              </a:defRPr>
            </a:lvl4pPr>
            <a:lvl5pPr marL="1219261" indent="0">
              <a:buNone/>
              <a:defRPr sz="933" b="1" i="0">
                <a:solidFill>
                  <a:schemeClr val="bg1"/>
                </a:solidFill>
                <a:latin typeface="PP Pangram Sans" pitchFamily="2" charset="77"/>
              </a:defRPr>
            </a:lvl5pPr>
          </a:lstStyle>
          <a:p>
            <a:pPr lvl="0"/>
            <a:r>
              <a:rPr lang="en-US"/>
              <a:t>Click to edit Master text styles</a:t>
            </a:r>
          </a:p>
        </p:txBody>
      </p:sp>
      <p:sp>
        <p:nvSpPr>
          <p:cNvPr id="58" name="Text Placeholder 57">
            <a:extLst>
              <a:ext uri="{FF2B5EF4-FFF2-40B4-BE49-F238E27FC236}">
                <a16:creationId xmlns:a16="http://schemas.microsoft.com/office/drawing/2014/main" id="{6D20C282-D279-3EEE-3815-ED8C25E206D3}"/>
              </a:ext>
            </a:extLst>
          </p:cNvPr>
          <p:cNvSpPr>
            <a:spLocks noGrp="1"/>
          </p:cNvSpPr>
          <p:nvPr>
            <p:ph type="body" sz="quarter" idx="13"/>
          </p:nvPr>
        </p:nvSpPr>
        <p:spPr>
          <a:xfrm>
            <a:off x="4368800" y="5541434"/>
            <a:ext cx="1727200" cy="840317"/>
          </a:xfrm>
          <a:prstGeom prst="rect">
            <a:avLst/>
          </a:prstGeom>
        </p:spPr>
        <p:txBody>
          <a:bodyPr/>
          <a:lstStyle>
            <a:lvl1pPr marL="0" indent="0">
              <a:buNone/>
              <a:defRPr sz="933" b="1" i="0">
                <a:solidFill>
                  <a:schemeClr val="bg1"/>
                </a:solidFill>
                <a:latin typeface="PP Pangram Sans" pitchFamily="2" charset="77"/>
              </a:defRPr>
            </a:lvl1pPr>
            <a:lvl2pPr>
              <a:defRPr sz="933" b="0" i="0">
                <a:solidFill>
                  <a:schemeClr val="bg1"/>
                </a:solidFill>
                <a:latin typeface="PP Pangram Sans" pitchFamily="2" charset="77"/>
              </a:defRPr>
            </a:lvl2pPr>
            <a:lvl3pPr>
              <a:defRPr sz="933" b="0" i="0">
                <a:solidFill>
                  <a:schemeClr val="bg1"/>
                </a:solidFill>
                <a:latin typeface="PP Pangram Sans" pitchFamily="2" charset="77"/>
              </a:defRPr>
            </a:lvl3pPr>
            <a:lvl4pPr>
              <a:defRPr sz="933" b="0" i="0">
                <a:solidFill>
                  <a:schemeClr val="bg1"/>
                </a:solidFill>
                <a:latin typeface="PP Pangram Sans" pitchFamily="2" charset="77"/>
              </a:defRPr>
            </a:lvl4pPr>
            <a:lvl5pPr>
              <a:defRPr sz="933" b="0" i="0">
                <a:solidFill>
                  <a:schemeClr val="bg1"/>
                </a:solidFill>
                <a:latin typeface="PP Pangram Sans" pitchFamily="2" charset="77"/>
              </a:defRPr>
            </a:lvl5pPr>
          </a:lstStyle>
          <a:p>
            <a:pPr lvl="0"/>
            <a:r>
              <a:rPr lang="en-US"/>
              <a:t>Click to edit Master text styles</a:t>
            </a:r>
          </a:p>
        </p:txBody>
      </p:sp>
    </p:spTree>
    <p:extLst>
      <p:ext uri="{BB962C8B-B14F-4D97-AF65-F5344CB8AC3E}">
        <p14:creationId xmlns:p14="http://schemas.microsoft.com/office/powerpoint/2010/main" val="4585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General Blank Layout">
    <p:bg>
      <p:bgPr>
        <a:solidFill>
          <a:schemeClr val="bg1"/>
        </a:soli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4EDD52EC-DADC-C33D-EBDC-E94A75595D86}"/>
              </a:ext>
            </a:extLst>
          </p:cNvPr>
          <p:cNvSpPr/>
          <p:nvPr userDrawn="1"/>
        </p:nvSpPr>
        <p:spPr>
          <a:xfrm>
            <a:off x="0" y="6693238"/>
            <a:ext cx="12192000" cy="164762"/>
          </a:xfrm>
          <a:custGeom>
            <a:avLst/>
            <a:gdLst/>
            <a:ahLst/>
            <a:cxnLst/>
            <a:rect l="l" t="t" r="r" b="b"/>
            <a:pathLst>
              <a:path w="18288000" h="247143">
                <a:moveTo>
                  <a:pt x="0" y="0"/>
                </a:moveTo>
                <a:lnTo>
                  <a:pt x="18288000" y="0"/>
                </a:lnTo>
                <a:lnTo>
                  <a:pt x="18288000" y="247143"/>
                </a:lnTo>
                <a:lnTo>
                  <a:pt x="0" y="247143"/>
                </a:lnTo>
                <a:lnTo>
                  <a:pt x="0" y="0"/>
                </a:lnTo>
                <a:close/>
              </a:path>
            </a:pathLst>
          </a:custGeom>
          <a:blipFill>
            <a:blip r:embed="rId2"/>
            <a:stretch>
              <a:fillRect t="-199073"/>
            </a:stretch>
          </a:blipFill>
        </p:spPr>
        <p:txBody>
          <a:bodyPr/>
          <a:lstStyle/>
          <a:p>
            <a:endParaRPr lang="en-US" sz="1200"/>
          </a:p>
        </p:txBody>
      </p:sp>
      <p:sp>
        <p:nvSpPr>
          <p:cNvPr id="30" name="Freeform 2">
            <a:extLst>
              <a:ext uri="{FF2B5EF4-FFF2-40B4-BE49-F238E27FC236}">
                <a16:creationId xmlns:a16="http://schemas.microsoft.com/office/drawing/2014/main" id="{64777B4E-1C0C-40E0-5DDD-97680DFEDAE6}"/>
              </a:ext>
            </a:extLst>
          </p:cNvPr>
          <p:cNvSpPr/>
          <p:nvPr userDrawn="1"/>
        </p:nvSpPr>
        <p:spPr>
          <a:xfrm>
            <a:off x="0" y="6693238"/>
            <a:ext cx="12192000" cy="164762"/>
          </a:xfrm>
          <a:custGeom>
            <a:avLst/>
            <a:gdLst/>
            <a:ahLst/>
            <a:cxnLst/>
            <a:rect l="l" t="t" r="r" b="b"/>
            <a:pathLst>
              <a:path w="18288000" h="247143">
                <a:moveTo>
                  <a:pt x="0" y="0"/>
                </a:moveTo>
                <a:lnTo>
                  <a:pt x="18288000" y="0"/>
                </a:lnTo>
                <a:lnTo>
                  <a:pt x="18288000" y="247143"/>
                </a:lnTo>
                <a:lnTo>
                  <a:pt x="0" y="247143"/>
                </a:lnTo>
                <a:lnTo>
                  <a:pt x="0" y="0"/>
                </a:lnTo>
                <a:close/>
              </a:path>
            </a:pathLst>
          </a:custGeom>
          <a:blipFill>
            <a:blip r:embed="rId2"/>
            <a:stretch>
              <a:fillRect t="-199073"/>
            </a:stretch>
          </a:blipFill>
        </p:spPr>
        <p:txBody>
          <a:bodyPr/>
          <a:lstStyle/>
          <a:p>
            <a:endParaRPr lang="en-US" sz="1200"/>
          </a:p>
        </p:txBody>
      </p:sp>
      <p:sp>
        <p:nvSpPr>
          <p:cNvPr id="2" name="Text Placeholder 4">
            <a:extLst>
              <a:ext uri="{FF2B5EF4-FFF2-40B4-BE49-F238E27FC236}">
                <a16:creationId xmlns:a16="http://schemas.microsoft.com/office/drawing/2014/main" id="{7DECC765-82FB-3E26-9406-E4DA428FBDDE}"/>
              </a:ext>
            </a:extLst>
          </p:cNvPr>
          <p:cNvSpPr>
            <a:spLocks noGrp="1"/>
          </p:cNvSpPr>
          <p:nvPr>
            <p:ph type="body" sz="quarter" idx="13"/>
          </p:nvPr>
        </p:nvSpPr>
        <p:spPr>
          <a:xfrm>
            <a:off x="321733" y="482600"/>
            <a:ext cx="3843867" cy="243417"/>
          </a:xfrm>
          <a:prstGeom prst="rect">
            <a:avLst/>
          </a:prstGeom>
        </p:spPr>
        <p:txBody>
          <a:bodyPr/>
          <a:lstStyle>
            <a:lvl1pPr marL="0" indent="0">
              <a:buNone/>
              <a:defRPr sz="1200" b="0" i="0">
                <a:solidFill>
                  <a:srgbClr val="3200C8"/>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en-US"/>
              <a:t>Click to edit Master text styles</a:t>
            </a:r>
          </a:p>
        </p:txBody>
      </p:sp>
      <p:sp>
        <p:nvSpPr>
          <p:cNvPr id="3" name="Slide Number Placeholder 3">
            <a:extLst>
              <a:ext uri="{FF2B5EF4-FFF2-40B4-BE49-F238E27FC236}">
                <a16:creationId xmlns:a16="http://schemas.microsoft.com/office/drawing/2014/main" id="{817B6354-6925-6F57-4FA0-6FC6969E4A09}"/>
              </a:ext>
            </a:extLst>
          </p:cNvPr>
          <p:cNvSpPr>
            <a:spLocks noGrp="1"/>
          </p:cNvSpPr>
          <p:nvPr>
            <p:ph type="sldNum" sz="quarter" idx="4"/>
          </p:nvPr>
        </p:nvSpPr>
        <p:spPr>
          <a:xfrm>
            <a:off x="1018542" y="6273800"/>
            <a:ext cx="246462" cy="243417"/>
          </a:xfrm>
          <a:prstGeom prst="rect">
            <a:avLst/>
          </a:prstGeom>
        </p:spPr>
        <p:txBody>
          <a:bodyPr anchor="ctr"/>
          <a:lstStyle>
            <a:lvl1pPr>
              <a:defRPr sz="800" b="0" i="0">
                <a:latin typeface="PP Pangram Sans" pitchFamily="2" charset="77"/>
              </a:defRPr>
            </a:lvl1pPr>
          </a:lstStyle>
          <a:p>
            <a:fld id="{B6F15528-21DE-4FAA-801E-634DDDAF4B2B}" type="slidenum">
              <a:rPr lang="en-US" smtClean="0"/>
              <a:pPr/>
              <a:t>‹#›</a:t>
            </a:fld>
            <a:endParaRPr lang="en-US"/>
          </a:p>
        </p:txBody>
      </p:sp>
      <p:sp>
        <p:nvSpPr>
          <p:cNvPr id="4" name="Footer Placeholder 4">
            <a:extLst>
              <a:ext uri="{FF2B5EF4-FFF2-40B4-BE49-F238E27FC236}">
                <a16:creationId xmlns:a16="http://schemas.microsoft.com/office/drawing/2014/main" id="{4A3C4661-2982-141A-DE7E-20D2CEF63699}"/>
              </a:ext>
            </a:extLst>
          </p:cNvPr>
          <p:cNvSpPr>
            <a:spLocks noGrp="1"/>
          </p:cNvSpPr>
          <p:nvPr>
            <p:ph type="ftr" sz="quarter" idx="3"/>
          </p:nvPr>
        </p:nvSpPr>
        <p:spPr>
          <a:xfrm>
            <a:off x="299803" y="6273800"/>
            <a:ext cx="1930400" cy="243417"/>
          </a:xfrm>
          <a:prstGeom prst="rect">
            <a:avLst/>
          </a:prstGeom>
        </p:spPr>
        <p:txBody>
          <a:bodyPr vert="horz" lIns="91440" tIns="45720" rIns="91440" bIns="45720" rtlCol="0" anchor="ctr"/>
          <a:lstStyle>
            <a:lvl1pPr algn="l">
              <a:defRPr sz="800">
                <a:solidFill>
                  <a:schemeClr val="tx1"/>
                </a:solidFill>
                <a:latin typeface="PP Pangram Sans" pitchFamily="2" charset="77"/>
              </a:defRPr>
            </a:lvl1pPr>
          </a:lstStyle>
          <a:p>
            <a:r>
              <a:rPr lang="en-US"/>
              <a:t>NFON AG ｜ </a:t>
            </a:r>
          </a:p>
        </p:txBody>
      </p:sp>
    </p:spTree>
    <p:extLst>
      <p:ext uri="{BB962C8B-B14F-4D97-AF65-F5344CB8AC3E}">
        <p14:creationId xmlns:p14="http://schemas.microsoft.com/office/powerpoint/2010/main" val="3820784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NFON AG ｜ </a:t>
            </a:r>
          </a:p>
        </p:txBody>
      </p:sp>
      <p:sp>
        <p:nvSpPr>
          <p:cNvPr id="13" name="Text Placeholder 4">
            <a:extLst>
              <a:ext uri="{FF2B5EF4-FFF2-40B4-BE49-F238E27FC236}">
                <a16:creationId xmlns:a16="http://schemas.microsoft.com/office/drawing/2014/main" id="{B4731477-A2A3-F1E8-5F35-FEC6BA70FEE7}"/>
              </a:ext>
            </a:extLst>
          </p:cNvPr>
          <p:cNvSpPr>
            <a:spLocks noGrp="1"/>
          </p:cNvSpPr>
          <p:nvPr>
            <p:ph type="body" sz="quarter" idx="17"/>
          </p:nvPr>
        </p:nvSpPr>
        <p:spPr>
          <a:xfrm>
            <a:off x="321733" y="482600"/>
            <a:ext cx="3843867" cy="243417"/>
          </a:xfrm>
          <a:prstGeom prst="rect">
            <a:avLst/>
          </a:prstGeom>
        </p:spPr>
        <p:txBody>
          <a:bodyPr/>
          <a:lstStyle>
            <a:lvl1pPr marL="0" indent="0">
              <a:buNone/>
              <a:defRPr sz="1200" b="0" i="0">
                <a:solidFill>
                  <a:srgbClr val="00FF91"/>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de-DE"/>
              <a:t>Mastertextformat bearbeiten</a:t>
            </a:r>
          </a:p>
        </p:txBody>
      </p:sp>
      <p:sp>
        <p:nvSpPr>
          <p:cNvPr id="2" name="Slide Number Placeholder 3">
            <a:extLst>
              <a:ext uri="{FF2B5EF4-FFF2-40B4-BE49-F238E27FC236}">
                <a16:creationId xmlns:a16="http://schemas.microsoft.com/office/drawing/2014/main" id="{BADA5230-BFCF-7B93-1568-1974C0517840}"/>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4559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2B04FE23-101B-0CB3-3D14-FACB4869DAFD}"/>
              </a:ext>
            </a:extLst>
          </p:cNvPr>
          <p:cNvSpPr>
            <a:spLocks noGrp="1" noRot="1" noMove="1" noResize="1" noEditPoints="1" noAdjustHandles="1" noChangeArrowheads="1" noChangeShapeType="1"/>
          </p:cNvSpPr>
          <p:nvPr userDrawn="1"/>
        </p:nvSpPr>
        <p:spPr>
          <a:xfrm>
            <a:off x="565884" y="1167352"/>
            <a:ext cx="10725656" cy="4259530"/>
          </a:xfrm>
          <a:custGeom>
            <a:avLst/>
            <a:gdLst/>
            <a:ahLst/>
            <a:cxnLst/>
            <a:rect l="l" t="t" r="r" b="b"/>
            <a:pathLst>
              <a:path w="16088484" h="6389295">
                <a:moveTo>
                  <a:pt x="0" y="0"/>
                </a:moveTo>
                <a:lnTo>
                  <a:pt x="16088484" y="0"/>
                </a:lnTo>
                <a:lnTo>
                  <a:pt x="16088484" y="6389295"/>
                </a:lnTo>
                <a:lnTo>
                  <a:pt x="0" y="6389295"/>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ooter Placeholder 4"/>
          <p:cNvSpPr>
            <a:spLocks noGrp="1"/>
          </p:cNvSpPr>
          <p:nvPr>
            <p:ph type="ftr" sz="quarter" idx="11"/>
          </p:nvPr>
        </p:nvSpPr>
        <p:spPr/>
        <p:txBody>
          <a:bodyPr/>
          <a:lstStyle/>
          <a:p>
            <a:r>
              <a:rPr lang="en-US"/>
              <a:t>NFON AG ｜ </a:t>
            </a:r>
          </a:p>
        </p:txBody>
      </p:sp>
      <p:sp>
        <p:nvSpPr>
          <p:cNvPr id="10" name="Title Placeholder 1">
            <a:extLst>
              <a:ext uri="{FF2B5EF4-FFF2-40B4-BE49-F238E27FC236}">
                <a16:creationId xmlns:a16="http://schemas.microsoft.com/office/drawing/2014/main" id="{7637B7B2-3F6B-4F3E-F6DD-8FC9D7AB1B1F}"/>
              </a:ext>
            </a:extLst>
          </p:cNvPr>
          <p:cNvSpPr>
            <a:spLocks noGrp="1"/>
          </p:cNvSpPr>
          <p:nvPr>
            <p:ph type="title"/>
          </p:nvPr>
        </p:nvSpPr>
        <p:spPr>
          <a:xfrm>
            <a:off x="299803" y="2921000"/>
            <a:ext cx="11570741" cy="762000"/>
          </a:xfrm>
          <a:prstGeom prst="rect">
            <a:avLst/>
          </a:prstGeom>
        </p:spPr>
        <p:txBody>
          <a:bodyPr vert="horz" lIns="91440" tIns="45720" rIns="91440" bIns="45720" rtlCol="0" anchor="t">
            <a:noAutofit/>
          </a:bodyPr>
          <a:lstStyle>
            <a:lvl1pPr algn="ctr">
              <a:defRPr sz="5867" b="1" i="0">
                <a:latin typeface="PP Pangram Sans Extrabold" pitchFamily="2" charset="77"/>
              </a:defRPr>
            </a:lvl1pPr>
          </a:lstStyle>
          <a:p>
            <a:r>
              <a:rPr lang="en-US"/>
              <a:t>Click to edit Master title style</a:t>
            </a:r>
          </a:p>
        </p:txBody>
      </p:sp>
      <p:sp>
        <p:nvSpPr>
          <p:cNvPr id="13" name="Text Placeholder 4">
            <a:extLst>
              <a:ext uri="{FF2B5EF4-FFF2-40B4-BE49-F238E27FC236}">
                <a16:creationId xmlns:a16="http://schemas.microsoft.com/office/drawing/2014/main" id="{45F4873C-E77B-0163-36D5-C8AEAE8CB4F2}"/>
              </a:ext>
            </a:extLst>
          </p:cNvPr>
          <p:cNvSpPr>
            <a:spLocks noGrp="1"/>
          </p:cNvSpPr>
          <p:nvPr>
            <p:ph type="body" sz="quarter" idx="17"/>
          </p:nvPr>
        </p:nvSpPr>
        <p:spPr>
          <a:xfrm>
            <a:off x="321733" y="482600"/>
            <a:ext cx="3843867" cy="243417"/>
          </a:xfrm>
          <a:prstGeom prst="rect">
            <a:avLst/>
          </a:prstGeom>
        </p:spPr>
        <p:txBody>
          <a:bodyPr/>
          <a:lstStyle>
            <a:lvl1pPr marL="0" indent="0">
              <a:buNone/>
              <a:defRPr sz="1200" b="0" i="0">
                <a:solidFill>
                  <a:srgbClr val="00FF91"/>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en-US"/>
              <a:t>Click to edit Master text styles</a:t>
            </a:r>
          </a:p>
        </p:txBody>
      </p:sp>
      <p:sp>
        <p:nvSpPr>
          <p:cNvPr id="2" name="Slide Number Placeholder 3">
            <a:extLst>
              <a:ext uri="{FF2B5EF4-FFF2-40B4-BE49-F238E27FC236}">
                <a16:creationId xmlns:a16="http://schemas.microsoft.com/office/drawing/2014/main" id="{C21DC9F7-0EB2-FDC2-4BB2-A29F6F42462D}"/>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4808065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a:p>
        </p:txBody>
      </p:sp>
      <p:sp>
        <p:nvSpPr>
          <p:cNvPr id="8" name="Footer Placeholder 7"/>
          <p:cNvSpPr>
            <a:spLocks noGrp="1"/>
          </p:cNvSpPr>
          <p:nvPr>
            <p:ph type="ftr" sz="quarter" idx="11"/>
          </p:nvPr>
        </p:nvSpPr>
        <p:spPr/>
        <p:txBody>
          <a:bodyPr/>
          <a:lstStyle/>
          <a:p>
            <a:r>
              <a:rPr lang="en-US"/>
              <a:t>NFON AG ｜ </a:t>
            </a:r>
          </a:p>
        </p:txBody>
      </p:sp>
      <p:grpSp>
        <p:nvGrpSpPr>
          <p:cNvPr id="10" name="Group 2">
            <a:extLst>
              <a:ext uri="{FF2B5EF4-FFF2-40B4-BE49-F238E27FC236}">
                <a16:creationId xmlns:a16="http://schemas.microsoft.com/office/drawing/2014/main" id="{AC4DA8E2-4251-246A-69AA-82B6DE3892A5}"/>
              </a:ext>
            </a:extLst>
          </p:cNvPr>
          <p:cNvGrpSpPr/>
          <p:nvPr userDrawn="1"/>
        </p:nvGrpSpPr>
        <p:grpSpPr>
          <a:xfrm>
            <a:off x="299804" y="1980862"/>
            <a:ext cx="3687658" cy="3937338"/>
            <a:chOff x="0" y="0"/>
            <a:chExt cx="829947" cy="906304"/>
          </a:xfrm>
        </p:grpSpPr>
        <p:sp>
          <p:nvSpPr>
            <p:cNvPr id="11" name="Freeform 3">
              <a:extLst>
                <a:ext uri="{FF2B5EF4-FFF2-40B4-BE49-F238E27FC236}">
                  <a16:creationId xmlns:a16="http://schemas.microsoft.com/office/drawing/2014/main" id="{B2FCE66C-E6C2-6F96-BD9D-1D7B9B070F5B}"/>
                </a:ext>
              </a:extLst>
            </p:cNvPr>
            <p:cNvSpPr/>
            <p:nvPr/>
          </p:nvSpPr>
          <p:spPr>
            <a:xfrm>
              <a:off x="0" y="0"/>
              <a:ext cx="829947" cy="906304"/>
            </a:xfrm>
            <a:custGeom>
              <a:avLst/>
              <a:gdLst/>
              <a:ahLst/>
              <a:cxnLst/>
              <a:rect l="l" t="t" r="r" b="b"/>
              <a:pathLst>
                <a:path w="829947" h="906304">
                  <a:moveTo>
                    <a:pt x="705487" y="906304"/>
                  </a:moveTo>
                  <a:lnTo>
                    <a:pt x="124460" y="906304"/>
                  </a:lnTo>
                  <a:cubicBezTo>
                    <a:pt x="55880" y="906304"/>
                    <a:pt x="0" y="850424"/>
                    <a:pt x="0" y="781844"/>
                  </a:cubicBezTo>
                  <a:lnTo>
                    <a:pt x="0" y="124460"/>
                  </a:lnTo>
                  <a:cubicBezTo>
                    <a:pt x="0" y="55880"/>
                    <a:pt x="55880" y="0"/>
                    <a:pt x="124460" y="0"/>
                  </a:cubicBezTo>
                  <a:lnTo>
                    <a:pt x="705487" y="0"/>
                  </a:lnTo>
                  <a:cubicBezTo>
                    <a:pt x="774067" y="0"/>
                    <a:pt x="829947" y="55880"/>
                    <a:pt x="829947" y="124460"/>
                  </a:cubicBezTo>
                  <a:lnTo>
                    <a:pt x="829947" y="781844"/>
                  </a:lnTo>
                  <a:cubicBezTo>
                    <a:pt x="829947" y="850424"/>
                    <a:pt x="774067" y="906304"/>
                    <a:pt x="705487" y="906304"/>
                  </a:cubicBezTo>
                  <a:close/>
                </a:path>
              </a:pathLst>
            </a:custGeom>
            <a:solidFill>
              <a:srgbClr val="3200C8">
                <a:alpha val="60000"/>
              </a:srgbClr>
            </a:solidFill>
          </p:spPr>
          <p:txBody>
            <a:bodyPr/>
            <a:lstStyle/>
            <a:p>
              <a:endParaRPr lang="en-US" sz="1200"/>
            </a:p>
          </p:txBody>
        </p:sp>
      </p:grpSp>
      <p:grpSp>
        <p:nvGrpSpPr>
          <p:cNvPr id="12" name="Group 4">
            <a:extLst>
              <a:ext uri="{FF2B5EF4-FFF2-40B4-BE49-F238E27FC236}">
                <a16:creationId xmlns:a16="http://schemas.microsoft.com/office/drawing/2014/main" id="{2FC5B6DB-5A46-7AF4-348B-715658854835}"/>
              </a:ext>
            </a:extLst>
          </p:cNvPr>
          <p:cNvGrpSpPr/>
          <p:nvPr userDrawn="1"/>
        </p:nvGrpSpPr>
        <p:grpSpPr>
          <a:xfrm>
            <a:off x="4097273" y="1980862"/>
            <a:ext cx="3687658" cy="3937338"/>
            <a:chOff x="0" y="0"/>
            <a:chExt cx="829947" cy="906304"/>
          </a:xfrm>
        </p:grpSpPr>
        <p:sp>
          <p:nvSpPr>
            <p:cNvPr id="13" name="Freeform 5">
              <a:extLst>
                <a:ext uri="{FF2B5EF4-FFF2-40B4-BE49-F238E27FC236}">
                  <a16:creationId xmlns:a16="http://schemas.microsoft.com/office/drawing/2014/main" id="{C0585C29-841A-24AA-88AE-12DC44AF7B5E}"/>
                </a:ext>
              </a:extLst>
            </p:cNvPr>
            <p:cNvSpPr/>
            <p:nvPr/>
          </p:nvSpPr>
          <p:spPr>
            <a:xfrm>
              <a:off x="0" y="0"/>
              <a:ext cx="829947" cy="906304"/>
            </a:xfrm>
            <a:custGeom>
              <a:avLst/>
              <a:gdLst/>
              <a:ahLst/>
              <a:cxnLst/>
              <a:rect l="l" t="t" r="r" b="b"/>
              <a:pathLst>
                <a:path w="829947" h="906304">
                  <a:moveTo>
                    <a:pt x="705487" y="906304"/>
                  </a:moveTo>
                  <a:lnTo>
                    <a:pt x="124460" y="906304"/>
                  </a:lnTo>
                  <a:cubicBezTo>
                    <a:pt x="55880" y="906304"/>
                    <a:pt x="0" y="850424"/>
                    <a:pt x="0" y="781844"/>
                  </a:cubicBezTo>
                  <a:lnTo>
                    <a:pt x="0" y="124460"/>
                  </a:lnTo>
                  <a:cubicBezTo>
                    <a:pt x="0" y="55880"/>
                    <a:pt x="55880" y="0"/>
                    <a:pt x="124460" y="0"/>
                  </a:cubicBezTo>
                  <a:lnTo>
                    <a:pt x="705487" y="0"/>
                  </a:lnTo>
                  <a:cubicBezTo>
                    <a:pt x="774067" y="0"/>
                    <a:pt x="829947" y="55880"/>
                    <a:pt x="829947" y="124460"/>
                  </a:cubicBezTo>
                  <a:lnTo>
                    <a:pt x="829947" y="781844"/>
                  </a:lnTo>
                  <a:cubicBezTo>
                    <a:pt x="829947" y="850424"/>
                    <a:pt x="774067" y="906304"/>
                    <a:pt x="705487" y="906304"/>
                  </a:cubicBezTo>
                  <a:close/>
                </a:path>
              </a:pathLst>
            </a:custGeom>
            <a:solidFill>
              <a:srgbClr val="3200C8">
                <a:alpha val="60000"/>
              </a:srgbClr>
            </a:solidFill>
          </p:spPr>
          <p:txBody>
            <a:bodyPr/>
            <a:lstStyle/>
            <a:p>
              <a:endParaRPr lang="en-US" sz="1200"/>
            </a:p>
          </p:txBody>
        </p:sp>
      </p:grpSp>
      <p:grpSp>
        <p:nvGrpSpPr>
          <p:cNvPr id="14" name="Group 6">
            <a:extLst>
              <a:ext uri="{FF2B5EF4-FFF2-40B4-BE49-F238E27FC236}">
                <a16:creationId xmlns:a16="http://schemas.microsoft.com/office/drawing/2014/main" id="{59825518-01EB-628D-8168-60A41CE060D8}"/>
              </a:ext>
            </a:extLst>
          </p:cNvPr>
          <p:cNvGrpSpPr/>
          <p:nvPr userDrawn="1"/>
        </p:nvGrpSpPr>
        <p:grpSpPr>
          <a:xfrm>
            <a:off x="7894742" y="1980862"/>
            <a:ext cx="3687658" cy="3937338"/>
            <a:chOff x="0" y="0"/>
            <a:chExt cx="829947" cy="906304"/>
          </a:xfrm>
        </p:grpSpPr>
        <p:sp>
          <p:nvSpPr>
            <p:cNvPr id="15" name="Freeform 7">
              <a:extLst>
                <a:ext uri="{FF2B5EF4-FFF2-40B4-BE49-F238E27FC236}">
                  <a16:creationId xmlns:a16="http://schemas.microsoft.com/office/drawing/2014/main" id="{1A47D14C-3818-81A2-0027-44B4640E5704}"/>
                </a:ext>
              </a:extLst>
            </p:cNvPr>
            <p:cNvSpPr/>
            <p:nvPr/>
          </p:nvSpPr>
          <p:spPr>
            <a:xfrm>
              <a:off x="0" y="0"/>
              <a:ext cx="829947" cy="906304"/>
            </a:xfrm>
            <a:custGeom>
              <a:avLst/>
              <a:gdLst/>
              <a:ahLst/>
              <a:cxnLst/>
              <a:rect l="l" t="t" r="r" b="b"/>
              <a:pathLst>
                <a:path w="829947" h="906304">
                  <a:moveTo>
                    <a:pt x="705487" y="906304"/>
                  </a:moveTo>
                  <a:lnTo>
                    <a:pt x="124460" y="906304"/>
                  </a:lnTo>
                  <a:cubicBezTo>
                    <a:pt x="55880" y="906304"/>
                    <a:pt x="0" y="850424"/>
                    <a:pt x="0" y="781844"/>
                  </a:cubicBezTo>
                  <a:lnTo>
                    <a:pt x="0" y="124460"/>
                  </a:lnTo>
                  <a:cubicBezTo>
                    <a:pt x="0" y="55880"/>
                    <a:pt x="55880" y="0"/>
                    <a:pt x="124460" y="0"/>
                  </a:cubicBezTo>
                  <a:lnTo>
                    <a:pt x="705487" y="0"/>
                  </a:lnTo>
                  <a:cubicBezTo>
                    <a:pt x="774067" y="0"/>
                    <a:pt x="829947" y="55880"/>
                    <a:pt x="829947" y="124460"/>
                  </a:cubicBezTo>
                  <a:lnTo>
                    <a:pt x="829947" y="781844"/>
                  </a:lnTo>
                  <a:cubicBezTo>
                    <a:pt x="829947" y="850424"/>
                    <a:pt x="774067" y="906304"/>
                    <a:pt x="705487" y="906304"/>
                  </a:cubicBezTo>
                  <a:close/>
                </a:path>
              </a:pathLst>
            </a:custGeom>
            <a:solidFill>
              <a:srgbClr val="3200C8">
                <a:alpha val="60000"/>
              </a:srgbClr>
            </a:solidFill>
          </p:spPr>
          <p:txBody>
            <a:bodyPr/>
            <a:lstStyle/>
            <a:p>
              <a:endParaRPr lang="en-US" sz="1200"/>
            </a:p>
          </p:txBody>
        </p:sp>
      </p:grpSp>
      <p:grpSp>
        <p:nvGrpSpPr>
          <p:cNvPr id="16" name="Group 8">
            <a:extLst>
              <a:ext uri="{FF2B5EF4-FFF2-40B4-BE49-F238E27FC236}">
                <a16:creationId xmlns:a16="http://schemas.microsoft.com/office/drawing/2014/main" id="{14D11C4B-6BF2-2A9A-7768-0EB15EFFD116}"/>
              </a:ext>
            </a:extLst>
          </p:cNvPr>
          <p:cNvGrpSpPr/>
          <p:nvPr userDrawn="1"/>
        </p:nvGrpSpPr>
        <p:grpSpPr>
          <a:xfrm>
            <a:off x="1653379" y="2261260"/>
            <a:ext cx="980507" cy="980507"/>
            <a:chOff x="0" y="0"/>
            <a:chExt cx="812800" cy="812800"/>
          </a:xfrm>
        </p:grpSpPr>
        <p:sp>
          <p:nvSpPr>
            <p:cNvPr id="17" name="Freeform 9">
              <a:extLst>
                <a:ext uri="{FF2B5EF4-FFF2-40B4-BE49-F238E27FC236}">
                  <a16:creationId xmlns:a16="http://schemas.microsoft.com/office/drawing/2014/main" id="{77569578-B7AA-3EE1-4332-4CFE631387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91"/>
            </a:solidFill>
          </p:spPr>
          <p:txBody>
            <a:bodyPr/>
            <a:lstStyle/>
            <a:p>
              <a:endParaRPr lang="en-US" sz="1200"/>
            </a:p>
          </p:txBody>
        </p:sp>
        <p:sp>
          <p:nvSpPr>
            <p:cNvPr id="18" name="TextBox 10">
              <a:extLst>
                <a:ext uri="{FF2B5EF4-FFF2-40B4-BE49-F238E27FC236}">
                  <a16:creationId xmlns:a16="http://schemas.microsoft.com/office/drawing/2014/main" id="{2709212E-B3D9-AEF8-D2C3-D381E32584C3}"/>
                </a:ext>
              </a:extLst>
            </p:cNvPr>
            <p:cNvSpPr txBox="1"/>
            <p:nvPr/>
          </p:nvSpPr>
          <p:spPr>
            <a:xfrm>
              <a:off x="76200" y="66675"/>
              <a:ext cx="660400" cy="669925"/>
            </a:xfrm>
            <a:prstGeom prst="rect">
              <a:avLst/>
            </a:prstGeom>
          </p:spPr>
          <p:txBody>
            <a:bodyPr lIns="50800" tIns="50800" rIns="50800" bIns="50800" rtlCol="0" anchor="ctr"/>
            <a:lstStyle/>
            <a:p>
              <a:pPr algn="ctr">
                <a:lnSpc>
                  <a:spcPts val="1680"/>
                </a:lnSpc>
              </a:pPr>
              <a:endParaRPr sz="1200"/>
            </a:p>
          </p:txBody>
        </p:sp>
      </p:grpSp>
      <p:grpSp>
        <p:nvGrpSpPr>
          <p:cNvPr id="19" name="Group 11">
            <a:extLst>
              <a:ext uri="{FF2B5EF4-FFF2-40B4-BE49-F238E27FC236}">
                <a16:creationId xmlns:a16="http://schemas.microsoft.com/office/drawing/2014/main" id="{273597A1-6372-E3AB-DA64-1185BD497D98}"/>
              </a:ext>
            </a:extLst>
          </p:cNvPr>
          <p:cNvGrpSpPr/>
          <p:nvPr userDrawn="1"/>
        </p:nvGrpSpPr>
        <p:grpSpPr>
          <a:xfrm>
            <a:off x="5450848" y="2261260"/>
            <a:ext cx="980507" cy="980507"/>
            <a:chOff x="0" y="0"/>
            <a:chExt cx="812800" cy="812800"/>
          </a:xfrm>
        </p:grpSpPr>
        <p:sp>
          <p:nvSpPr>
            <p:cNvPr id="20" name="Freeform 12">
              <a:extLst>
                <a:ext uri="{FF2B5EF4-FFF2-40B4-BE49-F238E27FC236}">
                  <a16:creationId xmlns:a16="http://schemas.microsoft.com/office/drawing/2014/main" id="{FBD285D7-DA40-CCD3-1778-992AF845EE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91"/>
            </a:solidFill>
          </p:spPr>
          <p:txBody>
            <a:bodyPr/>
            <a:lstStyle/>
            <a:p>
              <a:endParaRPr lang="en-US" sz="1200"/>
            </a:p>
          </p:txBody>
        </p:sp>
        <p:sp>
          <p:nvSpPr>
            <p:cNvPr id="21" name="TextBox 13">
              <a:extLst>
                <a:ext uri="{FF2B5EF4-FFF2-40B4-BE49-F238E27FC236}">
                  <a16:creationId xmlns:a16="http://schemas.microsoft.com/office/drawing/2014/main" id="{208FC278-C39F-B430-4BFC-4D77A33F2023}"/>
                </a:ext>
              </a:extLst>
            </p:cNvPr>
            <p:cNvSpPr txBox="1"/>
            <p:nvPr/>
          </p:nvSpPr>
          <p:spPr>
            <a:xfrm>
              <a:off x="76200" y="66675"/>
              <a:ext cx="660400" cy="669925"/>
            </a:xfrm>
            <a:prstGeom prst="rect">
              <a:avLst/>
            </a:prstGeom>
          </p:spPr>
          <p:txBody>
            <a:bodyPr lIns="50800" tIns="50800" rIns="50800" bIns="50800" rtlCol="0" anchor="ctr"/>
            <a:lstStyle/>
            <a:p>
              <a:pPr algn="ctr">
                <a:lnSpc>
                  <a:spcPts val="1680"/>
                </a:lnSpc>
              </a:pPr>
              <a:endParaRPr sz="1200"/>
            </a:p>
          </p:txBody>
        </p:sp>
      </p:grpSp>
      <p:grpSp>
        <p:nvGrpSpPr>
          <p:cNvPr id="22" name="Group 14">
            <a:extLst>
              <a:ext uri="{FF2B5EF4-FFF2-40B4-BE49-F238E27FC236}">
                <a16:creationId xmlns:a16="http://schemas.microsoft.com/office/drawing/2014/main" id="{81326B2E-13EE-82BC-56DA-198D3FC721C8}"/>
              </a:ext>
            </a:extLst>
          </p:cNvPr>
          <p:cNvGrpSpPr/>
          <p:nvPr userDrawn="1"/>
        </p:nvGrpSpPr>
        <p:grpSpPr>
          <a:xfrm>
            <a:off x="9248317" y="2261260"/>
            <a:ext cx="980507" cy="980507"/>
            <a:chOff x="0" y="0"/>
            <a:chExt cx="812800" cy="812800"/>
          </a:xfrm>
        </p:grpSpPr>
        <p:sp>
          <p:nvSpPr>
            <p:cNvPr id="23" name="Freeform 15">
              <a:extLst>
                <a:ext uri="{FF2B5EF4-FFF2-40B4-BE49-F238E27FC236}">
                  <a16:creationId xmlns:a16="http://schemas.microsoft.com/office/drawing/2014/main" id="{FA7B602C-984C-E6A8-CD82-F3BC69CE91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91"/>
            </a:solidFill>
          </p:spPr>
          <p:txBody>
            <a:bodyPr/>
            <a:lstStyle/>
            <a:p>
              <a:endParaRPr lang="en-US" sz="1200"/>
            </a:p>
          </p:txBody>
        </p:sp>
        <p:sp>
          <p:nvSpPr>
            <p:cNvPr id="24" name="TextBox 16">
              <a:extLst>
                <a:ext uri="{FF2B5EF4-FFF2-40B4-BE49-F238E27FC236}">
                  <a16:creationId xmlns:a16="http://schemas.microsoft.com/office/drawing/2014/main" id="{B13E51FA-1897-10E9-C39A-BD889B1715F6}"/>
                </a:ext>
              </a:extLst>
            </p:cNvPr>
            <p:cNvSpPr txBox="1"/>
            <p:nvPr/>
          </p:nvSpPr>
          <p:spPr>
            <a:xfrm>
              <a:off x="76200" y="66675"/>
              <a:ext cx="660400" cy="669925"/>
            </a:xfrm>
            <a:prstGeom prst="rect">
              <a:avLst/>
            </a:prstGeom>
          </p:spPr>
          <p:txBody>
            <a:bodyPr lIns="50800" tIns="50800" rIns="50800" bIns="50800" rtlCol="0" anchor="ctr"/>
            <a:lstStyle/>
            <a:p>
              <a:pPr algn="ctr">
                <a:lnSpc>
                  <a:spcPts val="1680"/>
                </a:lnSpc>
              </a:pPr>
              <a:endParaRPr sz="1200"/>
            </a:p>
          </p:txBody>
        </p:sp>
      </p:grpSp>
      <p:sp>
        <p:nvSpPr>
          <p:cNvPr id="25" name="TextBox 25">
            <a:extLst>
              <a:ext uri="{FF2B5EF4-FFF2-40B4-BE49-F238E27FC236}">
                <a16:creationId xmlns:a16="http://schemas.microsoft.com/office/drawing/2014/main" id="{12BEB633-54BF-BEFA-B844-3330F2358A22}"/>
              </a:ext>
            </a:extLst>
          </p:cNvPr>
          <p:cNvSpPr txBox="1"/>
          <p:nvPr userDrawn="1"/>
        </p:nvSpPr>
        <p:spPr>
          <a:xfrm>
            <a:off x="1653379" y="2462588"/>
            <a:ext cx="980507" cy="541880"/>
          </a:xfrm>
          <a:prstGeom prst="rect">
            <a:avLst/>
          </a:prstGeom>
        </p:spPr>
        <p:txBody>
          <a:bodyPr wrap="square" lIns="0" tIns="0" rIns="0" bIns="0" rtlCol="0" anchor="t">
            <a:spAutoFit/>
          </a:bodyPr>
          <a:lstStyle/>
          <a:p>
            <a:pPr marL="0" lvl="0" indent="0" algn="ctr">
              <a:lnSpc>
                <a:spcPts val="4480"/>
              </a:lnSpc>
            </a:pPr>
            <a:r>
              <a:rPr lang="en-US" sz="3734">
                <a:solidFill>
                  <a:srgbClr val="3200C8"/>
                </a:solidFill>
                <a:latin typeface="Pangram Heavy"/>
                <a:ea typeface="Pangram Heavy"/>
                <a:cs typeface="Pangram Heavy"/>
                <a:sym typeface="Pangram Heavy"/>
              </a:rPr>
              <a:t>1</a:t>
            </a:r>
          </a:p>
        </p:txBody>
      </p:sp>
      <p:sp>
        <p:nvSpPr>
          <p:cNvPr id="26" name="TextBox 26">
            <a:extLst>
              <a:ext uri="{FF2B5EF4-FFF2-40B4-BE49-F238E27FC236}">
                <a16:creationId xmlns:a16="http://schemas.microsoft.com/office/drawing/2014/main" id="{E6A86242-BF47-D483-1124-A377D88B4FE0}"/>
              </a:ext>
            </a:extLst>
          </p:cNvPr>
          <p:cNvSpPr txBox="1"/>
          <p:nvPr userDrawn="1"/>
        </p:nvSpPr>
        <p:spPr>
          <a:xfrm>
            <a:off x="5450848" y="2462588"/>
            <a:ext cx="980507" cy="541880"/>
          </a:xfrm>
          <a:prstGeom prst="rect">
            <a:avLst/>
          </a:prstGeom>
        </p:spPr>
        <p:txBody>
          <a:bodyPr wrap="square" lIns="0" tIns="0" rIns="0" bIns="0" rtlCol="0" anchor="t">
            <a:spAutoFit/>
          </a:bodyPr>
          <a:lstStyle/>
          <a:p>
            <a:pPr marL="0" lvl="0" indent="0" algn="ctr">
              <a:lnSpc>
                <a:spcPts val="4480"/>
              </a:lnSpc>
            </a:pPr>
            <a:r>
              <a:rPr lang="en-US" sz="3734">
                <a:solidFill>
                  <a:srgbClr val="3200C8"/>
                </a:solidFill>
                <a:latin typeface="Pangram Heavy"/>
                <a:ea typeface="Pangram Heavy"/>
                <a:cs typeface="Pangram Heavy"/>
                <a:sym typeface="Pangram Heavy"/>
              </a:rPr>
              <a:t>2</a:t>
            </a:r>
          </a:p>
        </p:txBody>
      </p:sp>
      <p:sp>
        <p:nvSpPr>
          <p:cNvPr id="27" name="TextBox 27">
            <a:extLst>
              <a:ext uri="{FF2B5EF4-FFF2-40B4-BE49-F238E27FC236}">
                <a16:creationId xmlns:a16="http://schemas.microsoft.com/office/drawing/2014/main" id="{3AD7F8CC-085C-8F39-CE07-6232F3E307B8}"/>
              </a:ext>
            </a:extLst>
          </p:cNvPr>
          <p:cNvSpPr txBox="1"/>
          <p:nvPr userDrawn="1"/>
        </p:nvSpPr>
        <p:spPr>
          <a:xfrm>
            <a:off x="9248317" y="2462588"/>
            <a:ext cx="980507" cy="541880"/>
          </a:xfrm>
          <a:prstGeom prst="rect">
            <a:avLst/>
          </a:prstGeom>
        </p:spPr>
        <p:txBody>
          <a:bodyPr wrap="square" lIns="0" tIns="0" rIns="0" bIns="0" rtlCol="0" anchor="t">
            <a:spAutoFit/>
          </a:bodyPr>
          <a:lstStyle/>
          <a:p>
            <a:pPr marL="0" lvl="0" indent="0" algn="ctr">
              <a:lnSpc>
                <a:spcPts val="4480"/>
              </a:lnSpc>
            </a:pPr>
            <a:r>
              <a:rPr lang="en-US" sz="3734">
                <a:solidFill>
                  <a:srgbClr val="3200C8"/>
                </a:solidFill>
                <a:latin typeface="Pangram Heavy"/>
                <a:ea typeface="Pangram Heavy"/>
                <a:cs typeface="Pangram Heavy"/>
                <a:sym typeface="Pangram Heavy"/>
              </a:rPr>
              <a:t>3</a:t>
            </a:r>
          </a:p>
        </p:txBody>
      </p:sp>
      <p:sp>
        <p:nvSpPr>
          <p:cNvPr id="30" name="Text Placeholder 2">
            <a:extLst>
              <a:ext uri="{FF2B5EF4-FFF2-40B4-BE49-F238E27FC236}">
                <a16:creationId xmlns:a16="http://schemas.microsoft.com/office/drawing/2014/main" id="{F848F4B6-5B89-0D6C-2725-4011D773127F}"/>
              </a:ext>
            </a:extLst>
          </p:cNvPr>
          <p:cNvSpPr>
            <a:spLocks noGrp="1"/>
          </p:cNvSpPr>
          <p:nvPr>
            <p:ph type="body" idx="1"/>
          </p:nvPr>
        </p:nvSpPr>
        <p:spPr>
          <a:xfrm>
            <a:off x="284971" y="3561735"/>
            <a:ext cx="3702491" cy="1499658"/>
          </a:xfrm>
          <a:prstGeom prst="rect">
            <a:avLst/>
          </a:prstGeom>
        </p:spPr>
        <p:txBody>
          <a:bodyPr/>
          <a:lstStyle>
            <a:lvl1pPr marL="0" indent="0" algn="ctr">
              <a:buNone/>
              <a:defRPr sz="1600">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de-DE"/>
              <a:t>Mastertextformat bearbeiten</a:t>
            </a:r>
          </a:p>
        </p:txBody>
      </p:sp>
      <p:sp>
        <p:nvSpPr>
          <p:cNvPr id="31" name="Text Placeholder 2">
            <a:extLst>
              <a:ext uri="{FF2B5EF4-FFF2-40B4-BE49-F238E27FC236}">
                <a16:creationId xmlns:a16="http://schemas.microsoft.com/office/drawing/2014/main" id="{CC95D1E0-2174-21A3-61C3-743D0FC98E8E}"/>
              </a:ext>
            </a:extLst>
          </p:cNvPr>
          <p:cNvSpPr>
            <a:spLocks noGrp="1"/>
          </p:cNvSpPr>
          <p:nvPr>
            <p:ph type="body" idx="12"/>
          </p:nvPr>
        </p:nvSpPr>
        <p:spPr>
          <a:xfrm>
            <a:off x="4092472" y="3561735"/>
            <a:ext cx="3702491" cy="1499658"/>
          </a:xfrm>
          <a:prstGeom prst="rect">
            <a:avLst/>
          </a:prstGeom>
        </p:spPr>
        <p:txBody>
          <a:bodyPr/>
          <a:lstStyle>
            <a:lvl1pPr marL="0" indent="0" algn="ctr">
              <a:buNone/>
              <a:defRPr sz="1600">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de-DE"/>
              <a:t>Mastertextformat bearbeiten</a:t>
            </a:r>
          </a:p>
        </p:txBody>
      </p:sp>
      <p:sp>
        <p:nvSpPr>
          <p:cNvPr id="32" name="Text Placeholder 2">
            <a:extLst>
              <a:ext uri="{FF2B5EF4-FFF2-40B4-BE49-F238E27FC236}">
                <a16:creationId xmlns:a16="http://schemas.microsoft.com/office/drawing/2014/main" id="{F8912291-B542-BDEF-0AA8-802F72555EC6}"/>
              </a:ext>
            </a:extLst>
          </p:cNvPr>
          <p:cNvSpPr>
            <a:spLocks noGrp="1"/>
          </p:cNvSpPr>
          <p:nvPr>
            <p:ph type="body" idx="13"/>
          </p:nvPr>
        </p:nvSpPr>
        <p:spPr>
          <a:xfrm>
            <a:off x="7889980" y="3561735"/>
            <a:ext cx="3702491" cy="1499658"/>
          </a:xfrm>
          <a:prstGeom prst="rect">
            <a:avLst/>
          </a:prstGeom>
        </p:spPr>
        <p:txBody>
          <a:bodyPr/>
          <a:lstStyle>
            <a:lvl1pPr marL="0" indent="0" algn="ctr">
              <a:buNone/>
              <a:defRPr sz="1600">
                <a:solidFill>
                  <a:schemeClr val="bg1"/>
                </a:solidFill>
                <a:latin typeface="PP Pangram Sans" pitchFamily="2" charset="77"/>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de-DE"/>
              <a:t>Mastertextformat bearbeiten</a:t>
            </a:r>
          </a:p>
        </p:txBody>
      </p:sp>
      <p:sp>
        <p:nvSpPr>
          <p:cNvPr id="34" name="Freeform 18">
            <a:extLst>
              <a:ext uri="{FF2B5EF4-FFF2-40B4-BE49-F238E27FC236}">
                <a16:creationId xmlns:a16="http://schemas.microsoft.com/office/drawing/2014/main" id="{45A53B16-873F-87A3-8674-25A91E8300CB}"/>
              </a:ext>
            </a:extLst>
          </p:cNvPr>
          <p:cNvSpPr/>
          <p:nvPr userDrawn="1"/>
        </p:nvSpPr>
        <p:spPr>
          <a:xfrm flipH="1">
            <a:off x="9415508" y="465570"/>
            <a:ext cx="2350721" cy="2222500"/>
          </a:xfrm>
          <a:custGeom>
            <a:avLst/>
            <a:gdLst/>
            <a:ahLst/>
            <a:cxnLst/>
            <a:rect l="l" t="t" r="r" b="b"/>
            <a:pathLst>
              <a:path w="3526082" h="3333750">
                <a:moveTo>
                  <a:pt x="3526082" y="0"/>
                </a:moveTo>
                <a:lnTo>
                  <a:pt x="0" y="0"/>
                </a:lnTo>
                <a:lnTo>
                  <a:pt x="0" y="3333750"/>
                </a:lnTo>
                <a:lnTo>
                  <a:pt x="3526082" y="3333750"/>
                </a:lnTo>
                <a:lnTo>
                  <a:pt x="3526082" y="0"/>
                </a:lnTo>
                <a:close/>
              </a:path>
            </a:pathLst>
          </a:custGeom>
          <a:blipFill>
            <a:blip r:embed="rId2"/>
            <a:stretch>
              <a:fillRect/>
            </a:stretch>
          </a:blipFill>
        </p:spPr>
        <p:txBody>
          <a:bodyPr/>
          <a:lstStyle/>
          <a:p>
            <a:endParaRPr lang="en-US" sz="1200"/>
          </a:p>
        </p:txBody>
      </p:sp>
      <p:sp>
        <p:nvSpPr>
          <p:cNvPr id="36" name="Text Placeholder 4">
            <a:extLst>
              <a:ext uri="{FF2B5EF4-FFF2-40B4-BE49-F238E27FC236}">
                <a16:creationId xmlns:a16="http://schemas.microsoft.com/office/drawing/2014/main" id="{BC6EF1B9-41B9-D45E-1F87-07151F5CBF3B}"/>
              </a:ext>
            </a:extLst>
          </p:cNvPr>
          <p:cNvSpPr>
            <a:spLocks noGrp="1"/>
          </p:cNvSpPr>
          <p:nvPr>
            <p:ph type="body" sz="quarter" idx="17"/>
          </p:nvPr>
        </p:nvSpPr>
        <p:spPr>
          <a:xfrm>
            <a:off x="321733" y="482600"/>
            <a:ext cx="3843867" cy="243417"/>
          </a:xfrm>
          <a:prstGeom prst="rect">
            <a:avLst/>
          </a:prstGeom>
        </p:spPr>
        <p:txBody>
          <a:bodyPr/>
          <a:lstStyle>
            <a:lvl1pPr marL="0" indent="0">
              <a:buNone/>
              <a:defRPr sz="1200" b="0" i="0">
                <a:solidFill>
                  <a:srgbClr val="00FF91"/>
                </a:solidFill>
                <a:latin typeface="PP Pangram Sans" pitchFamily="2" charset="77"/>
              </a:defRPr>
            </a:lvl1pPr>
            <a:lvl2pPr marL="304815" indent="0">
              <a:buNone/>
              <a:defRPr sz="1200" b="0" i="0">
                <a:latin typeface="PP Pangram Sans" pitchFamily="2" charset="77"/>
              </a:defRPr>
            </a:lvl2pPr>
            <a:lvl3pPr marL="609630" indent="0">
              <a:buNone/>
              <a:defRPr sz="1200" b="0" i="0">
                <a:latin typeface="PP Pangram Sans" pitchFamily="2" charset="77"/>
              </a:defRPr>
            </a:lvl3pPr>
            <a:lvl4pPr marL="914446" indent="0">
              <a:buNone/>
              <a:defRPr sz="1200" b="0" i="0">
                <a:latin typeface="PP Pangram Sans" pitchFamily="2" charset="77"/>
              </a:defRPr>
            </a:lvl4pPr>
            <a:lvl5pPr marL="1219261" indent="0">
              <a:buNone/>
              <a:defRPr sz="1200" b="0" i="0">
                <a:latin typeface="PP Pangram Sans" pitchFamily="2" charset="77"/>
              </a:defRPr>
            </a:lvl5pPr>
          </a:lstStyle>
          <a:p>
            <a:pPr lvl="0"/>
            <a:r>
              <a:rPr lang="de-DE"/>
              <a:t>Mastertextformat bearbeiten</a:t>
            </a:r>
          </a:p>
        </p:txBody>
      </p:sp>
      <p:sp>
        <p:nvSpPr>
          <p:cNvPr id="4" name="Slide Number Placeholder 3">
            <a:extLst>
              <a:ext uri="{FF2B5EF4-FFF2-40B4-BE49-F238E27FC236}">
                <a16:creationId xmlns:a16="http://schemas.microsoft.com/office/drawing/2014/main" id="{ED913807-01D6-8EEC-B67B-AA48EEE145AC}"/>
              </a:ext>
            </a:extLst>
          </p:cNvPr>
          <p:cNvSpPr>
            <a:spLocks noGrp="1"/>
          </p:cNvSpPr>
          <p:nvPr>
            <p:ph type="sldNum" sz="quarter" idx="4"/>
          </p:nvPr>
        </p:nvSpPr>
        <p:spPr>
          <a:xfrm>
            <a:off x="1018542" y="6273800"/>
            <a:ext cx="246462" cy="243417"/>
          </a:xfrm>
          <a:prstGeom prst="rect">
            <a:avLst/>
          </a:prstGeom>
        </p:spPr>
        <p:txBody>
          <a:bodyPr anchor="ctr"/>
          <a:lstStyle>
            <a:lvl1pPr>
              <a:defRPr sz="800" b="0" i="0">
                <a:solidFill>
                  <a:schemeClr val="bg1"/>
                </a:solidFill>
                <a:latin typeface="PP Pangram Sans" pitchFamily="2" charset="77"/>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5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1"/>
            </a:gs>
            <a:gs pos="0">
              <a:srgbClr val="3200C8"/>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803" y="787400"/>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5" name="Footer Placeholder 4"/>
          <p:cNvSpPr>
            <a:spLocks noGrp="1"/>
          </p:cNvSpPr>
          <p:nvPr>
            <p:ph type="ftr" sz="quarter" idx="3"/>
          </p:nvPr>
        </p:nvSpPr>
        <p:spPr>
          <a:xfrm>
            <a:off x="299803" y="6273800"/>
            <a:ext cx="1930400" cy="243417"/>
          </a:xfrm>
          <a:prstGeom prst="rect">
            <a:avLst/>
          </a:prstGeom>
        </p:spPr>
        <p:txBody>
          <a:bodyPr vert="horz" lIns="91440" tIns="45720" rIns="91440" bIns="45720" rtlCol="0" anchor="ctr"/>
          <a:lstStyle>
            <a:lvl1pPr algn="l">
              <a:defRPr sz="800">
                <a:solidFill>
                  <a:schemeClr val="bg1"/>
                </a:solidFill>
                <a:latin typeface="PP Pangram Sans" pitchFamily="2" charset="77"/>
              </a:defRPr>
            </a:lvl1pPr>
          </a:lstStyle>
          <a:p>
            <a:r>
              <a:rPr lang="en-US"/>
              <a:t>NFON AG ｜ </a:t>
            </a:r>
          </a:p>
        </p:txBody>
      </p:sp>
      <p:pic>
        <p:nvPicPr>
          <p:cNvPr id="20" name="Graphic 19">
            <a:extLst>
              <a:ext uri="{FF2B5EF4-FFF2-40B4-BE49-F238E27FC236}">
                <a16:creationId xmlns:a16="http://schemas.microsoft.com/office/drawing/2014/main" id="{0B172216-2EB4-2615-BF6B-CF6055FAB67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328400" y="6193462"/>
            <a:ext cx="563796" cy="287771"/>
          </a:xfrm>
          <a:prstGeom prst="rect">
            <a:avLst/>
          </a:prstGeom>
        </p:spPr>
      </p:pic>
    </p:spTree>
    <p:extLst>
      <p:ext uri="{BB962C8B-B14F-4D97-AF65-F5344CB8AC3E}">
        <p14:creationId xmlns:p14="http://schemas.microsoft.com/office/powerpoint/2010/main" val="3856384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609630" rtl="0" eaLnBrk="1" latinLnBrk="0" hangingPunct="1">
        <a:spcBef>
          <a:spcPct val="0"/>
        </a:spcBef>
        <a:buNone/>
        <a:defRPr sz="2933" b="1" i="0" kern="1200">
          <a:solidFill>
            <a:schemeClr val="bg1"/>
          </a:solidFill>
          <a:latin typeface="PP Pangram Sans Extrabold" pitchFamily="2" charset="77"/>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FBB1E-D5BD-3E68-7D63-D7A48981B1DA}"/>
              </a:ext>
            </a:extLst>
          </p:cNvPr>
          <p:cNvSpPr>
            <a:spLocks noGrp="1"/>
          </p:cNvSpPr>
          <p:nvPr>
            <p:ph type="title"/>
          </p:nvPr>
        </p:nvSpPr>
        <p:spPr/>
        <p:txBody>
          <a:bodyPr anchor="t">
            <a:normAutofit fontScale="90000"/>
          </a:bodyPr>
          <a:lstStyle/>
          <a:p>
            <a:r>
              <a:rPr lang="en-GB" dirty="0"/>
              <a:t>AI in Travel: From First Call to Full Autonomy; Where Are You on the Journey?</a:t>
            </a:r>
          </a:p>
        </p:txBody>
      </p:sp>
      <p:sp>
        <p:nvSpPr>
          <p:cNvPr id="3" name="TextBox 2">
            <a:extLst>
              <a:ext uri="{FF2B5EF4-FFF2-40B4-BE49-F238E27FC236}">
                <a16:creationId xmlns:a16="http://schemas.microsoft.com/office/drawing/2014/main" id="{52C5F7F5-26CB-A5F6-F26B-51CCB84F5994}"/>
              </a:ext>
            </a:extLst>
          </p:cNvPr>
          <p:cNvSpPr txBox="1"/>
          <p:nvPr/>
        </p:nvSpPr>
        <p:spPr>
          <a:xfrm>
            <a:off x="707295" y="5504688"/>
            <a:ext cx="3818985" cy="276999"/>
          </a:xfrm>
          <a:prstGeom prst="rect">
            <a:avLst/>
          </a:prstGeom>
          <a:noFill/>
        </p:spPr>
        <p:txBody>
          <a:bodyPr wrap="square" rtlCol="0">
            <a:spAutoFit/>
          </a:bodyPr>
          <a:lstStyle/>
          <a:p>
            <a:r>
              <a:rPr lang="en-GB" sz="1200" b="1" dirty="0">
                <a:solidFill>
                  <a:schemeClr val="bg1"/>
                </a:solidFill>
              </a:rPr>
              <a:t>Timothy Smee – Product Manager - NFON</a:t>
            </a:r>
          </a:p>
        </p:txBody>
      </p:sp>
    </p:spTree>
    <p:extLst>
      <p:ext uri="{BB962C8B-B14F-4D97-AF65-F5344CB8AC3E}">
        <p14:creationId xmlns:p14="http://schemas.microsoft.com/office/powerpoint/2010/main" val="1850929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0A171-A255-AD25-83D3-4B861080C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54091"/>
          </a:xfrm>
          <a:prstGeom prst="rect">
            <a:avLst/>
          </a:prstGeom>
        </p:spPr>
      </p:pic>
    </p:spTree>
    <p:extLst>
      <p:ext uri="{BB962C8B-B14F-4D97-AF65-F5344CB8AC3E}">
        <p14:creationId xmlns:p14="http://schemas.microsoft.com/office/powerpoint/2010/main" val="402670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7AEC2C-D3AE-DC52-35B7-F85C4C4EA06F}"/>
              </a:ext>
            </a:extLst>
          </p:cNvPr>
          <p:cNvSpPr>
            <a:spLocks noGrp="1"/>
          </p:cNvSpPr>
          <p:nvPr>
            <p:ph type="ftr" sz="quarter" idx="3"/>
          </p:nvPr>
        </p:nvSpPr>
        <p:spPr/>
        <p:txBody>
          <a:bodyPr/>
          <a:lstStyle/>
          <a:p>
            <a:r>
              <a:rPr lang="en-US"/>
              <a:t>NFON AG ｜ </a:t>
            </a:r>
          </a:p>
        </p:txBody>
      </p:sp>
      <p:pic>
        <p:nvPicPr>
          <p:cNvPr id="5" name="Picture 4">
            <a:extLst>
              <a:ext uri="{FF2B5EF4-FFF2-40B4-BE49-F238E27FC236}">
                <a16:creationId xmlns:a16="http://schemas.microsoft.com/office/drawing/2014/main" id="{D0A8C130-C31B-C811-E586-B3D878612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54091"/>
          </a:xfrm>
          <a:prstGeom prst="rect">
            <a:avLst/>
          </a:prstGeom>
        </p:spPr>
      </p:pic>
    </p:spTree>
    <p:extLst>
      <p:ext uri="{BB962C8B-B14F-4D97-AF65-F5344CB8AC3E}">
        <p14:creationId xmlns:p14="http://schemas.microsoft.com/office/powerpoint/2010/main" val="1865830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185956-50C0-A947-C185-466D5FD99C11}"/>
              </a:ext>
            </a:extLst>
          </p:cNvPr>
          <p:cNvSpPr>
            <a:spLocks noGrp="1"/>
          </p:cNvSpPr>
          <p:nvPr>
            <p:ph type="ftr" sz="quarter" idx="3"/>
          </p:nvPr>
        </p:nvSpPr>
        <p:spPr/>
        <p:txBody>
          <a:bodyPr/>
          <a:lstStyle/>
          <a:p>
            <a:r>
              <a:rPr lang="en-US"/>
              <a:t>NFON AG ｜ </a:t>
            </a:r>
          </a:p>
        </p:txBody>
      </p:sp>
      <p:pic>
        <p:nvPicPr>
          <p:cNvPr id="5" name="Picture 4">
            <a:extLst>
              <a:ext uri="{FF2B5EF4-FFF2-40B4-BE49-F238E27FC236}">
                <a16:creationId xmlns:a16="http://schemas.microsoft.com/office/drawing/2014/main" id="{8269ACFC-8318-2209-1B2C-612CA0B10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54091"/>
          </a:xfrm>
          <a:prstGeom prst="rect">
            <a:avLst/>
          </a:prstGeom>
        </p:spPr>
      </p:pic>
    </p:spTree>
    <p:extLst>
      <p:ext uri="{BB962C8B-B14F-4D97-AF65-F5344CB8AC3E}">
        <p14:creationId xmlns:p14="http://schemas.microsoft.com/office/powerpoint/2010/main" val="177599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205923-E03B-401A-9EB5-4C767193416C}"/>
              </a:ext>
            </a:extLst>
          </p:cNvPr>
          <p:cNvSpPr>
            <a:spLocks noGrp="1"/>
          </p:cNvSpPr>
          <p:nvPr>
            <p:ph type="ftr" sz="quarter" idx="3"/>
          </p:nvPr>
        </p:nvSpPr>
        <p:spPr/>
        <p:txBody>
          <a:bodyPr/>
          <a:lstStyle/>
          <a:p>
            <a:r>
              <a:rPr lang="en-US"/>
              <a:t>NFON AG ｜ </a:t>
            </a:r>
          </a:p>
        </p:txBody>
      </p:sp>
      <p:pic>
        <p:nvPicPr>
          <p:cNvPr id="5" name="Picture 4">
            <a:extLst>
              <a:ext uri="{FF2B5EF4-FFF2-40B4-BE49-F238E27FC236}">
                <a16:creationId xmlns:a16="http://schemas.microsoft.com/office/drawing/2014/main" id="{51C52A88-ADBC-9A12-3B22-134CE5576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54091"/>
          </a:xfrm>
          <a:prstGeom prst="rect">
            <a:avLst/>
          </a:prstGeom>
        </p:spPr>
      </p:pic>
    </p:spTree>
    <p:extLst>
      <p:ext uri="{BB962C8B-B14F-4D97-AF65-F5344CB8AC3E}">
        <p14:creationId xmlns:p14="http://schemas.microsoft.com/office/powerpoint/2010/main" val="146814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1295A4-A417-80E7-A925-2696B09F1D62}"/>
              </a:ext>
            </a:extLst>
          </p:cNvPr>
          <p:cNvSpPr>
            <a:spLocks noGrp="1"/>
          </p:cNvSpPr>
          <p:nvPr>
            <p:ph type="ftr" sz="quarter" idx="3"/>
          </p:nvPr>
        </p:nvSpPr>
        <p:spPr/>
        <p:txBody>
          <a:bodyPr/>
          <a:lstStyle/>
          <a:p>
            <a:r>
              <a:rPr lang="en-US"/>
              <a:t>NFON AG ｜ </a:t>
            </a:r>
          </a:p>
        </p:txBody>
      </p:sp>
      <p:pic>
        <p:nvPicPr>
          <p:cNvPr id="5" name="Picture 4">
            <a:extLst>
              <a:ext uri="{FF2B5EF4-FFF2-40B4-BE49-F238E27FC236}">
                <a16:creationId xmlns:a16="http://schemas.microsoft.com/office/drawing/2014/main" id="{4148EEF3-DD5D-A11C-B2B1-BE145FD29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54091"/>
          </a:xfrm>
          <a:prstGeom prst="rect">
            <a:avLst/>
          </a:prstGeom>
        </p:spPr>
      </p:pic>
    </p:spTree>
    <p:extLst>
      <p:ext uri="{BB962C8B-B14F-4D97-AF65-F5344CB8AC3E}">
        <p14:creationId xmlns:p14="http://schemas.microsoft.com/office/powerpoint/2010/main" val="210283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ABA01E-D6D2-9DBF-0792-417E90C2EBD0}"/>
              </a:ext>
            </a:extLst>
          </p:cNvPr>
          <p:cNvSpPr>
            <a:spLocks noGrp="1"/>
          </p:cNvSpPr>
          <p:nvPr>
            <p:ph type="ftr" sz="quarter" idx="3"/>
          </p:nvPr>
        </p:nvSpPr>
        <p:spPr/>
        <p:txBody>
          <a:bodyPr/>
          <a:lstStyle/>
          <a:p>
            <a:r>
              <a:rPr lang="en-US"/>
              <a:t>NFON AG ｜ </a:t>
            </a:r>
          </a:p>
        </p:txBody>
      </p:sp>
      <p:pic>
        <p:nvPicPr>
          <p:cNvPr id="5" name="Picture 4">
            <a:extLst>
              <a:ext uri="{FF2B5EF4-FFF2-40B4-BE49-F238E27FC236}">
                <a16:creationId xmlns:a16="http://schemas.microsoft.com/office/drawing/2014/main" id="{DE359498-6518-16A4-9680-2913C9FCB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16"/>
            <a:ext cx="12192000" cy="6696075"/>
          </a:xfrm>
          <a:prstGeom prst="rect">
            <a:avLst/>
          </a:prstGeom>
        </p:spPr>
      </p:pic>
    </p:spTree>
    <p:extLst>
      <p:ext uri="{BB962C8B-B14F-4D97-AF65-F5344CB8AC3E}">
        <p14:creationId xmlns:p14="http://schemas.microsoft.com/office/powerpoint/2010/main" val="2888217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D206A-250F-3619-C998-8BF9B070402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BCD53C-3D90-3785-41E5-B013DFDAB72D}"/>
              </a:ext>
            </a:extLst>
          </p:cNvPr>
          <p:cNvSpPr>
            <a:spLocks noGrp="1"/>
          </p:cNvSpPr>
          <p:nvPr>
            <p:ph type="ftr" sz="quarter" idx="11"/>
          </p:nvPr>
        </p:nvSpPr>
        <p:spPr/>
        <p:txBody>
          <a:bodyPr/>
          <a:lstStyle/>
          <a:p>
            <a:r>
              <a:rPr lang="en-US"/>
              <a:t>NFON AG ｜ </a:t>
            </a:r>
          </a:p>
        </p:txBody>
      </p:sp>
      <p:sp>
        <p:nvSpPr>
          <p:cNvPr id="4" name="Title 3">
            <a:extLst>
              <a:ext uri="{FF2B5EF4-FFF2-40B4-BE49-F238E27FC236}">
                <a16:creationId xmlns:a16="http://schemas.microsoft.com/office/drawing/2014/main" id="{FB19E067-F047-8B3E-6010-2581353A074D}"/>
              </a:ext>
            </a:extLst>
          </p:cNvPr>
          <p:cNvSpPr>
            <a:spLocks noGrp="1"/>
          </p:cNvSpPr>
          <p:nvPr>
            <p:ph type="title"/>
          </p:nvPr>
        </p:nvSpPr>
        <p:spPr>
          <a:xfrm>
            <a:off x="299803" y="447040"/>
            <a:ext cx="9575717" cy="762000"/>
          </a:xfrm>
        </p:spPr>
        <p:txBody>
          <a:bodyPr>
            <a:noAutofit/>
          </a:bodyPr>
          <a:lstStyle/>
          <a:p>
            <a:r>
              <a:rPr lang="en-GB" sz="2800" dirty="0">
                <a:solidFill>
                  <a:srgbClr val="00F0FF"/>
                </a:solidFill>
              </a:rPr>
              <a:t>The answers tell you exactly where your bottleneck is. </a:t>
            </a:r>
          </a:p>
        </p:txBody>
      </p:sp>
      <p:sp>
        <p:nvSpPr>
          <p:cNvPr id="6" name="Chart Placeholder 5">
            <a:extLst>
              <a:ext uri="{FF2B5EF4-FFF2-40B4-BE49-F238E27FC236}">
                <a16:creationId xmlns:a16="http://schemas.microsoft.com/office/drawing/2014/main" id="{4153F6F4-2F2A-0215-3515-12315447FA43}"/>
              </a:ext>
            </a:extLst>
          </p:cNvPr>
          <p:cNvSpPr>
            <a:spLocks noGrp="1"/>
          </p:cNvSpPr>
          <p:nvPr>
            <p:ph type="chart" sz="quarter" idx="18"/>
          </p:nvPr>
        </p:nvSpPr>
        <p:spPr>
          <a:xfrm>
            <a:off x="98635" y="1209040"/>
            <a:ext cx="11638197" cy="4165600"/>
          </a:xfrm>
        </p:spPr>
        <p:txBody>
          <a:bodyPr/>
          <a:lstStyle/>
          <a:p>
            <a:pPr marL="457200" indent="-457200">
              <a:lnSpc>
                <a:spcPct val="250000"/>
              </a:lnSpc>
              <a:buFont typeface="+mj-lt"/>
              <a:buAutoNum type="arabicPeriod"/>
            </a:pPr>
            <a:r>
              <a:rPr lang="en-GB" sz="2400" b="1" dirty="0">
                <a:solidFill>
                  <a:schemeClr val="bg1"/>
                </a:solidFill>
              </a:rPr>
              <a:t>How many systems do your agents need to resolve a call? </a:t>
            </a:r>
          </a:p>
          <a:p>
            <a:pPr marL="457200" indent="-457200">
              <a:lnSpc>
                <a:spcPct val="250000"/>
              </a:lnSpc>
              <a:buFont typeface="+mj-lt"/>
              <a:buAutoNum type="arabicPeriod"/>
            </a:pPr>
            <a:r>
              <a:rPr lang="en-GB" sz="2400" b="1" dirty="0">
                <a:solidFill>
                  <a:schemeClr val="bg1"/>
                </a:solidFill>
              </a:rPr>
              <a:t>What happens to that conversation’s intelligence when it ends?</a:t>
            </a:r>
          </a:p>
          <a:p>
            <a:pPr marL="457200" indent="-457200">
              <a:lnSpc>
                <a:spcPct val="250000"/>
              </a:lnSpc>
              <a:buFont typeface="+mj-lt"/>
              <a:buAutoNum type="arabicPeriod"/>
            </a:pPr>
            <a:r>
              <a:rPr lang="en-GB" sz="2400" b="1" dirty="0">
                <a:solidFill>
                  <a:schemeClr val="bg1"/>
                </a:solidFill>
              </a:rPr>
              <a:t>Could your infrastructure handle a 500% volume spike right now?</a:t>
            </a:r>
          </a:p>
          <a:p>
            <a:pPr marL="457200" indent="-457200">
              <a:lnSpc>
                <a:spcPct val="250000"/>
              </a:lnSpc>
              <a:buFont typeface="+mj-lt"/>
              <a:buAutoNum type="arabicPeriod"/>
            </a:pPr>
            <a:r>
              <a:rPr lang="en-GB" sz="2400" b="1" dirty="0">
                <a:solidFill>
                  <a:schemeClr val="bg1"/>
                </a:solidFill>
              </a:rPr>
              <a:t>Do you know your first contact resolution rate – and what is driving it down?</a:t>
            </a:r>
          </a:p>
          <a:p>
            <a:pPr marL="457200" indent="-457200">
              <a:lnSpc>
                <a:spcPct val="250000"/>
              </a:lnSpc>
              <a:buFont typeface="+mj-lt"/>
              <a:buAutoNum type="arabicPeriod"/>
            </a:pPr>
            <a:r>
              <a:rPr lang="en-GB" sz="2400" b="1" dirty="0">
                <a:solidFill>
                  <a:schemeClr val="bg1"/>
                </a:solidFill>
              </a:rPr>
              <a:t>Are you optimising for deflection or resolution? </a:t>
            </a:r>
          </a:p>
          <a:p>
            <a:pPr marL="457200" indent="-457200">
              <a:lnSpc>
                <a:spcPct val="250000"/>
              </a:lnSpc>
              <a:buFont typeface="+mj-lt"/>
              <a:buAutoNum type="arabicPeriod"/>
            </a:pPr>
            <a:endParaRPr lang="en-GB" sz="2400" b="1" dirty="0">
              <a:solidFill>
                <a:schemeClr val="bg1"/>
              </a:solidFill>
            </a:endParaRPr>
          </a:p>
        </p:txBody>
      </p:sp>
    </p:spTree>
    <p:extLst>
      <p:ext uri="{BB962C8B-B14F-4D97-AF65-F5344CB8AC3E}">
        <p14:creationId xmlns:p14="http://schemas.microsoft.com/office/powerpoint/2010/main" val="8776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C362D8-A0D2-DD72-15A8-43C3B41F995B}"/>
              </a:ext>
            </a:extLst>
          </p:cNvPr>
          <p:cNvSpPr>
            <a:spLocks noGrp="1"/>
          </p:cNvSpPr>
          <p:nvPr>
            <p:ph type="ftr" sz="quarter" idx="11"/>
          </p:nvPr>
        </p:nvSpPr>
        <p:spPr/>
        <p:txBody>
          <a:bodyPr/>
          <a:lstStyle/>
          <a:p>
            <a:r>
              <a:rPr lang="en-US"/>
              <a:t>NFON AG ｜ </a:t>
            </a:r>
          </a:p>
        </p:txBody>
      </p:sp>
      <p:pic>
        <p:nvPicPr>
          <p:cNvPr id="12" name="Picture 11">
            <a:extLst>
              <a:ext uri="{FF2B5EF4-FFF2-40B4-BE49-F238E27FC236}">
                <a16:creationId xmlns:a16="http://schemas.microsoft.com/office/drawing/2014/main" id="{1468147D-AC25-EFF5-251C-F1E34E2B1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449" y="971550"/>
            <a:ext cx="1931451" cy="2457450"/>
          </a:xfrm>
          <a:prstGeom prst="rect">
            <a:avLst/>
          </a:prstGeom>
        </p:spPr>
      </p:pic>
    </p:spTree>
    <p:extLst>
      <p:ext uri="{BB962C8B-B14F-4D97-AF65-F5344CB8AC3E}">
        <p14:creationId xmlns:p14="http://schemas.microsoft.com/office/powerpoint/2010/main" val="770976947"/>
      </p:ext>
    </p:extLst>
  </p:cSld>
  <p:clrMapOvr>
    <a:masterClrMapping/>
  </p:clrMapOvr>
</p:sld>
</file>

<file path=ppt/theme/theme1.xml><?xml version="1.0" encoding="utf-8"?>
<a:theme xmlns:a="http://schemas.openxmlformats.org/drawingml/2006/main" name="Product/Visual Dark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SLIDE" id="{7644B5BC-B442-384C-A8FA-C04FCB4D5D35}" vid="{D8C37626-C991-AC4D-B38C-F4E4E2A22B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BAD50653B6447AC926556438EDC37" ma:contentTypeVersion="18" ma:contentTypeDescription="Create a new document." ma:contentTypeScope="" ma:versionID="6bd3150939b6cddffb82e589aa34493f">
  <xsd:schema xmlns:xsd="http://www.w3.org/2001/XMLSchema" xmlns:xs="http://www.w3.org/2001/XMLSchema" xmlns:p="http://schemas.microsoft.com/office/2006/metadata/properties" xmlns:ns1="http://schemas.microsoft.com/sharepoint/v3" xmlns:ns2="a3d02160-8269-4a84-843c-d0bc104a672b" xmlns:ns3="9e40ae6d-f93e-4180-9f7d-e5ca808a5bf1" targetNamespace="http://schemas.microsoft.com/office/2006/metadata/properties" ma:root="true" ma:fieldsID="9fe480ee62a981f418b16aa2bf4f15c5" ns1:_="" ns2:_="" ns3:_="">
    <xsd:import namespace="http://schemas.microsoft.com/sharepoint/v3"/>
    <xsd:import namespace="a3d02160-8269-4a84-843c-d0bc104a672b"/>
    <xsd:import namespace="9e40ae6d-f93e-4180-9f7d-e5ca808a5bf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d02160-8269-4a84-843c-d0bc104a67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230986e-216e-40de-b1fe-0047c2bb386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40ae6d-f93e-4180-9f7d-e5ca808a5bf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0efb82a-44cd-4cd8-9568-5d2fd7b95711}" ma:internalName="TaxCatchAll" ma:showField="CatchAllData" ma:web="9e40ae6d-f93e-4180-9f7d-e5ca808a5b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3d02160-8269-4a84-843c-d0bc104a672b">
      <Terms xmlns="http://schemas.microsoft.com/office/infopath/2007/PartnerControls"/>
    </lcf76f155ced4ddcb4097134ff3c332f>
    <_ip_UnifiedCompliancePolicyProperties xmlns="http://schemas.microsoft.com/sharepoint/v3" xsi:nil="true"/>
    <TaxCatchAll xmlns="9e40ae6d-f93e-4180-9f7d-e5ca808a5b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2D589A-D40E-4ED7-A2FD-898CC15B5C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3d02160-8269-4a84-843c-d0bc104a672b"/>
    <ds:schemaRef ds:uri="9e40ae6d-f93e-4180-9f7d-e5ca808a5b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22449C-74FC-407C-B50E-33309F483DAE}">
  <ds:schemaRefs>
    <ds:schemaRef ds:uri="http://schemas.microsoft.com/office/2006/metadata/properties"/>
    <ds:schemaRef ds:uri="http://schemas.microsoft.com/office/infopath/2007/PartnerControls"/>
    <ds:schemaRef ds:uri="http://schemas.microsoft.com/sharepoint/v3"/>
    <ds:schemaRef ds:uri="a3d02160-8269-4a84-843c-d0bc104a672b"/>
    <ds:schemaRef ds:uri="9e40ae6d-f93e-4180-9f7d-e5ca808a5bf1"/>
  </ds:schemaRefs>
</ds:datastoreItem>
</file>

<file path=customXml/itemProps3.xml><?xml version="1.0" encoding="utf-8"?>
<ds:datastoreItem xmlns:ds="http://schemas.openxmlformats.org/officeDocument/2006/customXml" ds:itemID="{0E1B1C02-9BC2-4F73-B0D7-F53EEEA619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10043</TotalTime>
  <Words>1903</Words>
  <Application>Microsoft Office PowerPoint</Application>
  <PresentationFormat>Widescreen</PresentationFormat>
  <Paragraphs>140</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Pangram</vt:lpstr>
      <vt:lpstr>Pangram Heavy</vt:lpstr>
      <vt:lpstr>PP Pangram Sans</vt:lpstr>
      <vt:lpstr>PP Pangram Sans Extrabold</vt:lpstr>
      <vt:lpstr>Product/Visual Dark Slides</vt:lpstr>
      <vt:lpstr>AI in Travel: From First Call to Full Autonomy; Where Are You on the Journey?</vt:lpstr>
      <vt:lpstr>PowerPoint Presentation</vt:lpstr>
      <vt:lpstr>PowerPoint Presentation</vt:lpstr>
      <vt:lpstr>PowerPoint Presentation</vt:lpstr>
      <vt:lpstr>PowerPoint Presentation</vt:lpstr>
      <vt:lpstr>PowerPoint Presentation</vt:lpstr>
      <vt:lpstr>PowerPoint Presentation</vt:lpstr>
      <vt:lpstr>The answers tell you exactly where your bottleneck is.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Timothy Smee</dc:creator>
  <cp:lastModifiedBy>Aztec</cp:lastModifiedBy>
  <cp:revision>5</cp:revision>
  <dcterms:created xsi:type="dcterms:W3CDTF">2026-06-17T09:01:30Z</dcterms:created>
  <dcterms:modified xsi:type="dcterms:W3CDTF">2026-06-25T09:32:59Z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0x0101006C5BAD50653B6447AC926556438EDC37</vt:lpwstr>
  </property>
</Properties>
</file>