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96.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165.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142.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45.xml"/>
  <Override ContentType="application/vnd.openxmlformats-officedocument.presentationml.slideLayout+xml" PartName="/ppt/slideLayouts/slideLayout189.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85.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84.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124.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90.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94.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100.xml"/>
  <Override ContentType="application/vnd.openxmlformats-officedocument.presentationml.slideLayout+xml" PartName="/ppt/slideLayouts/slideLayout143.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842" r:id="rId5"/>
    <p:sldMasterId id="214748384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y="5143500" cx="9144000"/>
  <p:notesSz cx="6858000" cy="9144000"/>
  <p:embeddedFontLst>
    <p:embeddedFont>
      <p:font typeface="IBM Plex Mono Medium"/>
      <p:regular r:id="rId29"/>
      <p:bold r:id="rId30"/>
      <p:italic r:id="rId31"/>
      <p:boldItalic r:id="rId32"/>
    </p:embeddedFont>
    <p:embeddedFont>
      <p:font typeface="Inter SemiBold"/>
      <p:regular r:id="rId33"/>
      <p:bold r:id="rId34"/>
      <p:italic r:id="rId35"/>
      <p:boldItalic r:id="rId36"/>
    </p:embeddedFont>
    <p:embeddedFont>
      <p:font typeface="Proxima Nova"/>
      <p:regular r:id="rId37"/>
      <p:bold r:id="rId38"/>
      <p:italic r:id="rId39"/>
      <p:boldItalic r:id="rId40"/>
    </p:embeddedFont>
    <p:embeddedFont>
      <p:font typeface="Inter Light"/>
      <p:regular r:id="rId41"/>
      <p:bold r:id="rId42"/>
      <p:italic r:id="rId43"/>
      <p:boldItalic r:id="rId44"/>
    </p:embeddedFont>
    <p:embeddedFont>
      <p:font typeface="Inter"/>
      <p:regular r:id="rId45"/>
      <p:bold r:id="rId46"/>
      <p:italic r:id="rId47"/>
      <p:boldItalic r:id="rId48"/>
    </p:embeddedFont>
    <p:embeddedFont>
      <p:font typeface="Newsreader"/>
      <p:regular r:id="rId49"/>
      <p:bold r:id="rId50"/>
      <p:italic r:id="rId51"/>
      <p:boldItalic r:id="rId52"/>
    </p:embeddedFont>
    <p:embeddedFont>
      <p:font typeface="Newsreader Medium"/>
      <p:regular r:id="rId53"/>
      <p:bold r:id="rId54"/>
      <p:italic r:id="rId55"/>
      <p:boldItalic r:id="rId56"/>
    </p:embeddedFont>
    <p:embeddedFont>
      <p:font typeface="Inter Medium"/>
      <p:regular r:id="rId57"/>
      <p:bold r:id="rId58"/>
      <p:italic r:id="rId59"/>
      <p:boldItalic r:id="rId60"/>
    </p:embeddedFont>
    <p:embeddedFont>
      <p:font typeface="Newsreader SemiBold"/>
      <p:regular r:id="rId61"/>
      <p:bold r:id="rId62"/>
      <p:italic r:id="rId63"/>
      <p:boldItalic r:id="rId64"/>
    </p:embeddedFont>
    <p:embeddedFont>
      <p:font typeface="IBM Plex Mono"/>
      <p:regular r:id="rId65"/>
      <p:bold r:id="rId66"/>
      <p:italic r:id="rId67"/>
      <p:boldItalic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6BB692F-B0E1-4113-9064-242A8C98AF38}">
  <a:tblStyle styleId="{F6BB692F-B0E1-4113-9064-242A8C98AF3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roximaNova-boldItalic.fntdata"/><Relationship Id="rId42" Type="http://schemas.openxmlformats.org/officeDocument/2006/relationships/font" Target="fonts/InterLight-bold.fntdata"/><Relationship Id="rId41" Type="http://schemas.openxmlformats.org/officeDocument/2006/relationships/font" Target="fonts/InterLight-regular.fntdata"/><Relationship Id="rId44" Type="http://schemas.openxmlformats.org/officeDocument/2006/relationships/font" Target="fonts/InterLight-boldItalic.fntdata"/><Relationship Id="rId43" Type="http://schemas.openxmlformats.org/officeDocument/2006/relationships/font" Target="fonts/InterLight-italic.fntdata"/><Relationship Id="rId46" Type="http://schemas.openxmlformats.org/officeDocument/2006/relationships/font" Target="fonts/Inter-bold.fntdata"/><Relationship Id="rId45" Type="http://schemas.openxmlformats.org/officeDocument/2006/relationships/font" Target="fonts/Inter-regular.fntdata"/><Relationship Id="rId48" Type="http://schemas.openxmlformats.org/officeDocument/2006/relationships/font" Target="fonts/Inter-boldItalic.fntdata"/><Relationship Id="rId47" Type="http://schemas.openxmlformats.org/officeDocument/2006/relationships/font" Target="fonts/Inter-italic.fntdata"/><Relationship Id="rId49" Type="http://schemas.openxmlformats.org/officeDocument/2006/relationships/font" Target="fonts/Newsreader-regular.fntdata"/><Relationship Id="rId31" Type="http://schemas.openxmlformats.org/officeDocument/2006/relationships/font" Target="fonts/IBMPlexMonoMedium-italic.fntdata"/><Relationship Id="rId30" Type="http://schemas.openxmlformats.org/officeDocument/2006/relationships/font" Target="fonts/IBMPlexMonoMedium-bold.fntdata"/><Relationship Id="rId33" Type="http://schemas.openxmlformats.org/officeDocument/2006/relationships/font" Target="fonts/InterSemiBold-regular.fntdata"/><Relationship Id="rId32" Type="http://schemas.openxmlformats.org/officeDocument/2006/relationships/font" Target="fonts/IBMPlexMonoMedium-boldItalic.fntdata"/><Relationship Id="rId35" Type="http://schemas.openxmlformats.org/officeDocument/2006/relationships/font" Target="fonts/InterSemiBold-italic.fntdata"/><Relationship Id="rId34" Type="http://schemas.openxmlformats.org/officeDocument/2006/relationships/font" Target="fonts/InterSemiBold-bold.fntdata"/><Relationship Id="rId37" Type="http://schemas.openxmlformats.org/officeDocument/2006/relationships/font" Target="fonts/ProximaNova-regular.fntdata"/><Relationship Id="rId36" Type="http://schemas.openxmlformats.org/officeDocument/2006/relationships/font" Target="fonts/InterSemiBold-boldItalic.fntdata"/><Relationship Id="rId39" Type="http://schemas.openxmlformats.org/officeDocument/2006/relationships/font" Target="fonts/ProximaNova-italic.fntdata"/><Relationship Id="rId38" Type="http://schemas.openxmlformats.org/officeDocument/2006/relationships/font" Target="fonts/ProximaNova-bold.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font" Target="fonts/IBMPlexMonoMedium-regular.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62" Type="http://schemas.openxmlformats.org/officeDocument/2006/relationships/font" Target="fonts/NewsreaderSemiBold-bold.fntdata"/><Relationship Id="rId61" Type="http://schemas.openxmlformats.org/officeDocument/2006/relationships/font" Target="fonts/NewsreaderSemiBold-regular.fntdata"/><Relationship Id="rId64" Type="http://schemas.openxmlformats.org/officeDocument/2006/relationships/font" Target="fonts/NewsreaderSemiBold-boldItalic.fntdata"/><Relationship Id="rId63" Type="http://schemas.openxmlformats.org/officeDocument/2006/relationships/font" Target="fonts/NewsreaderSemiBold-italic.fntdata"/><Relationship Id="rId66" Type="http://schemas.openxmlformats.org/officeDocument/2006/relationships/font" Target="fonts/IBMPlexMono-bold.fntdata"/><Relationship Id="rId65" Type="http://schemas.openxmlformats.org/officeDocument/2006/relationships/font" Target="fonts/IBMPlexMono-regular.fntdata"/><Relationship Id="rId68" Type="http://schemas.openxmlformats.org/officeDocument/2006/relationships/font" Target="fonts/IBMPlexMono-boldItalic.fntdata"/><Relationship Id="rId67" Type="http://schemas.openxmlformats.org/officeDocument/2006/relationships/font" Target="fonts/IBMPlexMono-italic.fntdata"/><Relationship Id="rId60" Type="http://schemas.openxmlformats.org/officeDocument/2006/relationships/font" Target="fonts/InterMedium-boldItalic.fntdata"/><Relationship Id="rId51" Type="http://schemas.openxmlformats.org/officeDocument/2006/relationships/font" Target="fonts/Newsreader-italic.fntdata"/><Relationship Id="rId50" Type="http://schemas.openxmlformats.org/officeDocument/2006/relationships/font" Target="fonts/Newsreader-bold.fntdata"/><Relationship Id="rId53" Type="http://schemas.openxmlformats.org/officeDocument/2006/relationships/font" Target="fonts/NewsreaderMedium-regular.fntdata"/><Relationship Id="rId52" Type="http://schemas.openxmlformats.org/officeDocument/2006/relationships/font" Target="fonts/Newsreader-boldItalic.fntdata"/><Relationship Id="rId55" Type="http://schemas.openxmlformats.org/officeDocument/2006/relationships/font" Target="fonts/NewsreaderMedium-italic.fntdata"/><Relationship Id="rId54" Type="http://schemas.openxmlformats.org/officeDocument/2006/relationships/font" Target="fonts/NewsreaderMedium-bold.fntdata"/><Relationship Id="rId57" Type="http://schemas.openxmlformats.org/officeDocument/2006/relationships/font" Target="fonts/InterMedium-regular.fntdata"/><Relationship Id="rId56" Type="http://schemas.openxmlformats.org/officeDocument/2006/relationships/font" Target="fonts/NewsreaderMedium-boldItalic.fntdata"/><Relationship Id="rId59" Type="http://schemas.openxmlformats.org/officeDocument/2006/relationships/font" Target="fonts/InterMedium-italic.fntdata"/><Relationship Id="rId58" Type="http://schemas.openxmlformats.org/officeDocument/2006/relationships/font" Target="fonts/InterMedium-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5" name="Shape 3315"/>
        <p:cNvGrpSpPr/>
        <p:nvPr/>
      </p:nvGrpSpPr>
      <p:grpSpPr>
        <a:xfrm>
          <a:off x="0" y="0"/>
          <a:ext cx="0" cy="0"/>
          <a:chOff x="0" y="0"/>
          <a:chExt cx="0" cy="0"/>
        </a:xfrm>
      </p:grpSpPr>
      <p:sp>
        <p:nvSpPr>
          <p:cNvPr id="3316" name="Google Shape;3316;g3ee454da2d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7" name="Google Shape;3317;g3ee454da2d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8" name="Shape 3428"/>
        <p:cNvGrpSpPr/>
        <p:nvPr/>
      </p:nvGrpSpPr>
      <p:grpSpPr>
        <a:xfrm>
          <a:off x="0" y="0"/>
          <a:ext cx="0" cy="0"/>
          <a:chOff x="0" y="0"/>
          <a:chExt cx="0" cy="0"/>
        </a:xfrm>
      </p:grpSpPr>
      <p:sp>
        <p:nvSpPr>
          <p:cNvPr id="3429" name="Google Shape;3429;g3ee6ff32f9c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0" name="Google Shape;3430;g3ee6ff32f9c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b="1" lang="en">
                <a:solidFill>
                  <a:schemeClr val="dk1"/>
                </a:solidFill>
              </a:rPr>
              <a:t>Classifies it: new booking, standard tier, no immediate policy flag</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b="1" lang="en">
                <a:solidFill>
                  <a:schemeClr val="dk1"/>
                </a:solidFill>
              </a:rPr>
              <a:t>Automate, Assist or Own?</a:t>
            </a:r>
            <a:endParaRPr b="1">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4" name="Shape 3444"/>
        <p:cNvGrpSpPr/>
        <p:nvPr/>
      </p:nvGrpSpPr>
      <p:grpSpPr>
        <a:xfrm>
          <a:off x="0" y="0"/>
          <a:ext cx="0" cy="0"/>
          <a:chOff x="0" y="0"/>
          <a:chExt cx="0" cy="0"/>
        </a:xfrm>
      </p:grpSpPr>
      <p:sp>
        <p:nvSpPr>
          <p:cNvPr id="3445" name="Google Shape;3445;g3ee6ff32f9c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6" name="Google Shape;3446;g3ee6ff32f9c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Routes it to AMGiNE — no agent has touched it</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AMGiNE spots the missing departure city, follows up automatically: "Which city are you departing from?"</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Jane replies: ORD. AMGiNE queries the GDS, applies policy, returns 3 options</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Jane selects her flight → AMGiNE books it → confirmation sent</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2" name="Shape 3462"/>
        <p:cNvGrpSpPr/>
        <p:nvPr/>
      </p:nvGrpSpPr>
      <p:grpSpPr>
        <a:xfrm>
          <a:off x="0" y="0"/>
          <a:ext cx="0" cy="0"/>
          <a:chOff x="0" y="0"/>
          <a:chExt cx="0" cy="0"/>
        </a:xfrm>
      </p:grpSpPr>
      <p:sp>
        <p:nvSpPr>
          <p:cNvPr id="3463" name="Google Shape;3463;g3ee6ff32f9c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4" name="Google Shape;3464;g3ee6ff32f9c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Key message: AMGiNE handles the complex booking work. Anything that needs a human comes back to Front — with full context attached.</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Greg — AMGiNE's side:</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Front routes Jane's request to AMGiNE with classification already done</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AMGiNE reads the message, spots what's missing (departure city) → follows up automatically: "Which city are you departing from?" — no agent involved</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Jane replies: "ORD" → AMGiNE queries the GDS, applies policy, generates 3 itinerary options → sent to Jane instantly</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Jane can adjust conversationally via JENi AI: "Actually I need Sep 30 – Oct 3"</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Jane picks her flight → AMGiNE auto-books → traveler notified</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Proof point: 7x faster processing on automatable requests</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9" name="Shape 3479"/>
        <p:cNvGrpSpPr/>
        <p:nvPr/>
      </p:nvGrpSpPr>
      <p:grpSpPr>
        <a:xfrm>
          <a:off x="0" y="0"/>
          <a:ext cx="0" cy="0"/>
          <a:chOff x="0" y="0"/>
          <a:chExt cx="0" cy="0"/>
        </a:xfrm>
      </p:grpSpPr>
      <p:sp>
        <p:nvSpPr>
          <p:cNvPr id="3480" name="Google Shape;3480;g3f2382b1caa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1" name="Google Shape;3481;g3f2382b1caa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Key message: AMGiNE handles the complex booking work. Anything that needs a human comes back to Front — with full context attached.</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Greg — AMGiNE's side:</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Front routes Jane's request to AMGiNE with classification already done</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AMGiNE reads the message, spots what's missing (departure city) → follows up automatically: "Which city are you departing from?" — no agent involved</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Jane replies: "ORD" → AMGiNE queries the GDS, applies policy, generates 3 itinerary options → sent to Jane instantly</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Jane can adjust conversationally via JENi AI: "Actually I need Sep 30 – Oct 3"</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Jane picks her flight → AMGiNE auto-books → traveler notified</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Proof point: 7x faster processing on automatable requests</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2" name="Shape 3492"/>
        <p:cNvGrpSpPr/>
        <p:nvPr/>
      </p:nvGrpSpPr>
      <p:grpSpPr>
        <a:xfrm>
          <a:off x="0" y="0"/>
          <a:ext cx="0" cy="0"/>
          <a:chOff x="0" y="0"/>
          <a:chExt cx="0" cy="0"/>
        </a:xfrm>
      </p:grpSpPr>
      <p:sp>
        <p:nvSpPr>
          <p:cNvPr id="3493" name="Google Shape;3493;g3ee6ff32f9c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4" name="Google Shape;3494;g3ee6ff32f9c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ASSIST</a:t>
            </a:r>
            <a:br>
              <a:rPr lang="en">
                <a:solidFill>
                  <a:schemeClr val="dk1"/>
                </a:solidFill>
              </a:rPr>
            </a:br>
            <a:r>
              <a:rPr lang="en">
                <a:solidFill>
                  <a:schemeClr val="dk1"/>
                </a:solidFill>
              </a:rPr>
              <a:t>Jane's company has a negotiated rate at the Marriott near LHR. It's sold out for her dates.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AMGiNE finds two alternatives — one is cheaper but off the preferred vendor list, one is pricier but on it.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Neither is a clean approve.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The agent needs to know whether this client prioritises vendor compliance or cost, and advise Jane accordingly.</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i="1" lang="en">
                <a:solidFill>
                  <a:schemeClr val="dk1"/>
                </a:solidFill>
              </a:rPr>
              <a:t>Why it needs a human: it's account knowledge, not policy logic.</a:t>
            </a:r>
            <a:endParaRPr i="1">
              <a:solidFill>
                <a:schemeClr val="dk1"/>
              </a:solidFill>
            </a:endParaRPr>
          </a:p>
          <a:p>
            <a:pPr indent="0" lvl="0" marL="0" rtl="0" algn="l">
              <a:spcBef>
                <a:spcPts val="12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OWN — if something goes wrong</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Jane's flight gets cancelled. She's connecting to a client meeting. She's a VIP.</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never touches automation. An agent owns it — calls Jane directly, rebuilds the itinerary, manages the relationship. Copilot helps with context but the agent is accountable start to finish.</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is the moment your team's reputation lives or dies. The whole point of the first two buckets is to protect this one.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0" name="Shape 3520"/>
        <p:cNvGrpSpPr/>
        <p:nvPr/>
      </p:nvGrpSpPr>
      <p:grpSpPr>
        <a:xfrm>
          <a:off x="0" y="0"/>
          <a:ext cx="0" cy="0"/>
          <a:chOff x="0" y="0"/>
          <a:chExt cx="0" cy="0"/>
        </a:xfrm>
      </p:grpSpPr>
      <p:sp>
        <p:nvSpPr>
          <p:cNvPr id="3521" name="Google Shape;3521;g3ee6ff32f9c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2" name="Google Shape;3522;g3ee6ff32f9c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Liz — when it comes back to Front:</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lang="en">
                <a:solidFill>
                  <a:schemeClr val="dk1"/>
                </a:solidFill>
              </a:rPr>
              <a:t>Jane also needs a hotel. It's £30 out of policy. AMGiNE flags it and hands back to Front. Here's what the agent sees: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Conversation arrives structured, tagged, and assigned — no manual triaging</a:t>
            </a:r>
            <a:endParaRPr>
              <a:solidFill>
                <a:schemeClr val="dk1"/>
              </a:solidFill>
            </a:endParaRPr>
          </a:p>
          <a:p>
            <a:pPr indent="0" lvl="0" marL="0" rtl="0" algn="l">
              <a:spcBef>
                <a:spcPts val="0"/>
              </a:spcBef>
              <a:spcAft>
                <a:spcPts val="0"/>
              </a:spcAft>
              <a:buNone/>
            </a:pPr>
            <a:r>
              <a:rPr lang="en">
                <a:solidFill>
                  <a:schemeClr val="dk1"/>
                </a:solidFill>
              </a:rPr>
              <a:t>Copilot surfaces Jane's traveler history, past exceptions, VIP status — full context before the agent opens the message</a:t>
            </a:r>
            <a:endParaRPr>
              <a:solidFill>
                <a:schemeClr val="dk1"/>
              </a:solidFill>
            </a:endParaRPr>
          </a:p>
          <a:p>
            <a:pPr indent="0" lvl="0" marL="0" rtl="0" algn="l">
              <a:spcBef>
                <a:spcPts val="0"/>
              </a:spcBef>
              <a:spcAft>
                <a:spcPts val="0"/>
              </a:spcAft>
              <a:buNone/>
            </a:pPr>
            <a:r>
              <a:rPr lang="en">
                <a:solidFill>
                  <a:schemeClr val="dk1"/>
                </a:solidFill>
              </a:rPr>
              <a:t>Agent @mentions the travel manager in an internal comment to approve the exception — one thread, no separate email chain</a:t>
            </a:r>
            <a:endParaRPr>
              <a:solidFill>
                <a:schemeClr val="dk1"/>
              </a:solidFill>
            </a:endParaRPr>
          </a:p>
          <a:p>
            <a:pPr indent="0" lvl="0" marL="0" rtl="0" algn="l">
              <a:spcBef>
                <a:spcPts val="0"/>
              </a:spcBef>
              <a:spcAft>
                <a:spcPts val="0"/>
              </a:spcAft>
              <a:buNone/>
            </a:pPr>
            <a:r>
              <a:rPr lang="en">
                <a:solidFill>
                  <a:schemeClr val="dk1"/>
                </a:solidFill>
              </a:rPr>
              <a:t>Exception approved → one clean, personalised response to Jane</a:t>
            </a:r>
            <a:endParaRPr>
              <a:solidFill>
                <a:schemeClr val="dk1"/>
              </a:solidFill>
            </a:endParaRPr>
          </a:p>
          <a:p>
            <a:pPr indent="0" lvl="0" marL="0" rtl="0" algn="l">
              <a:spcBef>
                <a:spcPts val="0"/>
              </a:spcBef>
              <a:spcAft>
                <a:spcPts val="0"/>
              </a:spcAft>
              <a:buNone/>
            </a:pPr>
            <a:r>
              <a:rPr lang="en">
                <a:solidFill>
                  <a:schemeClr val="dk1"/>
                </a:solidFill>
              </a:rPr>
              <a:t>Smart CSAT monitors the interaction quality automatically — flagging anything that needs review before it affects the client relationship</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Front isn't a better inbox. It's the layer where human judgment lands — with everything it needs already there.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6" name="Shape 3536"/>
        <p:cNvGrpSpPr/>
        <p:nvPr/>
      </p:nvGrpSpPr>
      <p:grpSpPr>
        <a:xfrm>
          <a:off x="0" y="0"/>
          <a:ext cx="0" cy="0"/>
          <a:chOff x="0" y="0"/>
          <a:chExt cx="0" cy="0"/>
        </a:xfrm>
      </p:grpSpPr>
      <p:sp>
        <p:nvSpPr>
          <p:cNvPr id="3537" name="Google Shape;3537;g3ee6ff32f9c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8" name="Google Shape;3538;g3ee6ff32f9c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Liz — when it comes back to Front:</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lang="en">
                <a:solidFill>
                  <a:schemeClr val="dk1"/>
                </a:solidFill>
              </a:rPr>
              <a:t>Jane also needs a hotel. It's £30 out of policy. AMGiNE flags it and hands back to Front. Here's what the agent sees: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Conversation arrives structured, tagged, and assigned — no manual triaging</a:t>
            </a:r>
            <a:endParaRPr>
              <a:solidFill>
                <a:schemeClr val="dk1"/>
              </a:solidFill>
            </a:endParaRPr>
          </a:p>
          <a:p>
            <a:pPr indent="0" lvl="0" marL="0" rtl="0" algn="l">
              <a:spcBef>
                <a:spcPts val="0"/>
              </a:spcBef>
              <a:spcAft>
                <a:spcPts val="0"/>
              </a:spcAft>
              <a:buNone/>
            </a:pPr>
            <a:r>
              <a:rPr lang="en">
                <a:solidFill>
                  <a:schemeClr val="dk1"/>
                </a:solidFill>
              </a:rPr>
              <a:t>Copilot surfaces Jane's traveler history, past exceptions, VIP status — full context before the agent opens the message</a:t>
            </a:r>
            <a:endParaRPr>
              <a:solidFill>
                <a:schemeClr val="dk1"/>
              </a:solidFill>
            </a:endParaRPr>
          </a:p>
          <a:p>
            <a:pPr indent="0" lvl="0" marL="0" rtl="0" algn="l">
              <a:spcBef>
                <a:spcPts val="0"/>
              </a:spcBef>
              <a:spcAft>
                <a:spcPts val="0"/>
              </a:spcAft>
              <a:buNone/>
            </a:pPr>
            <a:r>
              <a:rPr lang="en">
                <a:solidFill>
                  <a:schemeClr val="dk1"/>
                </a:solidFill>
              </a:rPr>
              <a:t>Agent @mentions the travel manager in an internal comment to approve the exception — one thread, no separate email chain</a:t>
            </a:r>
            <a:endParaRPr>
              <a:solidFill>
                <a:schemeClr val="dk1"/>
              </a:solidFill>
            </a:endParaRPr>
          </a:p>
          <a:p>
            <a:pPr indent="0" lvl="0" marL="0" rtl="0" algn="l">
              <a:spcBef>
                <a:spcPts val="0"/>
              </a:spcBef>
              <a:spcAft>
                <a:spcPts val="0"/>
              </a:spcAft>
              <a:buNone/>
            </a:pPr>
            <a:r>
              <a:rPr lang="en">
                <a:solidFill>
                  <a:schemeClr val="dk1"/>
                </a:solidFill>
              </a:rPr>
              <a:t>Exception approved → one clean, personalised response to Jane</a:t>
            </a:r>
            <a:endParaRPr>
              <a:solidFill>
                <a:schemeClr val="dk1"/>
              </a:solidFill>
            </a:endParaRPr>
          </a:p>
          <a:p>
            <a:pPr indent="0" lvl="0" marL="0" rtl="0" algn="l">
              <a:spcBef>
                <a:spcPts val="0"/>
              </a:spcBef>
              <a:spcAft>
                <a:spcPts val="0"/>
              </a:spcAft>
              <a:buNone/>
            </a:pPr>
            <a:r>
              <a:rPr lang="en">
                <a:solidFill>
                  <a:schemeClr val="dk1"/>
                </a:solidFill>
              </a:rPr>
              <a:t>Smart CSAT monitors the interaction quality automatically — flagging anything that needs review before it affects the client relationship</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Front isn't a better inbox. It's the layer where human judgment lands — with everything it needs already there.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5" name="Shape 3565"/>
        <p:cNvGrpSpPr/>
        <p:nvPr/>
      </p:nvGrpSpPr>
      <p:grpSpPr>
        <a:xfrm>
          <a:off x="0" y="0"/>
          <a:ext cx="0" cy="0"/>
          <a:chOff x="0" y="0"/>
          <a:chExt cx="0" cy="0"/>
        </a:xfrm>
      </p:grpSpPr>
      <p:sp>
        <p:nvSpPr>
          <p:cNvPr id="3566" name="Google Shape;3566;g3ee6ff32f9c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7" name="Google Shape;3567;g3ee6ff32f9c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Liz — when it comes back to Front:</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lang="en">
                <a:solidFill>
                  <a:schemeClr val="dk1"/>
                </a:solidFill>
              </a:rPr>
              <a:t>Jane also needs a hotel. It's £30 out of policy. AMGiNE flags it and hands back to Front. Here's what the agent sees: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Conversation arrives structured, tagged, and assigned — no manual triaging</a:t>
            </a:r>
            <a:endParaRPr>
              <a:solidFill>
                <a:schemeClr val="dk1"/>
              </a:solidFill>
            </a:endParaRPr>
          </a:p>
          <a:p>
            <a:pPr indent="0" lvl="0" marL="0" rtl="0" algn="l">
              <a:spcBef>
                <a:spcPts val="0"/>
              </a:spcBef>
              <a:spcAft>
                <a:spcPts val="0"/>
              </a:spcAft>
              <a:buNone/>
            </a:pPr>
            <a:r>
              <a:rPr lang="en">
                <a:solidFill>
                  <a:schemeClr val="dk1"/>
                </a:solidFill>
              </a:rPr>
              <a:t>Copilot surfaces Jane's traveler history, past exceptions, VIP status — full context before the agent opens the message</a:t>
            </a:r>
            <a:endParaRPr>
              <a:solidFill>
                <a:schemeClr val="dk1"/>
              </a:solidFill>
            </a:endParaRPr>
          </a:p>
          <a:p>
            <a:pPr indent="0" lvl="0" marL="0" rtl="0" algn="l">
              <a:spcBef>
                <a:spcPts val="0"/>
              </a:spcBef>
              <a:spcAft>
                <a:spcPts val="0"/>
              </a:spcAft>
              <a:buNone/>
            </a:pPr>
            <a:r>
              <a:rPr lang="en">
                <a:solidFill>
                  <a:schemeClr val="dk1"/>
                </a:solidFill>
              </a:rPr>
              <a:t>Agent @mentions the travel manager in an internal comment to approve the exception — one thread, no separate email chain</a:t>
            </a:r>
            <a:endParaRPr>
              <a:solidFill>
                <a:schemeClr val="dk1"/>
              </a:solidFill>
            </a:endParaRPr>
          </a:p>
          <a:p>
            <a:pPr indent="0" lvl="0" marL="0" rtl="0" algn="l">
              <a:spcBef>
                <a:spcPts val="0"/>
              </a:spcBef>
              <a:spcAft>
                <a:spcPts val="0"/>
              </a:spcAft>
              <a:buNone/>
            </a:pPr>
            <a:r>
              <a:rPr lang="en">
                <a:solidFill>
                  <a:schemeClr val="dk1"/>
                </a:solidFill>
              </a:rPr>
              <a:t>Exception approved → one clean, personalised response to Jane</a:t>
            </a:r>
            <a:endParaRPr>
              <a:solidFill>
                <a:schemeClr val="dk1"/>
              </a:solidFill>
            </a:endParaRPr>
          </a:p>
          <a:p>
            <a:pPr indent="0" lvl="0" marL="0" rtl="0" algn="l">
              <a:spcBef>
                <a:spcPts val="0"/>
              </a:spcBef>
              <a:spcAft>
                <a:spcPts val="0"/>
              </a:spcAft>
              <a:buNone/>
            </a:pPr>
            <a:r>
              <a:rPr lang="en">
                <a:solidFill>
                  <a:schemeClr val="dk1"/>
                </a:solidFill>
              </a:rPr>
              <a:t>Smart CSAT monitors the interaction quality automatically — flagging anything that needs review before it affects the client relationship</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Front isn't a better inbox. It's the layer where human judgment lands — with everything it needs already there.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1" name="Shape 3581"/>
        <p:cNvGrpSpPr/>
        <p:nvPr/>
      </p:nvGrpSpPr>
      <p:grpSpPr>
        <a:xfrm>
          <a:off x="0" y="0"/>
          <a:ext cx="0" cy="0"/>
          <a:chOff x="0" y="0"/>
          <a:chExt cx="0" cy="0"/>
        </a:xfrm>
      </p:grpSpPr>
      <p:sp>
        <p:nvSpPr>
          <p:cNvPr id="3582" name="Google Shape;3582;g3ee454da2d9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3" name="Google Shape;3583;g3ee454da2d9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Why does this only work as a connected workflow — not two separate tools?</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Key message: Neither layer gets you there alone. Together, the loop closes.</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Greg: AMGiNE without Front = processed bookings surfacing in a chaotic inbox. Context gets lost. Agents start from scratch.</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Liz: Front without AMGiNE = agents still doing the data-entry work before they can apply any judgment. Great coordination layer on top of a manual fulfillment problem.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Together — the full flow:</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Front: captures all inbound → classifies → routes to AMGiNE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AMGiNE: interprets → processes → fulfills → confirms → escalates exceptions back to Front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Front: human-in-the-loop coordination → Copilot assists the agent → Smart CSAT monitors quality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Request arrives. It's handled. Agent only touches what genuinely needs them.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6" name="Shape 3596"/>
        <p:cNvGrpSpPr/>
        <p:nvPr/>
      </p:nvGrpSpPr>
      <p:grpSpPr>
        <a:xfrm>
          <a:off x="0" y="0"/>
          <a:ext cx="0" cy="0"/>
          <a:chOff x="0" y="0"/>
          <a:chExt cx="0" cy="0"/>
        </a:xfrm>
      </p:grpSpPr>
      <p:sp>
        <p:nvSpPr>
          <p:cNvPr id="3597" name="Google Shape;3597;g3ee6ff32f9c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8" name="Google Shape;3598;g3ee6ff32f9c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What have you seen from teams?</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Key message: The math only works when both layers are in place.</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Greg: Atlas Travel deployed Front + AMGiNE together — not to replace agents, but to give them their time back.</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Before: manual intake, manual interpretation, manual coordination, slow response, inconsistent visibility</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After: request captured, classified, fulfilled, resolved or escalated with context</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Results: 7x faster processing on new reservation requests · 94% trip conversion rate · same team, dramatically higher volume</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3" name="Shape 3333"/>
        <p:cNvGrpSpPr/>
        <p:nvPr/>
      </p:nvGrpSpPr>
      <p:grpSpPr>
        <a:xfrm>
          <a:off x="0" y="0"/>
          <a:ext cx="0" cy="0"/>
          <a:chOff x="0" y="0"/>
          <a:chExt cx="0" cy="0"/>
        </a:xfrm>
      </p:grpSpPr>
      <p:sp>
        <p:nvSpPr>
          <p:cNvPr id="3334" name="Google Shape;3334;g3ee454da2d9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5" name="Google Shape;3335;g3ee454da2d9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“Liz: Before I kick off today’s presentation, I want to start with someone you all know. Her name is Jane.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Jane is your client's CFO. </a:t>
            </a:r>
            <a:br>
              <a:rPr lang="en">
                <a:solidFill>
                  <a:schemeClr val="dk1"/>
                </a:solidFill>
              </a:rPr>
            </a:br>
            <a:r>
              <a:rPr lang="en">
                <a:solidFill>
                  <a:schemeClr val="dk1"/>
                </a:solidFill>
              </a:rPr>
              <a:t>Her EA emails in requestiung a new flight LAX to London on Tuesday — departure in 3 days.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It came in at 11pm. She expects business class, and </a:t>
            </a:r>
            <a:r>
              <a:rPr b="1" lang="en">
                <a:solidFill>
                  <a:schemeClr val="dk1"/>
                </a:solidFill>
              </a:rPr>
              <a:t>she needs a hotel the same night she lands.</a:t>
            </a:r>
            <a:endParaRPr b="1">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3" name="Shape 3623"/>
        <p:cNvGrpSpPr/>
        <p:nvPr/>
      </p:nvGrpSpPr>
      <p:grpSpPr>
        <a:xfrm>
          <a:off x="0" y="0"/>
          <a:ext cx="0" cy="0"/>
          <a:chOff x="0" y="0"/>
          <a:chExt cx="0" cy="0"/>
        </a:xfrm>
      </p:grpSpPr>
      <p:sp>
        <p:nvSpPr>
          <p:cNvPr id="3624" name="Google Shape;3624;g734ee6a82fda28f1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5" name="Google Shape;3625;g734ee6a82fda28f1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a:solidFill>
                  <a:srgbClr val="0E0E0E"/>
                </a:solidFill>
              </a:rPr>
              <a:t>Here’s a quick look at a few of the 100 TMCs worldwide we’re proud to partner with worldwide.</a:t>
            </a:r>
            <a:br>
              <a:rPr lang="en" sz="1050">
                <a:solidFill>
                  <a:srgbClr val="0E0E0E"/>
                </a:solidFill>
              </a:rPr>
            </a:br>
            <a:endParaRPr sz="1050">
              <a:solidFill>
                <a:srgbClr val="0E0E0E"/>
              </a:solidFill>
            </a:endParaRPr>
          </a:p>
          <a:p>
            <a:pPr indent="0" lvl="0" marL="0" rtl="0" algn="l">
              <a:spcBef>
                <a:spcPts val="120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6" name="Shape 3646"/>
        <p:cNvGrpSpPr/>
        <p:nvPr/>
      </p:nvGrpSpPr>
      <p:grpSpPr>
        <a:xfrm>
          <a:off x="0" y="0"/>
          <a:ext cx="0" cy="0"/>
          <a:chOff x="0" y="0"/>
          <a:chExt cx="0" cy="0"/>
        </a:xfrm>
      </p:grpSpPr>
      <p:sp>
        <p:nvSpPr>
          <p:cNvPr id="3647" name="Google Shape;3647;g3ee6c4dd4db_1_49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8" name="Google Shape;3648;g3ee6c4dd4db_1_49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What should TMC leaders do first?</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Key message: One honest look at where your team's time goes will tell you everything.</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Pick a week. Pull your request volume. Ask your agents what they actually spent their day doing.</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What you'll often find is that a significant portion of the day goes on coordination — getting information into the right place, chasing missing details, moving things between systems. That's time your team would rather be spending on the requests that actually need them.</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 teams seeing results aren't doing anything exotic. They've connected the intake to the fulfillment to the agent workflow — so the routine stuff gets handled automatically, and people show up where they're actually needed.</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If you want to see what that looks like for your operation specifically, come find us at the Front booth. We'll walk through it with you.</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 goal isn't fewer people. It's making sure your best people are working on the right things.</a:t>
            </a:r>
            <a:endParaRPr>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9" name="Shape 3339"/>
        <p:cNvGrpSpPr/>
        <p:nvPr/>
      </p:nvGrpSpPr>
      <p:grpSpPr>
        <a:xfrm>
          <a:off x="0" y="0"/>
          <a:ext cx="0" cy="0"/>
          <a:chOff x="0" y="0"/>
          <a:chExt cx="0" cy="0"/>
        </a:xfrm>
      </p:grpSpPr>
      <p:sp>
        <p:nvSpPr>
          <p:cNvPr id="3340" name="Google Shape;3340;g3ee6c4dd4d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1" name="Google Shape;3341;g3ee6c4dd4d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Whether it’s the initial point of booking your trip or wanting to make urgent changes when it’s nearing your travel date - you don’t want a rigid process or to be second guessing how to best get in touch with your TMC.</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So that’s why TMC’s need be able to offer fast, reliable and personalised support not matter how or where your clients contact you</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5" name="Shape 3355"/>
        <p:cNvGrpSpPr/>
        <p:nvPr/>
      </p:nvGrpSpPr>
      <p:grpSpPr>
        <a:xfrm>
          <a:off x="0" y="0"/>
          <a:ext cx="0" cy="0"/>
          <a:chOff x="0" y="0"/>
          <a:chExt cx="0" cy="0"/>
        </a:xfrm>
      </p:grpSpPr>
      <p:sp>
        <p:nvSpPr>
          <p:cNvPr id="3356" name="Google Shape;3356;g3ee6c4dd4db_1_19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7" name="Google Shape;3357;g3ee6c4dd4db_1_19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Every TMC has two worlds. Most are still bridging them manually.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Agents </a:t>
            </a:r>
            <a:r>
              <a:rPr lang="en">
                <a:solidFill>
                  <a:schemeClr val="dk1"/>
                </a:solidFill>
              </a:rPr>
              <a:t>spend</a:t>
            </a:r>
            <a:r>
              <a:rPr lang="en">
                <a:solidFill>
                  <a:schemeClr val="dk1"/>
                </a:solidFill>
              </a:rPr>
              <a:t> their days Request arrives → Agent reads it → Switches to GDS → Checks policy → Switches back → Responds → Traveler replies → Repeat.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0" name="Shape 3370"/>
        <p:cNvGrpSpPr/>
        <p:nvPr/>
      </p:nvGrpSpPr>
      <p:grpSpPr>
        <a:xfrm>
          <a:off x="0" y="0"/>
          <a:ext cx="0" cy="0"/>
          <a:chOff x="0" y="0"/>
          <a:chExt cx="0" cy="0"/>
        </a:xfrm>
      </p:grpSpPr>
      <p:sp>
        <p:nvSpPr>
          <p:cNvPr id="3371" name="Google Shape;3371;g734ee6a82fda28f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2" name="Google Shape;3372;g734ee6a82fda28f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Whether it’s the initial point of booking your trip or wanting to make urgent changes when it’s nearing your travel date - you don’t want a rigid process or to be second guessing how to best get in touch with your TMC.</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So that’s why TMC’s need be able to offer fast, reliable and personalised support not matter how or where your clients contact you</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Inside your TMC, that kicks off a chain of manual steps: parse the request, check her policy, identify what's missing, query the GDS, clarify, respond, book, confirm.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Multiply that by hundreds of requests a day across email, Slack, WhatsApp, and phone — and you have the coordination tax.</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real cost isn't just speed. It's your best agents spending their time on structured, automatable work when they should be handling the requests that actually need their judgment. The inbox is full, SLA risk is invisible, and the team is exhausted.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That's what today is about — not just automation, but knowing exactly where to put it."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sz="2000">
                <a:solidFill>
                  <a:schemeClr val="dk1"/>
                </a:solidFill>
              </a:rPr>
              <a:t>the manual handling your agents absorb before they touch a single GDS</a:t>
            </a:r>
            <a:endParaRPr b="1" sz="200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7" name="Shape 3377"/>
        <p:cNvGrpSpPr/>
        <p:nvPr/>
      </p:nvGrpSpPr>
      <p:grpSpPr>
        <a:xfrm>
          <a:off x="0" y="0"/>
          <a:ext cx="0" cy="0"/>
          <a:chOff x="0" y="0"/>
          <a:chExt cx="0" cy="0"/>
        </a:xfrm>
      </p:grpSpPr>
      <p:sp>
        <p:nvSpPr>
          <p:cNvPr id="3378" name="Google Shape;3378;g3f2382b1ca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9" name="Google Shape;3379;g3f2382b1ca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rPr>
              <a:t>What are most teams getting wrong?</a:t>
            </a:r>
            <a:endParaRPr b="1">
              <a:solidFill>
                <a:schemeClr val="dk1"/>
              </a:solidFill>
            </a:endParaRPr>
          </a:p>
          <a:p>
            <a:pPr indent="0" lvl="0" marL="0" rtl="0" algn="l">
              <a:lnSpc>
                <a:spcPct val="115000"/>
              </a:lnSpc>
              <a:spcBef>
                <a:spcPts val="0"/>
              </a:spcBef>
              <a:spcAft>
                <a:spcPts val="0"/>
              </a:spcAft>
              <a:buNone/>
            </a:pPr>
            <a:r>
              <a:t/>
            </a:r>
            <a:endParaRPr b="1">
              <a:solidFill>
                <a:schemeClr val="dk1"/>
              </a:solidFill>
            </a:endParaRPr>
          </a:p>
          <a:p>
            <a:pPr indent="0" lvl="0" marL="0" rtl="0" algn="l">
              <a:lnSpc>
                <a:spcPct val="115000"/>
              </a:lnSpc>
              <a:spcBef>
                <a:spcPts val="0"/>
              </a:spcBef>
              <a:spcAft>
                <a:spcPts val="0"/>
              </a:spcAft>
              <a:buNone/>
            </a:pPr>
            <a:r>
              <a:rPr b="1" lang="en">
                <a:solidFill>
                  <a:schemeClr val="dk1"/>
                </a:solidFill>
              </a:rPr>
              <a:t>Key message: </a:t>
            </a:r>
            <a:r>
              <a:rPr b="1" lang="en">
                <a:solidFill>
                  <a:schemeClr val="dk1"/>
                </a:solidFill>
              </a:rPr>
              <a:t>Every system doing its job. Nobody closing the gap.</a:t>
            </a:r>
            <a:endParaRPr b="1">
              <a:solidFill>
                <a:schemeClr val="dk1"/>
              </a:solidFill>
            </a:endParaRPr>
          </a:p>
          <a:p>
            <a:pPr indent="0" lvl="0" marL="0" rtl="0" algn="l">
              <a:lnSpc>
                <a:spcPct val="115000"/>
              </a:lnSpc>
              <a:spcBef>
                <a:spcPts val="0"/>
              </a:spcBef>
              <a:spcAft>
                <a:spcPts val="0"/>
              </a:spcAft>
              <a:buNone/>
            </a:pPr>
            <a:r>
              <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i="1" lang="en">
                <a:solidFill>
                  <a:schemeClr val="dk1"/>
                </a:solidFill>
              </a:rPr>
              <a:t>So the answer isn't another tool. </a:t>
            </a:r>
            <a:endParaRPr i="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i="1" lang="en">
                <a:solidFill>
                  <a:schemeClr val="dk1"/>
                </a:solidFill>
              </a:rPr>
              <a:t>Every tool on that last slide works. </a:t>
            </a:r>
            <a:endParaRPr i="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i="1" lang="en">
                <a:solidFill>
                  <a:schemeClr val="dk1"/>
                </a:solidFill>
              </a:rPr>
              <a:t>The problem is that none of them were built around the bigger picture of a traveler’s journey end to end. </a:t>
            </a:r>
            <a:endParaRPr i="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i="1" lang="en">
                <a:solidFill>
                  <a:schemeClr val="dk1"/>
                </a:solidFill>
              </a:rPr>
              <a:t>That's what's been missing. </a:t>
            </a:r>
            <a:endParaRPr i="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i="1" lang="en">
                <a:solidFill>
                  <a:schemeClr val="dk1"/>
                </a:solidFill>
              </a:rPr>
              <a:t>Not more automation — a framework for deciding what should be automated, what still needs a human, and what should never be touched by AI at all.</a:t>
            </a:r>
            <a:endParaRPr i="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i="1" lang="en">
                <a:solidFill>
                  <a:schemeClr val="dk1"/>
                </a:solidFill>
              </a:rPr>
              <a:t>Everything in a travel operation fits into one of three buckets."</a:t>
            </a:r>
            <a:endParaRPr i="1">
              <a:solidFill>
                <a:schemeClr val="dk1"/>
              </a:solidFill>
            </a:endParaRPr>
          </a:p>
          <a:p>
            <a:pPr indent="0" lvl="0" marL="0" rtl="0" algn="l">
              <a:lnSpc>
                <a:spcPct val="115000"/>
              </a:lnSpc>
              <a:spcBef>
                <a:spcPts val="1200"/>
              </a:spcBef>
              <a:spcAft>
                <a:spcPts val="0"/>
              </a:spcAft>
              <a:buNone/>
            </a:pPr>
            <a:r>
              <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4" name="Shape 3384"/>
        <p:cNvGrpSpPr/>
        <p:nvPr/>
      </p:nvGrpSpPr>
      <p:grpSpPr>
        <a:xfrm>
          <a:off x="0" y="0"/>
          <a:ext cx="0" cy="0"/>
          <a:chOff x="0" y="0"/>
          <a:chExt cx="0" cy="0"/>
        </a:xfrm>
      </p:grpSpPr>
      <p:sp>
        <p:nvSpPr>
          <p:cNvPr id="3385" name="Google Shape;3385;g3ee6ff32f9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6" name="Google Shape;3386;g3ee6ff32f9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Three buckets. Everything in your operation fits into one of them.</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How do you decide what to automate, assist, or protect?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Key message: Not all travel requests are equal — and your workflow shouldn't treat them like they are.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Bucket 1 — Automate: Work where the answer is repeatable. Jane's flight request: parse it, check policy, query the GDS, send options, book it. AMGiNE handles this end-to-end — no agent needed until something needs escalation.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Bucket 2 — Assist: Work where a human needs to decide, but shouldn't have to start from scratch. A policy exception, a traveler with specific preferences, a response that needs personalising. Front's Copilot pulls the history, flags the context, drafts the reply — the agent just makes the call.</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Bucket 3 — Protect: Work that should never feel automated. A VIP stranded at midnight. A client relationship that's at risk. A disruption that needs someone to actually own it. This is where your team's judgment and reputation live — and the whole point of buckets one and two is to protect this one.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Greg:</a:t>
            </a:r>
            <a:r>
              <a:rPr lang="en">
                <a:solidFill>
                  <a:schemeClr val="dk1"/>
                </a:solidFill>
              </a:rPr>
              <a:t> Right now, most teams don't have that separation. Jane's routine booking and a disrupted VIP hit the same inbox at the same time. There's no layer deciding which one needs a human and which one doesn't. So agents handle everything manually — and the work that actually matters gets the same attention as data entry.</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spcBef>
                <a:spcPts val="1200"/>
              </a:spcBef>
              <a:spcAft>
                <a:spcPts val="0"/>
              </a:spcAft>
              <a:buNone/>
            </a:pPr>
            <a:r>
              <a:t/>
            </a:r>
            <a:endParaRPr b="1">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8" name="Shape 3398"/>
        <p:cNvGrpSpPr/>
        <p:nvPr/>
      </p:nvGrpSpPr>
      <p:grpSpPr>
        <a:xfrm>
          <a:off x="0" y="0"/>
          <a:ext cx="0" cy="0"/>
          <a:chOff x="0" y="0"/>
          <a:chExt cx="0" cy="0"/>
        </a:xfrm>
      </p:grpSpPr>
      <p:sp>
        <p:nvSpPr>
          <p:cNvPr id="3399" name="Google Shape;3399;g3f2382b1caa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0" name="Google Shape;3400;g3f2382b1caa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2" name="Shape 3412"/>
        <p:cNvGrpSpPr/>
        <p:nvPr/>
      </p:nvGrpSpPr>
      <p:grpSpPr>
        <a:xfrm>
          <a:off x="0" y="0"/>
          <a:ext cx="0" cy="0"/>
          <a:chOff x="0" y="0"/>
          <a:chExt cx="0" cy="0"/>
        </a:xfrm>
      </p:grpSpPr>
      <p:sp>
        <p:nvSpPr>
          <p:cNvPr id="3413" name="Google Shape;3413;g3ee6ff32f9c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4" name="Google Shape;3414;g3ee6ff32f9c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rPr>
              <a:t>Liz, how does Front handle everything coming in across so many channels?</a:t>
            </a:r>
            <a:endParaRPr b="1">
              <a:solidFill>
                <a:schemeClr val="dk1"/>
              </a:solidFill>
            </a:endParaRPr>
          </a:p>
          <a:p>
            <a:pPr indent="0" lvl="0" marL="0" rtl="0" algn="l">
              <a:lnSpc>
                <a:spcPct val="115000"/>
              </a:lnSpc>
              <a:spcBef>
                <a:spcPts val="0"/>
              </a:spcBef>
              <a:spcAft>
                <a:spcPts val="0"/>
              </a:spcAft>
              <a:buNone/>
            </a:pPr>
            <a:r>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Key message: Front is the front door. Everything flows through it — and only the right work gets routed onward.</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Liz — walk through Jane's story from the Front side: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Jane's email lands in Front — alongside requests from Slack, WhatsApp, phone, every other channel</a:t>
            </a:r>
            <a:endParaRPr>
              <a:solidFill>
                <a:schemeClr val="dk1"/>
              </a:solidFill>
            </a:endParaRPr>
          </a:p>
          <a:p>
            <a:pPr indent="0" lvl="0" marL="0" rtl="0" algn="l">
              <a:spcBef>
                <a:spcPts val="0"/>
              </a:spcBef>
              <a:spcAft>
                <a:spcPts val="0"/>
              </a:spcAft>
              <a:buNone/>
            </a:pPr>
            <a:r>
              <a:t/>
            </a:r>
            <a:endParaRPr b="1">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9.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8.png"/><Relationship Id="rId3" Type="http://schemas.openxmlformats.org/officeDocument/2006/relationships/image" Target="../media/image12.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8.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8.png"/><Relationship Id="rId3" Type="http://schemas.openxmlformats.org/officeDocument/2006/relationships/image" Target="../media/image17.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7.png"/><Relationship Id="rId3" Type="http://schemas.openxmlformats.org/officeDocument/2006/relationships/image" Target="../media/image11.pn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Purple" type="title">
  <p:cSld name="TITLE">
    <p:bg>
      <p:bgPr>
        <a:solidFill>
          <a:schemeClr val="lt2"/>
        </a:solidFill>
      </p:bgPr>
    </p:bg>
    <p:spTree>
      <p:nvGrpSpPr>
        <p:cNvPr id="8" name="Shape 8"/>
        <p:cNvGrpSpPr/>
        <p:nvPr/>
      </p:nvGrpSpPr>
      <p:grpSpPr>
        <a:xfrm>
          <a:off x="0" y="0"/>
          <a:ext cx="0" cy="0"/>
          <a:chOff x="0" y="0"/>
          <a:chExt cx="0" cy="0"/>
        </a:xfrm>
      </p:grpSpPr>
      <p:sp>
        <p:nvSpPr>
          <p:cNvPr id="9" name="Google Shape;9;p2"/>
          <p:cNvSpPr/>
          <p:nvPr>
            <p:ph idx="2" type="pic"/>
          </p:nvPr>
        </p:nvSpPr>
        <p:spPr>
          <a:xfrm>
            <a:off x="5943600" y="0"/>
            <a:ext cx="3218100" cy="5152200"/>
          </a:xfrm>
          <a:prstGeom prst="rect">
            <a:avLst/>
          </a:prstGeom>
          <a:noFill/>
          <a:ln>
            <a:noFill/>
          </a:ln>
        </p:spPr>
      </p:sp>
      <p:sp>
        <p:nvSpPr>
          <p:cNvPr id="10" name="Google Shape;10;p2"/>
          <p:cNvSpPr txBox="1"/>
          <p:nvPr>
            <p:ph idx="12" type="sldNum"/>
          </p:nvPr>
        </p:nvSpPr>
        <p:spPr>
          <a:xfrm>
            <a:off x="8229600" y="431501"/>
            <a:ext cx="4572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1" name="Google Shape;11;p2"/>
          <p:cNvSpPr txBox="1"/>
          <p:nvPr>
            <p:ph type="ctrTitle"/>
          </p:nvPr>
        </p:nvSpPr>
        <p:spPr>
          <a:xfrm>
            <a:off x="457200" y="960125"/>
            <a:ext cx="4572300" cy="2370300"/>
          </a:xfrm>
          <a:prstGeom prst="rect">
            <a:avLst/>
          </a:prstGeom>
        </p:spPr>
        <p:txBody>
          <a:bodyPr anchorCtr="0" anchor="b" bIns="0" lIns="0" spcFirstLastPara="1" rIns="0" wrap="square" tIns="0">
            <a:noAutofit/>
          </a:bodyPr>
          <a:lstStyle>
            <a:lvl1pPr lvl="0">
              <a:lnSpc>
                <a:spcPct val="80000"/>
              </a:lnSpc>
              <a:spcBef>
                <a:spcPts val="0"/>
              </a:spcBef>
              <a:spcAft>
                <a:spcPts val="0"/>
              </a:spcAft>
              <a:buClr>
                <a:schemeClr val="lt1"/>
              </a:buClr>
              <a:buSzPts val="6000"/>
              <a:buFont typeface="Inter SemiBold"/>
              <a:buNone/>
              <a:defRPr sz="6000">
                <a:solidFill>
                  <a:schemeClr val="lt1"/>
                </a:solidFill>
                <a:latin typeface="Inter SemiBold"/>
                <a:ea typeface="Inter SemiBold"/>
                <a:cs typeface="Inter SemiBold"/>
                <a:sym typeface="Inter SemiBold"/>
              </a:defRPr>
            </a:lvl1pPr>
            <a:lvl2pPr lvl="1">
              <a:lnSpc>
                <a:spcPct val="80000"/>
              </a:lnSpc>
              <a:spcBef>
                <a:spcPts val="0"/>
              </a:spcBef>
              <a:spcAft>
                <a:spcPts val="0"/>
              </a:spcAft>
              <a:buClr>
                <a:schemeClr val="lt1"/>
              </a:buClr>
              <a:buSzPts val="6000"/>
              <a:buNone/>
              <a:defRPr b="1" sz="6000">
                <a:solidFill>
                  <a:schemeClr val="lt1"/>
                </a:solidFill>
              </a:defRPr>
            </a:lvl2pPr>
            <a:lvl3pPr lvl="2">
              <a:lnSpc>
                <a:spcPct val="80000"/>
              </a:lnSpc>
              <a:spcBef>
                <a:spcPts val="0"/>
              </a:spcBef>
              <a:spcAft>
                <a:spcPts val="0"/>
              </a:spcAft>
              <a:buClr>
                <a:schemeClr val="lt1"/>
              </a:buClr>
              <a:buSzPts val="6000"/>
              <a:buNone/>
              <a:defRPr b="1" sz="6000">
                <a:solidFill>
                  <a:schemeClr val="lt1"/>
                </a:solidFill>
              </a:defRPr>
            </a:lvl3pPr>
            <a:lvl4pPr lvl="3">
              <a:lnSpc>
                <a:spcPct val="80000"/>
              </a:lnSpc>
              <a:spcBef>
                <a:spcPts val="0"/>
              </a:spcBef>
              <a:spcAft>
                <a:spcPts val="0"/>
              </a:spcAft>
              <a:buClr>
                <a:schemeClr val="lt1"/>
              </a:buClr>
              <a:buSzPts val="6000"/>
              <a:buNone/>
              <a:defRPr b="1" sz="6000">
                <a:solidFill>
                  <a:schemeClr val="lt1"/>
                </a:solidFill>
              </a:defRPr>
            </a:lvl4pPr>
            <a:lvl5pPr lvl="4">
              <a:lnSpc>
                <a:spcPct val="80000"/>
              </a:lnSpc>
              <a:spcBef>
                <a:spcPts val="0"/>
              </a:spcBef>
              <a:spcAft>
                <a:spcPts val="0"/>
              </a:spcAft>
              <a:buClr>
                <a:schemeClr val="lt1"/>
              </a:buClr>
              <a:buSzPts val="6000"/>
              <a:buNone/>
              <a:defRPr b="1" sz="6000">
                <a:solidFill>
                  <a:schemeClr val="lt1"/>
                </a:solidFill>
              </a:defRPr>
            </a:lvl5pPr>
            <a:lvl6pPr lvl="5">
              <a:lnSpc>
                <a:spcPct val="80000"/>
              </a:lnSpc>
              <a:spcBef>
                <a:spcPts val="0"/>
              </a:spcBef>
              <a:spcAft>
                <a:spcPts val="0"/>
              </a:spcAft>
              <a:buClr>
                <a:schemeClr val="lt1"/>
              </a:buClr>
              <a:buSzPts val="6000"/>
              <a:buNone/>
              <a:defRPr b="1" sz="6000">
                <a:solidFill>
                  <a:schemeClr val="lt1"/>
                </a:solidFill>
              </a:defRPr>
            </a:lvl6pPr>
            <a:lvl7pPr lvl="6">
              <a:lnSpc>
                <a:spcPct val="80000"/>
              </a:lnSpc>
              <a:spcBef>
                <a:spcPts val="0"/>
              </a:spcBef>
              <a:spcAft>
                <a:spcPts val="0"/>
              </a:spcAft>
              <a:buClr>
                <a:schemeClr val="lt1"/>
              </a:buClr>
              <a:buSzPts val="6000"/>
              <a:buNone/>
              <a:defRPr b="1" sz="6000">
                <a:solidFill>
                  <a:schemeClr val="lt1"/>
                </a:solidFill>
              </a:defRPr>
            </a:lvl7pPr>
            <a:lvl8pPr lvl="7">
              <a:lnSpc>
                <a:spcPct val="80000"/>
              </a:lnSpc>
              <a:spcBef>
                <a:spcPts val="0"/>
              </a:spcBef>
              <a:spcAft>
                <a:spcPts val="0"/>
              </a:spcAft>
              <a:buClr>
                <a:schemeClr val="lt1"/>
              </a:buClr>
              <a:buSzPts val="6000"/>
              <a:buNone/>
              <a:defRPr b="1" sz="6000">
                <a:solidFill>
                  <a:schemeClr val="lt1"/>
                </a:solidFill>
              </a:defRPr>
            </a:lvl8pPr>
            <a:lvl9pPr lvl="8">
              <a:lnSpc>
                <a:spcPct val="80000"/>
              </a:lnSpc>
              <a:spcBef>
                <a:spcPts val="0"/>
              </a:spcBef>
              <a:spcAft>
                <a:spcPts val="0"/>
              </a:spcAft>
              <a:buClr>
                <a:schemeClr val="lt1"/>
              </a:buClr>
              <a:buSzPts val="6000"/>
              <a:buNone/>
              <a:defRPr b="1" sz="6000">
                <a:solidFill>
                  <a:schemeClr val="lt1"/>
                </a:solidFill>
              </a:defRPr>
            </a:lvl9pPr>
          </a:lstStyle>
          <a:p/>
        </p:txBody>
      </p:sp>
      <p:sp>
        <p:nvSpPr>
          <p:cNvPr id="12" name="Google Shape;12;p2"/>
          <p:cNvSpPr txBox="1"/>
          <p:nvPr>
            <p:ph idx="1" type="subTitle"/>
          </p:nvPr>
        </p:nvSpPr>
        <p:spPr>
          <a:xfrm>
            <a:off x="457200" y="3657600"/>
            <a:ext cx="4572300" cy="1764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200"/>
              <a:buFont typeface="Inter Medium"/>
              <a:buNone/>
              <a:defRPr sz="1200">
                <a:solidFill>
                  <a:schemeClr val="lt1"/>
                </a:solidFill>
                <a:latin typeface="Inter Medium"/>
                <a:ea typeface="Inter Medium"/>
                <a:cs typeface="Inter Medium"/>
                <a:sym typeface="Inter Medium"/>
              </a:defRPr>
            </a:lvl1pPr>
            <a:lvl2pPr lvl="1">
              <a:lnSpc>
                <a:spcPct val="100000"/>
              </a:lnSpc>
              <a:spcBef>
                <a:spcPts val="0"/>
              </a:spcBef>
              <a:spcAft>
                <a:spcPts val="0"/>
              </a:spcAft>
              <a:buClr>
                <a:schemeClr val="lt1"/>
              </a:buClr>
              <a:buSzPts val="1200"/>
              <a:buFont typeface="Inter Medium"/>
              <a:buNone/>
              <a:defRPr sz="1200">
                <a:solidFill>
                  <a:schemeClr val="lt1"/>
                </a:solidFill>
                <a:latin typeface="Inter Medium"/>
                <a:ea typeface="Inter Medium"/>
                <a:cs typeface="Inter Medium"/>
                <a:sym typeface="Inter Medium"/>
              </a:defRPr>
            </a:lvl2pPr>
            <a:lvl3pPr lvl="2">
              <a:lnSpc>
                <a:spcPct val="100000"/>
              </a:lnSpc>
              <a:spcBef>
                <a:spcPts val="0"/>
              </a:spcBef>
              <a:spcAft>
                <a:spcPts val="0"/>
              </a:spcAft>
              <a:buClr>
                <a:schemeClr val="lt1"/>
              </a:buClr>
              <a:buSzPts val="1200"/>
              <a:buFont typeface="Inter Medium"/>
              <a:buNone/>
              <a:defRPr sz="1200">
                <a:solidFill>
                  <a:schemeClr val="lt1"/>
                </a:solidFill>
                <a:latin typeface="Inter Medium"/>
                <a:ea typeface="Inter Medium"/>
                <a:cs typeface="Inter Medium"/>
                <a:sym typeface="Inter Medium"/>
              </a:defRPr>
            </a:lvl3pPr>
            <a:lvl4pPr lvl="3">
              <a:lnSpc>
                <a:spcPct val="100000"/>
              </a:lnSpc>
              <a:spcBef>
                <a:spcPts val="0"/>
              </a:spcBef>
              <a:spcAft>
                <a:spcPts val="0"/>
              </a:spcAft>
              <a:buClr>
                <a:schemeClr val="lt1"/>
              </a:buClr>
              <a:buSzPts val="1200"/>
              <a:buFont typeface="Inter Medium"/>
              <a:buNone/>
              <a:defRPr sz="1200">
                <a:solidFill>
                  <a:schemeClr val="lt1"/>
                </a:solidFill>
                <a:latin typeface="Inter Medium"/>
                <a:ea typeface="Inter Medium"/>
                <a:cs typeface="Inter Medium"/>
                <a:sym typeface="Inter Medium"/>
              </a:defRPr>
            </a:lvl4pPr>
            <a:lvl5pPr lvl="4">
              <a:lnSpc>
                <a:spcPct val="100000"/>
              </a:lnSpc>
              <a:spcBef>
                <a:spcPts val="0"/>
              </a:spcBef>
              <a:spcAft>
                <a:spcPts val="0"/>
              </a:spcAft>
              <a:buClr>
                <a:schemeClr val="lt1"/>
              </a:buClr>
              <a:buSzPts val="1200"/>
              <a:buFont typeface="Inter Medium"/>
              <a:buNone/>
              <a:defRPr sz="1200">
                <a:solidFill>
                  <a:schemeClr val="lt1"/>
                </a:solidFill>
                <a:latin typeface="Inter Medium"/>
                <a:ea typeface="Inter Medium"/>
                <a:cs typeface="Inter Medium"/>
                <a:sym typeface="Inter Medium"/>
              </a:defRPr>
            </a:lvl5pPr>
            <a:lvl6pPr lvl="5">
              <a:lnSpc>
                <a:spcPct val="100000"/>
              </a:lnSpc>
              <a:spcBef>
                <a:spcPts val="0"/>
              </a:spcBef>
              <a:spcAft>
                <a:spcPts val="0"/>
              </a:spcAft>
              <a:buClr>
                <a:schemeClr val="lt1"/>
              </a:buClr>
              <a:buSzPts val="1200"/>
              <a:buFont typeface="Inter Medium"/>
              <a:buNone/>
              <a:defRPr sz="1200">
                <a:solidFill>
                  <a:schemeClr val="lt1"/>
                </a:solidFill>
                <a:latin typeface="Inter Medium"/>
                <a:ea typeface="Inter Medium"/>
                <a:cs typeface="Inter Medium"/>
                <a:sym typeface="Inter Medium"/>
              </a:defRPr>
            </a:lvl6pPr>
            <a:lvl7pPr lvl="6">
              <a:lnSpc>
                <a:spcPct val="100000"/>
              </a:lnSpc>
              <a:spcBef>
                <a:spcPts val="0"/>
              </a:spcBef>
              <a:spcAft>
                <a:spcPts val="0"/>
              </a:spcAft>
              <a:buClr>
                <a:schemeClr val="lt1"/>
              </a:buClr>
              <a:buSzPts val="1200"/>
              <a:buFont typeface="Inter Medium"/>
              <a:buNone/>
              <a:defRPr sz="1200">
                <a:solidFill>
                  <a:schemeClr val="lt1"/>
                </a:solidFill>
                <a:latin typeface="Inter Medium"/>
                <a:ea typeface="Inter Medium"/>
                <a:cs typeface="Inter Medium"/>
                <a:sym typeface="Inter Medium"/>
              </a:defRPr>
            </a:lvl7pPr>
            <a:lvl8pPr lvl="7">
              <a:lnSpc>
                <a:spcPct val="100000"/>
              </a:lnSpc>
              <a:spcBef>
                <a:spcPts val="0"/>
              </a:spcBef>
              <a:spcAft>
                <a:spcPts val="0"/>
              </a:spcAft>
              <a:buClr>
                <a:schemeClr val="lt1"/>
              </a:buClr>
              <a:buSzPts val="1200"/>
              <a:buFont typeface="Inter Medium"/>
              <a:buNone/>
              <a:defRPr sz="1200">
                <a:solidFill>
                  <a:schemeClr val="lt1"/>
                </a:solidFill>
                <a:latin typeface="Inter Medium"/>
                <a:ea typeface="Inter Medium"/>
                <a:cs typeface="Inter Medium"/>
                <a:sym typeface="Inter Medium"/>
              </a:defRPr>
            </a:lvl8pPr>
            <a:lvl9pPr lvl="8">
              <a:lnSpc>
                <a:spcPct val="100000"/>
              </a:lnSpc>
              <a:spcBef>
                <a:spcPts val="0"/>
              </a:spcBef>
              <a:spcAft>
                <a:spcPts val="0"/>
              </a:spcAft>
              <a:buClr>
                <a:schemeClr val="lt1"/>
              </a:buClr>
              <a:buSzPts val="1200"/>
              <a:buFont typeface="Inter Medium"/>
              <a:buNone/>
              <a:defRPr sz="1200">
                <a:solidFill>
                  <a:schemeClr val="lt1"/>
                </a:solidFill>
                <a:latin typeface="Inter Medium"/>
                <a:ea typeface="Inter Medium"/>
                <a:cs typeface="Inter Medium"/>
                <a:sym typeface="Inter Medium"/>
              </a:defRPr>
            </a:lvl9pPr>
          </a:lstStyle>
          <a:p/>
        </p:txBody>
      </p:sp>
      <p:grpSp>
        <p:nvGrpSpPr>
          <p:cNvPr id="13" name="Google Shape;13;p2"/>
          <p:cNvGrpSpPr/>
          <p:nvPr/>
        </p:nvGrpSpPr>
        <p:grpSpPr>
          <a:xfrm>
            <a:off x="457207" y="4624632"/>
            <a:ext cx="775059" cy="176438"/>
            <a:chOff x="1138300" y="2252975"/>
            <a:chExt cx="5334200" cy="1214300"/>
          </a:xfrm>
        </p:grpSpPr>
        <p:sp>
          <p:nvSpPr>
            <p:cNvPr id="14" name="Google Shape;14;p2"/>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 name="Google Shape;20;p2"/>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Speakers - Light Green">
  <p:cSld name="TITLE_4_1_1_1_1">
    <p:bg>
      <p:bgPr>
        <a:solidFill>
          <a:srgbClr val="EFC84F"/>
        </a:solidFill>
      </p:bgPr>
    </p:bg>
    <p:spTree>
      <p:nvGrpSpPr>
        <p:cNvPr id="195" name="Shape 195"/>
        <p:cNvGrpSpPr/>
        <p:nvPr/>
      </p:nvGrpSpPr>
      <p:grpSpPr>
        <a:xfrm>
          <a:off x="0" y="0"/>
          <a:ext cx="0" cy="0"/>
          <a:chOff x="0" y="0"/>
          <a:chExt cx="0" cy="0"/>
        </a:xfrm>
      </p:grpSpPr>
      <p:sp>
        <p:nvSpPr>
          <p:cNvPr id="196" name="Google Shape;196;p11"/>
          <p:cNvSpPr txBox="1"/>
          <p:nvPr>
            <p:ph idx="12" type="sldNum"/>
          </p:nvPr>
        </p:nvSpPr>
        <p:spPr>
          <a:xfrm>
            <a:off x="8229600" y="431500"/>
            <a:ext cx="4572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97" name="Google Shape;197;p11"/>
          <p:cNvGrpSpPr/>
          <p:nvPr/>
        </p:nvGrpSpPr>
        <p:grpSpPr>
          <a:xfrm>
            <a:off x="5437732" y="-10900"/>
            <a:ext cx="3737293" cy="5154391"/>
            <a:chOff x="5437732" y="-10900"/>
            <a:chExt cx="3737293" cy="5154391"/>
          </a:xfrm>
        </p:grpSpPr>
        <p:grpSp>
          <p:nvGrpSpPr>
            <p:cNvPr id="198" name="Google Shape;198;p11"/>
            <p:cNvGrpSpPr/>
            <p:nvPr/>
          </p:nvGrpSpPr>
          <p:grpSpPr>
            <a:xfrm>
              <a:off x="5437732" y="-8820"/>
              <a:ext cx="2950230" cy="5152311"/>
              <a:chOff x="2310125" y="238125"/>
              <a:chExt cx="2999725" cy="5238750"/>
            </a:xfrm>
          </p:grpSpPr>
          <p:sp>
            <p:nvSpPr>
              <p:cNvPr id="199" name="Google Shape;199;p11"/>
              <p:cNvSpPr/>
              <p:nvPr/>
            </p:nvSpPr>
            <p:spPr>
              <a:xfrm>
                <a:off x="4043825" y="238125"/>
                <a:ext cx="1266025" cy="654925"/>
              </a:xfrm>
              <a:custGeom>
                <a:rect b="b" l="l" r="r" t="t"/>
                <a:pathLst>
                  <a:path extrusionOk="0" h="26197" w="50641">
                    <a:moveTo>
                      <a:pt x="1" y="0"/>
                    </a:moveTo>
                    <a:lnTo>
                      <a:pt x="1" y="26197"/>
                    </a:lnTo>
                    <a:lnTo>
                      <a:pt x="50641" y="26197"/>
                    </a:lnTo>
                    <a:lnTo>
                      <a:pt x="50641"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1"/>
              <p:cNvSpPr/>
              <p:nvPr/>
            </p:nvSpPr>
            <p:spPr>
              <a:xfrm>
                <a:off x="3666600" y="893025"/>
                <a:ext cx="377250" cy="654950"/>
              </a:xfrm>
              <a:custGeom>
                <a:rect b="b" l="l" r="r" t="t"/>
                <a:pathLst>
                  <a:path extrusionOk="0" h="26198" w="15090">
                    <a:moveTo>
                      <a:pt x="0" y="1"/>
                    </a:moveTo>
                    <a:lnTo>
                      <a:pt x="0" y="26197"/>
                    </a:lnTo>
                    <a:lnTo>
                      <a:pt x="15090" y="26197"/>
                    </a:lnTo>
                    <a:lnTo>
                      <a:pt x="15090" y="1"/>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1"/>
              <p:cNvSpPr/>
              <p:nvPr/>
            </p:nvSpPr>
            <p:spPr>
              <a:xfrm>
                <a:off x="4257775" y="893025"/>
                <a:ext cx="1052075" cy="654950"/>
              </a:xfrm>
              <a:custGeom>
                <a:rect b="b" l="l" r="r" t="t"/>
                <a:pathLst>
                  <a:path extrusionOk="0" h="26198" w="42083">
                    <a:moveTo>
                      <a:pt x="0" y="1"/>
                    </a:moveTo>
                    <a:lnTo>
                      <a:pt x="0" y="26197"/>
                    </a:lnTo>
                    <a:lnTo>
                      <a:pt x="42083" y="26197"/>
                    </a:lnTo>
                    <a:lnTo>
                      <a:pt x="42083" y="1"/>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1"/>
              <p:cNvSpPr/>
              <p:nvPr/>
            </p:nvSpPr>
            <p:spPr>
              <a:xfrm>
                <a:off x="3435000" y="238125"/>
                <a:ext cx="420525" cy="654925"/>
              </a:xfrm>
              <a:custGeom>
                <a:rect b="b" l="l" r="r" t="t"/>
                <a:pathLst>
                  <a:path extrusionOk="0" h="26197" w="16821">
                    <a:moveTo>
                      <a:pt x="1" y="0"/>
                    </a:moveTo>
                    <a:lnTo>
                      <a:pt x="1" y="26197"/>
                    </a:lnTo>
                    <a:lnTo>
                      <a:pt x="16820" y="26197"/>
                    </a:lnTo>
                    <a:lnTo>
                      <a:pt x="16820"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1"/>
              <p:cNvSpPr/>
              <p:nvPr/>
            </p:nvSpPr>
            <p:spPr>
              <a:xfrm>
                <a:off x="3188625" y="893025"/>
                <a:ext cx="246400" cy="654950"/>
              </a:xfrm>
              <a:custGeom>
                <a:rect b="b" l="l" r="r" t="t"/>
                <a:pathLst>
                  <a:path extrusionOk="0" h="26198" w="9856">
                    <a:moveTo>
                      <a:pt x="1" y="1"/>
                    </a:moveTo>
                    <a:lnTo>
                      <a:pt x="1" y="26197"/>
                    </a:lnTo>
                    <a:lnTo>
                      <a:pt x="9856" y="26197"/>
                    </a:lnTo>
                    <a:lnTo>
                      <a:pt x="9856" y="1"/>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1"/>
              <p:cNvSpPr/>
              <p:nvPr/>
            </p:nvSpPr>
            <p:spPr>
              <a:xfrm>
                <a:off x="3435000" y="1547950"/>
                <a:ext cx="246975" cy="654925"/>
              </a:xfrm>
              <a:custGeom>
                <a:rect b="b" l="l" r="r" t="t"/>
                <a:pathLst>
                  <a:path extrusionOk="0" h="26197" w="9879">
                    <a:moveTo>
                      <a:pt x="1" y="0"/>
                    </a:moveTo>
                    <a:lnTo>
                      <a:pt x="1" y="26197"/>
                    </a:lnTo>
                    <a:lnTo>
                      <a:pt x="9879" y="26197"/>
                    </a:lnTo>
                    <a:lnTo>
                      <a:pt x="9879"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1"/>
              <p:cNvSpPr/>
              <p:nvPr/>
            </p:nvSpPr>
            <p:spPr>
              <a:xfrm>
                <a:off x="3188625" y="2857200"/>
                <a:ext cx="246400" cy="654950"/>
              </a:xfrm>
              <a:custGeom>
                <a:rect b="b" l="l" r="r" t="t"/>
                <a:pathLst>
                  <a:path extrusionOk="0" h="26198" w="9856">
                    <a:moveTo>
                      <a:pt x="1" y="1"/>
                    </a:moveTo>
                    <a:lnTo>
                      <a:pt x="1" y="26197"/>
                    </a:lnTo>
                    <a:lnTo>
                      <a:pt x="9856" y="26197"/>
                    </a:lnTo>
                    <a:lnTo>
                      <a:pt x="9856" y="1"/>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1"/>
              <p:cNvSpPr/>
              <p:nvPr/>
            </p:nvSpPr>
            <p:spPr>
              <a:xfrm>
                <a:off x="2864875" y="4167025"/>
                <a:ext cx="2444975" cy="1309850"/>
              </a:xfrm>
              <a:custGeom>
                <a:rect b="b" l="l" r="r" t="t"/>
                <a:pathLst>
                  <a:path extrusionOk="0" h="52394" w="97799">
                    <a:moveTo>
                      <a:pt x="8627" y="1"/>
                    </a:moveTo>
                    <a:lnTo>
                      <a:pt x="8627" y="26197"/>
                    </a:lnTo>
                    <a:lnTo>
                      <a:pt x="1" y="26197"/>
                    </a:lnTo>
                    <a:lnTo>
                      <a:pt x="1" y="52394"/>
                    </a:lnTo>
                    <a:lnTo>
                      <a:pt x="9719" y="52394"/>
                    </a:lnTo>
                    <a:lnTo>
                      <a:pt x="9719" y="26197"/>
                    </a:lnTo>
                    <a:lnTo>
                      <a:pt x="15955" y="26197"/>
                    </a:lnTo>
                    <a:lnTo>
                      <a:pt x="15955" y="52394"/>
                    </a:lnTo>
                    <a:lnTo>
                      <a:pt x="43085" y="52394"/>
                    </a:lnTo>
                    <a:lnTo>
                      <a:pt x="43085" y="26197"/>
                    </a:lnTo>
                    <a:lnTo>
                      <a:pt x="51324" y="26197"/>
                    </a:lnTo>
                    <a:lnTo>
                      <a:pt x="51324" y="52394"/>
                    </a:lnTo>
                    <a:lnTo>
                      <a:pt x="97799" y="52394"/>
                    </a:lnTo>
                    <a:lnTo>
                      <a:pt x="97799" y="26197"/>
                    </a:lnTo>
                    <a:lnTo>
                      <a:pt x="97799" y="1"/>
                    </a:lnTo>
                    <a:lnTo>
                      <a:pt x="58311" y="1"/>
                    </a:lnTo>
                    <a:lnTo>
                      <a:pt x="58311" y="26197"/>
                    </a:lnTo>
                    <a:lnTo>
                      <a:pt x="54487" y="26197"/>
                    </a:lnTo>
                    <a:lnTo>
                      <a:pt x="54487" y="1"/>
                    </a:lnTo>
                    <a:lnTo>
                      <a:pt x="38760" y="1"/>
                    </a:lnTo>
                    <a:lnTo>
                      <a:pt x="38760" y="26197"/>
                    </a:lnTo>
                    <a:lnTo>
                      <a:pt x="24354" y="26197"/>
                    </a:lnTo>
                    <a:lnTo>
                      <a:pt x="24354" y="1"/>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1"/>
              <p:cNvSpPr/>
              <p:nvPr/>
            </p:nvSpPr>
            <p:spPr>
              <a:xfrm>
                <a:off x="2310125" y="4821950"/>
                <a:ext cx="172975" cy="654925"/>
              </a:xfrm>
              <a:custGeom>
                <a:rect b="b" l="l" r="r" t="t"/>
                <a:pathLst>
                  <a:path extrusionOk="0" h="26197" w="6919">
                    <a:moveTo>
                      <a:pt x="0" y="0"/>
                    </a:moveTo>
                    <a:lnTo>
                      <a:pt x="0" y="26197"/>
                    </a:lnTo>
                    <a:lnTo>
                      <a:pt x="6919" y="26197"/>
                    </a:lnTo>
                    <a:lnTo>
                      <a:pt x="6919"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1"/>
              <p:cNvSpPr/>
              <p:nvPr/>
            </p:nvSpPr>
            <p:spPr>
              <a:xfrm>
                <a:off x="2571850" y="4167025"/>
                <a:ext cx="196900" cy="654950"/>
              </a:xfrm>
              <a:custGeom>
                <a:rect b="b" l="l" r="r" t="t"/>
                <a:pathLst>
                  <a:path extrusionOk="0" h="26198" w="7876">
                    <a:moveTo>
                      <a:pt x="0" y="1"/>
                    </a:moveTo>
                    <a:lnTo>
                      <a:pt x="0" y="26197"/>
                    </a:lnTo>
                    <a:lnTo>
                      <a:pt x="7875" y="26197"/>
                    </a:lnTo>
                    <a:lnTo>
                      <a:pt x="7875" y="1"/>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1"/>
              <p:cNvSpPr/>
              <p:nvPr/>
            </p:nvSpPr>
            <p:spPr>
              <a:xfrm>
                <a:off x="4625900" y="2857200"/>
                <a:ext cx="683950" cy="1309850"/>
              </a:xfrm>
              <a:custGeom>
                <a:rect b="b" l="l" r="r" t="t"/>
                <a:pathLst>
                  <a:path extrusionOk="0" h="52394" w="27358">
                    <a:moveTo>
                      <a:pt x="3506" y="1"/>
                    </a:moveTo>
                    <a:lnTo>
                      <a:pt x="3506" y="26197"/>
                    </a:lnTo>
                    <a:lnTo>
                      <a:pt x="1" y="26197"/>
                    </a:lnTo>
                    <a:lnTo>
                      <a:pt x="1" y="52394"/>
                    </a:lnTo>
                    <a:lnTo>
                      <a:pt x="27358" y="52394"/>
                    </a:lnTo>
                    <a:lnTo>
                      <a:pt x="27358" y="26197"/>
                    </a:lnTo>
                    <a:lnTo>
                      <a:pt x="27358" y="1"/>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1"/>
              <p:cNvSpPr/>
              <p:nvPr/>
            </p:nvSpPr>
            <p:spPr>
              <a:xfrm>
                <a:off x="3920925" y="2857200"/>
                <a:ext cx="595200" cy="1309850"/>
              </a:xfrm>
              <a:custGeom>
                <a:rect b="b" l="l" r="r" t="t"/>
                <a:pathLst>
                  <a:path extrusionOk="0" h="52394" w="23808">
                    <a:moveTo>
                      <a:pt x="1" y="1"/>
                    </a:moveTo>
                    <a:lnTo>
                      <a:pt x="1" y="26197"/>
                    </a:lnTo>
                    <a:lnTo>
                      <a:pt x="4393" y="26197"/>
                    </a:lnTo>
                    <a:lnTo>
                      <a:pt x="4393" y="52394"/>
                    </a:lnTo>
                    <a:lnTo>
                      <a:pt x="23807" y="52394"/>
                    </a:lnTo>
                    <a:lnTo>
                      <a:pt x="23807" y="26197"/>
                    </a:lnTo>
                    <a:lnTo>
                      <a:pt x="19415" y="26197"/>
                    </a:lnTo>
                    <a:lnTo>
                      <a:pt x="19415" y="1"/>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1"/>
              <p:cNvSpPr/>
              <p:nvPr/>
            </p:nvSpPr>
            <p:spPr>
              <a:xfrm>
                <a:off x="3589200" y="3512125"/>
                <a:ext cx="112125" cy="654925"/>
              </a:xfrm>
              <a:custGeom>
                <a:rect b="b" l="l" r="r" t="t"/>
                <a:pathLst>
                  <a:path extrusionOk="0" h="26197" w="4485">
                    <a:moveTo>
                      <a:pt x="1" y="0"/>
                    </a:moveTo>
                    <a:lnTo>
                      <a:pt x="1" y="26197"/>
                    </a:lnTo>
                    <a:lnTo>
                      <a:pt x="4484" y="26197"/>
                    </a:lnTo>
                    <a:lnTo>
                      <a:pt x="4484"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1"/>
              <p:cNvSpPr/>
              <p:nvPr/>
            </p:nvSpPr>
            <p:spPr>
              <a:xfrm>
                <a:off x="3681950" y="1547950"/>
                <a:ext cx="1627900" cy="1309275"/>
              </a:xfrm>
              <a:custGeom>
                <a:rect b="b" l="l" r="r" t="t"/>
                <a:pathLst>
                  <a:path extrusionOk="0" h="52371" w="65116">
                    <a:moveTo>
                      <a:pt x="9856" y="0"/>
                    </a:moveTo>
                    <a:lnTo>
                      <a:pt x="9856" y="26197"/>
                    </a:lnTo>
                    <a:lnTo>
                      <a:pt x="1" y="26197"/>
                    </a:lnTo>
                    <a:lnTo>
                      <a:pt x="1" y="52371"/>
                    </a:lnTo>
                    <a:lnTo>
                      <a:pt x="10402" y="52371"/>
                    </a:lnTo>
                    <a:lnTo>
                      <a:pt x="10402" y="26197"/>
                    </a:lnTo>
                    <a:lnTo>
                      <a:pt x="18641" y="26197"/>
                    </a:lnTo>
                    <a:lnTo>
                      <a:pt x="18641" y="52371"/>
                    </a:lnTo>
                    <a:lnTo>
                      <a:pt x="37759" y="52371"/>
                    </a:lnTo>
                    <a:lnTo>
                      <a:pt x="37759" y="26197"/>
                    </a:lnTo>
                    <a:lnTo>
                      <a:pt x="41264" y="26197"/>
                    </a:lnTo>
                    <a:lnTo>
                      <a:pt x="41264" y="52371"/>
                    </a:lnTo>
                    <a:lnTo>
                      <a:pt x="65116" y="52371"/>
                    </a:lnTo>
                    <a:lnTo>
                      <a:pt x="65116" y="26197"/>
                    </a:lnTo>
                    <a:lnTo>
                      <a:pt x="65116" y="0"/>
                    </a:lnTo>
                    <a:lnTo>
                      <a:pt x="33366" y="0"/>
                    </a:lnTo>
                    <a:lnTo>
                      <a:pt x="33366" y="26197"/>
                    </a:lnTo>
                    <a:lnTo>
                      <a:pt x="28974" y="26197"/>
                    </a:lnTo>
                    <a:lnTo>
                      <a:pt x="28974"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1"/>
              <p:cNvSpPr/>
              <p:nvPr/>
            </p:nvSpPr>
            <p:spPr>
              <a:xfrm>
                <a:off x="2942275" y="238125"/>
                <a:ext cx="246375" cy="654925"/>
              </a:xfrm>
              <a:custGeom>
                <a:rect b="b" l="l" r="r" t="t"/>
                <a:pathLst>
                  <a:path extrusionOk="0" h="26197" w="9855">
                    <a:moveTo>
                      <a:pt x="0" y="0"/>
                    </a:moveTo>
                    <a:lnTo>
                      <a:pt x="0" y="26197"/>
                    </a:lnTo>
                    <a:lnTo>
                      <a:pt x="9855" y="26197"/>
                    </a:lnTo>
                    <a:lnTo>
                      <a:pt x="9855"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1"/>
              <p:cNvSpPr/>
              <p:nvPr/>
            </p:nvSpPr>
            <p:spPr>
              <a:xfrm>
                <a:off x="2571850" y="238125"/>
                <a:ext cx="123500" cy="654925"/>
              </a:xfrm>
              <a:custGeom>
                <a:rect b="b" l="l" r="r" t="t"/>
                <a:pathLst>
                  <a:path extrusionOk="0" h="26197" w="4940">
                    <a:moveTo>
                      <a:pt x="0" y="0"/>
                    </a:moveTo>
                    <a:lnTo>
                      <a:pt x="0" y="26197"/>
                    </a:lnTo>
                    <a:lnTo>
                      <a:pt x="4939" y="26197"/>
                    </a:lnTo>
                    <a:lnTo>
                      <a:pt x="4939"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5" name="Google Shape;215;p11"/>
            <p:cNvSpPr/>
            <p:nvPr/>
          </p:nvSpPr>
          <p:spPr>
            <a:xfrm>
              <a:off x="8339225" y="-10900"/>
              <a:ext cx="835800" cy="5152200"/>
            </a:xfrm>
            <a:prstGeom prst="rect">
              <a:avLst/>
            </a:prstGeom>
            <a:solidFill>
              <a:srgbClr val="F4DE9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sp>
        <p:nvSpPr>
          <p:cNvPr id="216" name="Google Shape;216;p11"/>
          <p:cNvSpPr txBox="1"/>
          <p:nvPr>
            <p:ph type="ctrTitle"/>
          </p:nvPr>
        </p:nvSpPr>
        <p:spPr>
          <a:xfrm>
            <a:off x="457200" y="960125"/>
            <a:ext cx="4572300" cy="21945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6000"/>
              <a:buFont typeface="Inter SemiBold"/>
              <a:buNone/>
              <a:defRPr sz="6000">
                <a:latin typeface="Inter SemiBold"/>
                <a:ea typeface="Inter SemiBold"/>
                <a:cs typeface="Inter SemiBold"/>
                <a:sym typeface="Inter SemiBold"/>
              </a:defRPr>
            </a:lvl1pPr>
            <a:lvl2pPr lvl="1">
              <a:lnSpc>
                <a:spcPct val="80000"/>
              </a:lnSpc>
              <a:spcBef>
                <a:spcPts val="0"/>
              </a:spcBef>
              <a:spcAft>
                <a:spcPts val="0"/>
              </a:spcAft>
              <a:buSzPts val="6000"/>
              <a:buNone/>
              <a:defRPr b="1" sz="6000"/>
            </a:lvl2pPr>
            <a:lvl3pPr lvl="2">
              <a:lnSpc>
                <a:spcPct val="80000"/>
              </a:lnSpc>
              <a:spcBef>
                <a:spcPts val="0"/>
              </a:spcBef>
              <a:spcAft>
                <a:spcPts val="0"/>
              </a:spcAft>
              <a:buSzPts val="6000"/>
              <a:buNone/>
              <a:defRPr b="1" sz="6000"/>
            </a:lvl3pPr>
            <a:lvl4pPr lvl="3">
              <a:lnSpc>
                <a:spcPct val="80000"/>
              </a:lnSpc>
              <a:spcBef>
                <a:spcPts val="0"/>
              </a:spcBef>
              <a:spcAft>
                <a:spcPts val="0"/>
              </a:spcAft>
              <a:buSzPts val="6000"/>
              <a:buNone/>
              <a:defRPr b="1" sz="6000"/>
            </a:lvl4pPr>
            <a:lvl5pPr lvl="4">
              <a:lnSpc>
                <a:spcPct val="80000"/>
              </a:lnSpc>
              <a:spcBef>
                <a:spcPts val="0"/>
              </a:spcBef>
              <a:spcAft>
                <a:spcPts val="0"/>
              </a:spcAft>
              <a:buSzPts val="6000"/>
              <a:buNone/>
              <a:defRPr b="1" sz="6000"/>
            </a:lvl5pPr>
            <a:lvl6pPr lvl="5">
              <a:lnSpc>
                <a:spcPct val="80000"/>
              </a:lnSpc>
              <a:spcBef>
                <a:spcPts val="0"/>
              </a:spcBef>
              <a:spcAft>
                <a:spcPts val="0"/>
              </a:spcAft>
              <a:buSzPts val="6000"/>
              <a:buNone/>
              <a:defRPr b="1" sz="6000"/>
            </a:lvl6pPr>
            <a:lvl7pPr lvl="6">
              <a:lnSpc>
                <a:spcPct val="80000"/>
              </a:lnSpc>
              <a:spcBef>
                <a:spcPts val="0"/>
              </a:spcBef>
              <a:spcAft>
                <a:spcPts val="0"/>
              </a:spcAft>
              <a:buSzPts val="6000"/>
              <a:buNone/>
              <a:defRPr b="1" sz="6000"/>
            </a:lvl7pPr>
            <a:lvl8pPr lvl="7">
              <a:lnSpc>
                <a:spcPct val="80000"/>
              </a:lnSpc>
              <a:spcBef>
                <a:spcPts val="0"/>
              </a:spcBef>
              <a:spcAft>
                <a:spcPts val="0"/>
              </a:spcAft>
              <a:buSzPts val="6000"/>
              <a:buNone/>
              <a:defRPr b="1" sz="6000"/>
            </a:lvl8pPr>
            <a:lvl9pPr lvl="8">
              <a:lnSpc>
                <a:spcPct val="80000"/>
              </a:lnSpc>
              <a:spcBef>
                <a:spcPts val="0"/>
              </a:spcBef>
              <a:spcAft>
                <a:spcPts val="0"/>
              </a:spcAft>
              <a:buSzPts val="6000"/>
              <a:buNone/>
              <a:defRPr b="1" sz="6000"/>
            </a:lvl9pPr>
          </a:lstStyle>
          <a:p/>
        </p:txBody>
      </p:sp>
      <p:sp>
        <p:nvSpPr>
          <p:cNvPr id="217" name="Google Shape;217;p11"/>
          <p:cNvSpPr/>
          <p:nvPr>
            <p:ph idx="2" type="pic"/>
          </p:nvPr>
        </p:nvSpPr>
        <p:spPr>
          <a:xfrm>
            <a:off x="457200" y="3140075"/>
            <a:ext cx="914700" cy="914700"/>
          </a:xfrm>
          <a:prstGeom prst="roundRect">
            <a:avLst>
              <a:gd fmla="val 50000" name="adj"/>
            </a:avLst>
          </a:prstGeom>
          <a:noFill/>
          <a:ln>
            <a:noFill/>
          </a:ln>
        </p:spPr>
      </p:sp>
      <p:sp>
        <p:nvSpPr>
          <p:cNvPr id="218" name="Google Shape;218;p11"/>
          <p:cNvSpPr/>
          <p:nvPr>
            <p:ph idx="3" type="pic"/>
          </p:nvPr>
        </p:nvSpPr>
        <p:spPr>
          <a:xfrm>
            <a:off x="2641788" y="3140075"/>
            <a:ext cx="914700" cy="914700"/>
          </a:xfrm>
          <a:prstGeom prst="roundRect">
            <a:avLst>
              <a:gd fmla="val 50000" name="adj"/>
            </a:avLst>
          </a:prstGeom>
          <a:noFill/>
          <a:ln>
            <a:noFill/>
          </a:ln>
        </p:spPr>
      </p:sp>
      <p:grpSp>
        <p:nvGrpSpPr>
          <p:cNvPr id="219" name="Google Shape;219;p11"/>
          <p:cNvGrpSpPr/>
          <p:nvPr/>
        </p:nvGrpSpPr>
        <p:grpSpPr>
          <a:xfrm>
            <a:off x="457207" y="4624632"/>
            <a:ext cx="775059" cy="176438"/>
            <a:chOff x="1138300" y="2252975"/>
            <a:chExt cx="5334200" cy="1214300"/>
          </a:xfrm>
        </p:grpSpPr>
        <p:sp>
          <p:nvSpPr>
            <p:cNvPr id="220" name="Google Shape;220;p11"/>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1"/>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1"/>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1"/>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1"/>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1"/>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6" name="Google Shape;226;p11"/>
          <p:cNvSpPr txBox="1"/>
          <p:nvPr>
            <p:ph idx="1" type="subTitle"/>
          </p:nvPr>
        </p:nvSpPr>
        <p:spPr>
          <a:xfrm>
            <a:off x="1507525" y="3463661"/>
            <a:ext cx="981600" cy="3384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1pPr>
            <a:lvl2pPr lvl="1">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2pPr>
            <a:lvl3pPr lvl="2">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3pPr>
            <a:lvl4pPr lvl="3">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4pPr>
            <a:lvl5pPr lvl="4">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5pPr>
            <a:lvl6pPr lvl="5">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6pPr>
            <a:lvl7pPr lvl="6">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7pPr>
            <a:lvl8pPr lvl="7">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8pPr>
            <a:lvl9pPr lvl="8">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9pPr>
          </a:lstStyle>
          <a:p/>
        </p:txBody>
      </p:sp>
      <p:sp>
        <p:nvSpPr>
          <p:cNvPr id="227" name="Google Shape;227;p11"/>
          <p:cNvSpPr txBox="1"/>
          <p:nvPr>
            <p:ph idx="4" type="subTitle"/>
          </p:nvPr>
        </p:nvSpPr>
        <p:spPr>
          <a:xfrm>
            <a:off x="1507525" y="3802038"/>
            <a:ext cx="981600" cy="176400"/>
          </a:xfrm>
          <a:prstGeom prst="rect">
            <a:avLst/>
          </a:prstGeom>
        </p:spPr>
        <p:txBody>
          <a:bodyPr anchorCtr="0" anchor="b" bIns="0" lIns="0" spcFirstLastPara="1" rIns="0" wrap="square" tIns="0">
            <a:noAutofit/>
          </a:bodyPr>
          <a:lstStyle>
            <a:lvl1pPr lvl="0">
              <a:lnSpc>
                <a:spcPct val="100000"/>
              </a:lnSpc>
              <a:spcBef>
                <a:spcPts val="0"/>
              </a:spcBef>
              <a:spcAft>
                <a:spcPts val="0"/>
              </a:spcAft>
              <a:buSzPts val="900"/>
              <a:buNone/>
              <a:defRPr sz="900"/>
            </a:lvl1pPr>
            <a:lvl2pPr lvl="1">
              <a:lnSpc>
                <a:spcPct val="100000"/>
              </a:lnSpc>
              <a:spcBef>
                <a:spcPts val="0"/>
              </a:spcBef>
              <a:spcAft>
                <a:spcPts val="0"/>
              </a:spcAft>
              <a:buSzPts val="900"/>
              <a:buNone/>
              <a:defRPr sz="900"/>
            </a:lvl2pPr>
            <a:lvl3pPr lvl="2">
              <a:lnSpc>
                <a:spcPct val="100000"/>
              </a:lnSpc>
              <a:spcBef>
                <a:spcPts val="0"/>
              </a:spcBef>
              <a:spcAft>
                <a:spcPts val="0"/>
              </a:spcAft>
              <a:buSzPts val="900"/>
              <a:buNone/>
              <a:defRPr sz="900"/>
            </a:lvl3pPr>
            <a:lvl4pPr lvl="3">
              <a:lnSpc>
                <a:spcPct val="100000"/>
              </a:lnSpc>
              <a:spcBef>
                <a:spcPts val="0"/>
              </a:spcBef>
              <a:spcAft>
                <a:spcPts val="0"/>
              </a:spcAft>
              <a:buSzPts val="900"/>
              <a:buNone/>
              <a:defRPr sz="900"/>
            </a:lvl4pPr>
            <a:lvl5pPr lvl="4">
              <a:lnSpc>
                <a:spcPct val="100000"/>
              </a:lnSpc>
              <a:spcBef>
                <a:spcPts val="0"/>
              </a:spcBef>
              <a:spcAft>
                <a:spcPts val="0"/>
              </a:spcAft>
              <a:buSzPts val="900"/>
              <a:buNone/>
              <a:defRPr sz="900"/>
            </a:lvl5pPr>
            <a:lvl6pPr lvl="5">
              <a:lnSpc>
                <a:spcPct val="100000"/>
              </a:lnSpc>
              <a:spcBef>
                <a:spcPts val="0"/>
              </a:spcBef>
              <a:spcAft>
                <a:spcPts val="0"/>
              </a:spcAft>
              <a:buSzPts val="900"/>
              <a:buNone/>
              <a:defRPr sz="900"/>
            </a:lvl6pPr>
            <a:lvl7pPr lvl="6">
              <a:lnSpc>
                <a:spcPct val="100000"/>
              </a:lnSpc>
              <a:spcBef>
                <a:spcPts val="0"/>
              </a:spcBef>
              <a:spcAft>
                <a:spcPts val="0"/>
              </a:spcAft>
              <a:buSzPts val="900"/>
              <a:buNone/>
              <a:defRPr sz="900"/>
            </a:lvl7pPr>
            <a:lvl8pPr lvl="7">
              <a:lnSpc>
                <a:spcPct val="100000"/>
              </a:lnSpc>
              <a:spcBef>
                <a:spcPts val="0"/>
              </a:spcBef>
              <a:spcAft>
                <a:spcPts val="0"/>
              </a:spcAft>
              <a:buSzPts val="900"/>
              <a:buNone/>
              <a:defRPr sz="900"/>
            </a:lvl8pPr>
            <a:lvl9pPr lvl="8">
              <a:lnSpc>
                <a:spcPct val="100000"/>
              </a:lnSpc>
              <a:spcBef>
                <a:spcPts val="0"/>
              </a:spcBef>
              <a:spcAft>
                <a:spcPts val="0"/>
              </a:spcAft>
              <a:buSzPts val="900"/>
              <a:buNone/>
              <a:defRPr sz="900"/>
            </a:lvl9pPr>
          </a:lstStyle>
          <a:p/>
        </p:txBody>
      </p:sp>
      <p:sp>
        <p:nvSpPr>
          <p:cNvPr id="228" name="Google Shape;228;p11"/>
          <p:cNvSpPr txBox="1"/>
          <p:nvPr>
            <p:ph idx="5" type="subTitle"/>
          </p:nvPr>
        </p:nvSpPr>
        <p:spPr>
          <a:xfrm>
            <a:off x="3692121" y="3463661"/>
            <a:ext cx="981600" cy="3384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1pPr>
            <a:lvl2pPr lvl="1">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2pPr>
            <a:lvl3pPr lvl="2">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3pPr>
            <a:lvl4pPr lvl="3">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4pPr>
            <a:lvl5pPr lvl="4">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5pPr>
            <a:lvl6pPr lvl="5">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6pPr>
            <a:lvl7pPr lvl="6">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7pPr>
            <a:lvl8pPr lvl="7">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8pPr>
            <a:lvl9pPr lvl="8">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9pPr>
          </a:lstStyle>
          <a:p/>
        </p:txBody>
      </p:sp>
      <p:sp>
        <p:nvSpPr>
          <p:cNvPr id="229" name="Google Shape;229;p11"/>
          <p:cNvSpPr txBox="1"/>
          <p:nvPr>
            <p:ph idx="6" type="subTitle"/>
          </p:nvPr>
        </p:nvSpPr>
        <p:spPr>
          <a:xfrm>
            <a:off x="3692113" y="3802038"/>
            <a:ext cx="981600" cy="176400"/>
          </a:xfrm>
          <a:prstGeom prst="rect">
            <a:avLst/>
          </a:prstGeom>
        </p:spPr>
        <p:txBody>
          <a:bodyPr anchorCtr="0" anchor="b" bIns="0" lIns="0" spcFirstLastPara="1" rIns="0" wrap="square" tIns="0">
            <a:noAutofit/>
          </a:bodyPr>
          <a:lstStyle>
            <a:lvl1pPr lvl="0">
              <a:lnSpc>
                <a:spcPct val="100000"/>
              </a:lnSpc>
              <a:spcBef>
                <a:spcPts val="0"/>
              </a:spcBef>
              <a:spcAft>
                <a:spcPts val="0"/>
              </a:spcAft>
              <a:buSzPts val="900"/>
              <a:buNone/>
              <a:defRPr sz="900"/>
            </a:lvl1pPr>
            <a:lvl2pPr lvl="1">
              <a:lnSpc>
                <a:spcPct val="100000"/>
              </a:lnSpc>
              <a:spcBef>
                <a:spcPts val="0"/>
              </a:spcBef>
              <a:spcAft>
                <a:spcPts val="0"/>
              </a:spcAft>
              <a:buSzPts val="900"/>
              <a:buNone/>
              <a:defRPr sz="900"/>
            </a:lvl2pPr>
            <a:lvl3pPr lvl="2">
              <a:lnSpc>
                <a:spcPct val="100000"/>
              </a:lnSpc>
              <a:spcBef>
                <a:spcPts val="0"/>
              </a:spcBef>
              <a:spcAft>
                <a:spcPts val="0"/>
              </a:spcAft>
              <a:buSzPts val="900"/>
              <a:buNone/>
              <a:defRPr sz="900"/>
            </a:lvl3pPr>
            <a:lvl4pPr lvl="3">
              <a:lnSpc>
                <a:spcPct val="100000"/>
              </a:lnSpc>
              <a:spcBef>
                <a:spcPts val="0"/>
              </a:spcBef>
              <a:spcAft>
                <a:spcPts val="0"/>
              </a:spcAft>
              <a:buSzPts val="900"/>
              <a:buNone/>
              <a:defRPr sz="900"/>
            </a:lvl4pPr>
            <a:lvl5pPr lvl="4">
              <a:lnSpc>
                <a:spcPct val="100000"/>
              </a:lnSpc>
              <a:spcBef>
                <a:spcPts val="0"/>
              </a:spcBef>
              <a:spcAft>
                <a:spcPts val="0"/>
              </a:spcAft>
              <a:buSzPts val="900"/>
              <a:buNone/>
              <a:defRPr sz="900"/>
            </a:lvl5pPr>
            <a:lvl6pPr lvl="5">
              <a:lnSpc>
                <a:spcPct val="100000"/>
              </a:lnSpc>
              <a:spcBef>
                <a:spcPts val="0"/>
              </a:spcBef>
              <a:spcAft>
                <a:spcPts val="0"/>
              </a:spcAft>
              <a:buSzPts val="900"/>
              <a:buNone/>
              <a:defRPr sz="900"/>
            </a:lvl6pPr>
            <a:lvl7pPr lvl="6">
              <a:lnSpc>
                <a:spcPct val="100000"/>
              </a:lnSpc>
              <a:spcBef>
                <a:spcPts val="0"/>
              </a:spcBef>
              <a:spcAft>
                <a:spcPts val="0"/>
              </a:spcAft>
              <a:buSzPts val="900"/>
              <a:buNone/>
              <a:defRPr sz="900"/>
            </a:lvl7pPr>
            <a:lvl8pPr lvl="7">
              <a:lnSpc>
                <a:spcPct val="100000"/>
              </a:lnSpc>
              <a:spcBef>
                <a:spcPts val="0"/>
              </a:spcBef>
              <a:spcAft>
                <a:spcPts val="0"/>
              </a:spcAft>
              <a:buSzPts val="900"/>
              <a:buNone/>
              <a:defRPr sz="900"/>
            </a:lvl8pPr>
            <a:lvl9pPr lvl="8">
              <a:lnSpc>
                <a:spcPct val="100000"/>
              </a:lnSpc>
              <a:spcBef>
                <a:spcPts val="0"/>
              </a:spcBef>
              <a:spcAft>
                <a:spcPts val="0"/>
              </a:spcAft>
              <a:buSzPts val="900"/>
              <a:buNone/>
              <a:defRPr sz="900"/>
            </a:lvl9pPr>
          </a:lstStyle>
          <a:p/>
        </p:txBody>
      </p:sp>
      <p:sp>
        <p:nvSpPr>
          <p:cNvPr id="230" name="Google Shape;230;p11"/>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Logos Slide">
  <p:cSld name="CUSTOM_1_2_1_1_2_1_1_1_2_1_1_1_1">
    <p:bg>
      <p:bgPr>
        <a:solidFill>
          <a:schemeClr val="dk1"/>
        </a:solidFill>
      </p:bgPr>
    </p:bg>
    <p:spTree>
      <p:nvGrpSpPr>
        <p:cNvPr id="1629" name="Shape 1629"/>
        <p:cNvGrpSpPr/>
        <p:nvPr/>
      </p:nvGrpSpPr>
      <p:grpSpPr>
        <a:xfrm>
          <a:off x="0" y="0"/>
          <a:ext cx="0" cy="0"/>
          <a:chOff x="0" y="0"/>
          <a:chExt cx="0" cy="0"/>
        </a:xfrm>
      </p:grpSpPr>
      <p:sp>
        <p:nvSpPr>
          <p:cNvPr id="1630" name="Google Shape;1630;p101"/>
          <p:cNvSpPr txBox="1"/>
          <p:nvPr>
            <p:ph type="title"/>
          </p:nvPr>
        </p:nvSpPr>
        <p:spPr>
          <a:xfrm>
            <a:off x="457200" y="663625"/>
            <a:ext cx="8229600" cy="2964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1pPr>
            <a:lvl2pPr lvl="1">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2pPr>
            <a:lvl3pPr lvl="2">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3pPr>
            <a:lvl4pPr lvl="3">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4pPr>
            <a:lvl5pPr lvl="4">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5pPr>
            <a:lvl6pPr lvl="5">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6pPr>
            <a:lvl7pPr lvl="6">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7pPr>
            <a:lvl8pPr lvl="7">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8pPr>
            <a:lvl9pPr lvl="8">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9pPr>
          </a:lstStyle>
          <a:p/>
        </p:txBody>
      </p:sp>
      <p:sp>
        <p:nvSpPr>
          <p:cNvPr id="1631" name="Google Shape;1631;p101"/>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632" name="Google Shape;1632;p101"/>
          <p:cNvGrpSpPr/>
          <p:nvPr/>
        </p:nvGrpSpPr>
        <p:grpSpPr>
          <a:xfrm>
            <a:off x="457236" y="4663458"/>
            <a:ext cx="548356" cy="124830"/>
            <a:chOff x="1138300" y="2252975"/>
            <a:chExt cx="5334200" cy="1214300"/>
          </a:xfrm>
        </p:grpSpPr>
        <p:sp>
          <p:nvSpPr>
            <p:cNvPr id="1633" name="Google Shape;1633;p101"/>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634" name="Google Shape;1634;p101"/>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635" name="Google Shape;1635;p101"/>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636" name="Google Shape;1636;p101"/>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637" name="Google Shape;1637;p101"/>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638" name="Google Shape;1638;p101"/>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1639" name="Google Shape;1639;p101"/>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Content + Labels">
  <p:cSld name="CUSTOM_1_2_1_1_2_5_2_2_1">
    <p:bg>
      <p:bgPr>
        <a:solidFill>
          <a:schemeClr val="dk1"/>
        </a:solidFill>
      </p:bgPr>
    </p:bg>
    <p:spTree>
      <p:nvGrpSpPr>
        <p:cNvPr id="1640" name="Shape 1640"/>
        <p:cNvGrpSpPr/>
        <p:nvPr/>
      </p:nvGrpSpPr>
      <p:grpSpPr>
        <a:xfrm>
          <a:off x="0" y="0"/>
          <a:ext cx="0" cy="0"/>
          <a:chOff x="0" y="0"/>
          <a:chExt cx="0" cy="0"/>
        </a:xfrm>
      </p:grpSpPr>
      <p:sp>
        <p:nvSpPr>
          <p:cNvPr id="1641" name="Google Shape;1641;p102"/>
          <p:cNvSpPr/>
          <p:nvPr/>
        </p:nvSpPr>
        <p:spPr>
          <a:xfrm>
            <a:off x="4571950" y="0"/>
            <a:ext cx="4572000" cy="5143500"/>
          </a:xfrm>
          <a:prstGeom prst="rect">
            <a:avLst/>
          </a:prstGeom>
          <a:solidFill>
            <a:srgbClr val="1A442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642" name="Google Shape;1642;p102"/>
          <p:cNvSpPr txBox="1"/>
          <p:nvPr>
            <p:ph type="title"/>
          </p:nvPr>
        </p:nvSpPr>
        <p:spPr>
          <a:xfrm>
            <a:off x="457200" y="457200"/>
            <a:ext cx="4140300" cy="3507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1pPr>
            <a:lvl2pPr lvl="1">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2pPr>
            <a:lvl3pPr lvl="2">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3pPr>
            <a:lvl4pPr lvl="3">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4pPr>
            <a:lvl5pPr lvl="4">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5pPr>
            <a:lvl6pPr lvl="5">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6pPr>
            <a:lvl7pPr lvl="6">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7pPr>
            <a:lvl8pPr lvl="7">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8pPr>
            <a:lvl9pPr lvl="8">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9pPr>
          </a:lstStyle>
          <a:p/>
        </p:txBody>
      </p:sp>
      <p:sp>
        <p:nvSpPr>
          <p:cNvPr id="1643" name="Google Shape;1643;p102"/>
          <p:cNvSpPr txBox="1"/>
          <p:nvPr>
            <p:ph idx="1" type="body"/>
          </p:nvPr>
        </p:nvSpPr>
        <p:spPr>
          <a:xfrm>
            <a:off x="457200" y="1292050"/>
            <a:ext cx="3657600" cy="502800"/>
          </a:xfrm>
          <a:prstGeom prst="rect">
            <a:avLst/>
          </a:prstGeom>
        </p:spPr>
        <p:txBody>
          <a:bodyPr anchorCtr="0" anchor="t" bIns="0" lIns="0" spcFirstLastPara="1" rIns="0" wrap="square" tIns="0">
            <a:noAutofit/>
          </a:bodyPr>
          <a:lstStyle>
            <a:lvl1pPr indent="-304800" lvl="0" marL="457200">
              <a:spcBef>
                <a:spcPts val="0"/>
              </a:spcBef>
              <a:spcAft>
                <a:spcPts val="0"/>
              </a:spcAft>
              <a:buClr>
                <a:schemeClr val="lt1"/>
              </a:buClr>
              <a:buSzPts val="1200"/>
              <a:buChar char="●"/>
              <a:defRPr sz="1200">
                <a:solidFill>
                  <a:schemeClr val="lt1"/>
                </a:solidFill>
              </a:defRPr>
            </a:lvl1pPr>
            <a:lvl2pPr indent="-304800" lvl="1" marL="914400">
              <a:spcBef>
                <a:spcPts val="0"/>
              </a:spcBef>
              <a:spcAft>
                <a:spcPts val="0"/>
              </a:spcAft>
              <a:buClr>
                <a:schemeClr val="lt1"/>
              </a:buClr>
              <a:buSzPts val="1200"/>
              <a:buChar char="○"/>
              <a:defRPr sz="1200">
                <a:solidFill>
                  <a:schemeClr val="lt1"/>
                </a:solidFill>
              </a:defRPr>
            </a:lvl2pPr>
            <a:lvl3pPr indent="-304800" lvl="2" marL="1371600">
              <a:spcBef>
                <a:spcPts val="0"/>
              </a:spcBef>
              <a:spcAft>
                <a:spcPts val="0"/>
              </a:spcAft>
              <a:buClr>
                <a:schemeClr val="lt1"/>
              </a:buClr>
              <a:buSzPts val="1200"/>
              <a:buChar char="■"/>
              <a:defRPr sz="1200">
                <a:solidFill>
                  <a:schemeClr val="lt1"/>
                </a:solidFill>
              </a:defRPr>
            </a:lvl3pPr>
            <a:lvl4pPr indent="-304800" lvl="3" marL="1828800">
              <a:spcBef>
                <a:spcPts val="0"/>
              </a:spcBef>
              <a:spcAft>
                <a:spcPts val="0"/>
              </a:spcAft>
              <a:buClr>
                <a:schemeClr val="lt1"/>
              </a:buClr>
              <a:buSzPts val="1200"/>
              <a:buChar char="●"/>
              <a:defRPr sz="1200">
                <a:solidFill>
                  <a:schemeClr val="lt1"/>
                </a:solidFill>
              </a:defRPr>
            </a:lvl4pPr>
            <a:lvl5pPr indent="-304800" lvl="4" marL="2286000">
              <a:spcBef>
                <a:spcPts val="0"/>
              </a:spcBef>
              <a:spcAft>
                <a:spcPts val="0"/>
              </a:spcAft>
              <a:buClr>
                <a:schemeClr val="lt1"/>
              </a:buClr>
              <a:buSzPts val="1200"/>
              <a:buChar char="○"/>
              <a:defRPr sz="1200">
                <a:solidFill>
                  <a:schemeClr val="lt1"/>
                </a:solidFill>
              </a:defRPr>
            </a:lvl5pPr>
            <a:lvl6pPr indent="-304800" lvl="5" marL="2743200">
              <a:spcBef>
                <a:spcPts val="0"/>
              </a:spcBef>
              <a:spcAft>
                <a:spcPts val="0"/>
              </a:spcAft>
              <a:buClr>
                <a:schemeClr val="lt1"/>
              </a:buClr>
              <a:buSzPts val="1200"/>
              <a:buChar char="■"/>
              <a:defRPr sz="1200">
                <a:solidFill>
                  <a:schemeClr val="lt1"/>
                </a:solidFill>
              </a:defRPr>
            </a:lvl6pPr>
            <a:lvl7pPr indent="-304800" lvl="6" marL="3200400">
              <a:spcBef>
                <a:spcPts val="0"/>
              </a:spcBef>
              <a:spcAft>
                <a:spcPts val="0"/>
              </a:spcAft>
              <a:buClr>
                <a:schemeClr val="lt1"/>
              </a:buClr>
              <a:buSzPts val="1200"/>
              <a:buChar char="●"/>
              <a:defRPr sz="1200">
                <a:solidFill>
                  <a:schemeClr val="lt1"/>
                </a:solidFill>
              </a:defRPr>
            </a:lvl7pPr>
            <a:lvl8pPr indent="-304800" lvl="7" marL="3657600">
              <a:spcBef>
                <a:spcPts val="0"/>
              </a:spcBef>
              <a:spcAft>
                <a:spcPts val="0"/>
              </a:spcAft>
              <a:buClr>
                <a:schemeClr val="lt1"/>
              </a:buClr>
              <a:buSzPts val="1200"/>
              <a:buChar char="○"/>
              <a:defRPr sz="1200">
                <a:solidFill>
                  <a:schemeClr val="lt1"/>
                </a:solidFill>
              </a:defRPr>
            </a:lvl8pPr>
            <a:lvl9pPr indent="-304800" lvl="8" marL="4114800">
              <a:spcBef>
                <a:spcPts val="0"/>
              </a:spcBef>
              <a:spcAft>
                <a:spcPts val="0"/>
              </a:spcAft>
              <a:buClr>
                <a:schemeClr val="lt1"/>
              </a:buClr>
              <a:buSzPts val="1200"/>
              <a:buChar char="■"/>
              <a:defRPr sz="1200">
                <a:solidFill>
                  <a:schemeClr val="lt1"/>
                </a:solidFill>
              </a:defRPr>
            </a:lvl9pPr>
          </a:lstStyle>
          <a:p/>
        </p:txBody>
      </p:sp>
      <p:sp>
        <p:nvSpPr>
          <p:cNvPr id="1644" name="Google Shape;1644;p102"/>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645" name="Google Shape;1645;p102"/>
          <p:cNvGrpSpPr/>
          <p:nvPr/>
        </p:nvGrpSpPr>
        <p:grpSpPr>
          <a:xfrm>
            <a:off x="457236" y="4663458"/>
            <a:ext cx="548356" cy="124830"/>
            <a:chOff x="1138300" y="2252975"/>
            <a:chExt cx="5334200" cy="1214300"/>
          </a:xfrm>
        </p:grpSpPr>
        <p:sp>
          <p:nvSpPr>
            <p:cNvPr id="1646" name="Google Shape;1646;p102"/>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647" name="Google Shape;1647;p102"/>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648" name="Google Shape;1648;p102"/>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649" name="Google Shape;1649;p102"/>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650" name="Google Shape;1650;p102"/>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651" name="Google Shape;1651;p102"/>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1652" name="Google Shape;1652;p102"/>
          <p:cNvSpPr/>
          <p:nvPr>
            <p:ph idx="2" type="pic"/>
          </p:nvPr>
        </p:nvSpPr>
        <p:spPr>
          <a:xfrm>
            <a:off x="5029200" y="1463050"/>
            <a:ext cx="3657600" cy="2194500"/>
          </a:xfrm>
          <a:prstGeom prst="roundRect">
            <a:avLst>
              <a:gd fmla="val 5034" name="adj"/>
            </a:avLst>
          </a:prstGeom>
          <a:noFill/>
          <a:ln>
            <a:noFill/>
          </a:ln>
        </p:spPr>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List of numbers">
  <p:cSld name="CUSTOM_1_2_1_1_5_2">
    <p:bg>
      <p:bgPr>
        <a:solidFill>
          <a:schemeClr val="dk1"/>
        </a:solidFill>
      </p:bgPr>
    </p:bg>
    <p:spTree>
      <p:nvGrpSpPr>
        <p:cNvPr id="1653" name="Shape 1653"/>
        <p:cNvGrpSpPr/>
        <p:nvPr/>
      </p:nvGrpSpPr>
      <p:grpSpPr>
        <a:xfrm>
          <a:off x="0" y="0"/>
          <a:ext cx="0" cy="0"/>
          <a:chOff x="0" y="0"/>
          <a:chExt cx="0" cy="0"/>
        </a:xfrm>
      </p:grpSpPr>
      <p:sp>
        <p:nvSpPr>
          <p:cNvPr id="1654" name="Google Shape;1654;p103"/>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655" name="Google Shape;1655;p103"/>
          <p:cNvGrpSpPr/>
          <p:nvPr/>
        </p:nvGrpSpPr>
        <p:grpSpPr>
          <a:xfrm>
            <a:off x="457236" y="4663458"/>
            <a:ext cx="548356" cy="124830"/>
            <a:chOff x="1138300" y="2252975"/>
            <a:chExt cx="5334200" cy="1214300"/>
          </a:xfrm>
        </p:grpSpPr>
        <p:sp>
          <p:nvSpPr>
            <p:cNvPr id="1656" name="Google Shape;1656;p103"/>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657" name="Google Shape;1657;p103"/>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658" name="Google Shape;1658;p103"/>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659" name="Google Shape;1659;p103"/>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660" name="Google Shape;1660;p103"/>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661" name="Google Shape;1661;p103"/>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1662" name="Google Shape;1662;p103"/>
          <p:cNvSpPr txBox="1"/>
          <p:nvPr>
            <p:ph type="title"/>
          </p:nvPr>
        </p:nvSpPr>
        <p:spPr>
          <a:xfrm>
            <a:off x="457225" y="457200"/>
            <a:ext cx="3258600" cy="6708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1pPr>
            <a:lvl2pPr lvl="1">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2pPr>
            <a:lvl3pPr lvl="2">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3pPr>
            <a:lvl4pPr lvl="3">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4pPr>
            <a:lvl5pPr lvl="4">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5pPr>
            <a:lvl6pPr lvl="5">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6pPr>
            <a:lvl7pPr lvl="6">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7pPr>
            <a:lvl8pPr lvl="7">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8pPr>
            <a:lvl9pPr lvl="8">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9pPr>
          </a:lstStyle>
          <a:p/>
        </p:txBody>
      </p:sp>
      <p:sp>
        <p:nvSpPr>
          <p:cNvPr id="1663" name="Google Shape;1663;p103"/>
          <p:cNvSpPr txBox="1"/>
          <p:nvPr>
            <p:ph idx="1" type="body"/>
          </p:nvPr>
        </p:nvSpPr>
        <p:spPr>
          <a:xfrm>
            <a:off x="4369000" y="457200"/>
            <a:ext cx="4317900" cy="3551400"/>
          </a:xfrm>
          <a:prstGeom prst="rect">
            <a:avLst/>
          </a:prstGeom>
        </p:spPr>
        <p:txBody>
          <a:bodyPr anchorCtr="0" anchor="t" bIns="0" lIns="0" spcFirstLastPara="1" rIns="0" wrap="square" tIns="0">
            <a:noAutofit/>
          </a:bodyPr>
          <a:lstStyle>
            <a:lvl1pPr indent="-304800" lvl="0" marL="457200">
              <a:spcBef>
                <a:spcPts val="0"/>
              </a:spcBef>
              <a:spcAft>
                <a:spcPts val="0"/>
              </a:spcAft>
              <a:buClr>
                <a:schemeClr val="lt1"/>
              </a:buClr>
              <a:buSzPts val="1200"/>
              <a:buChar char="●"/>
              <a:defRPr>
                <a:solidFill>
                  <a:schemeClr val="lt1"/>
                </a:solidFill>
              </a:defRPr>
            </a:lvl1pPr>
            <a:lvl2pPr indent="-304800" lvl="1" marL="914400">
              <a:spcBef>
                <a:spcPts val="0"/>
              </a:spcBef>
              <a:spcAft>
                <a:spcPts val="0"/>
              </a:spcAft>
              <a:buClr>
                <a:schemeClr val="lt1"/>
              </a:buClr>
              <a:buSzPts val="1200"/>
              <a:buChar char="○"/>
              <a:defRPr>
                <a:solidFill>
                  <a:schemeClr val="lt1"/>
                </a:solidFill>
              </a:defRPr>
            </a:lvl2pPr>
            <a:lvl3pPr indent="-304800" lvl="2" marL="1371600">
              <a:spcBef>
                <a:spcPts val="0"/>
              </a:spcBef>
              <a:spcAft>
                <a:spcPts val="0"/>
              </a:spcAft>
              <a:buClr>
                <a:schemeClr val="lt1"/>
              </a:buClr>
              <a:buSzPts val="1200"/>
              <a:buChar char="■"/>
              <a:defRPr>
                <a:solidFill>
                  <a:schemeClr val="lt1"/>
                </a:solidFill>
              </a:defRPr>
            </a:lvl3pPr>
            <a:lvl4pPr indent="-304800" lvl="3" marL="1828800">
              <a:spcBef>
                <a:spcPts val="0"/>
              </a:spcBef>
              <a:spcAft>
                <a:spcPts val="0"/>
              </a:spcAft>
              <a:buClr>
                <a:schemeClr val="lt1"/>
              </a:buClr>
              <a:buSzPts val="1200"/>
              <a:buChar char="●"/>
              <a:defRPr>
                <a:solidFill>
                  <a:schemeClr val="lt1"/>
                </a:solidFill>
              </a:defRPr>
            </a:lvl4pPr>
            <a:lvl5pPr indent="-304800" lvl="4" marL="2286000">
              <a:spcBef>
                <a:spcPts val="0"/>
              </a:spcBef>
              <a:spcAft>
                <a:spcPts val="0"/>
              </a:spcAft>
              <a:buClr>
                <a:schemeClr val="lt1"/>
              </a:buClr>
              <a:buSzPts val="1200"/>
              <a:buChar char="○"/>
              <a:defRPr>
                <a:solidFill>
                  <a:schemeClr val="lt1"/>
                </a:solidFill>
              </a:defRPr>
            </a:lvl5pPr>
            <a:lvl6pPr indent="-304800" lvl="5" marL="2743200">
              <a:spcBef>
                <a:spcPts val="0"/>
              </a:spcBef>
              <a:spcAft>
                <a:spcPts val="0"/>
              </a:spcAft>
              <a:buClr>
                <a:schemeClr val="lt1"/>
              </a:buClr>
              <a:buSzPts val="1200"/>
              <a:buChar char="■"/>
              <a:defRPr>
                <a:solidFill>
                  <a:schemeClr val="lt1"/>
                </a:solidFill>
              </a:defRPr>
            </a:lvl6pPr>
            <a:lvl7pPr indent="-304800" lvl="6" marL="3200400">
              <a:spcBef>
                <a:spcPts val="0"/>
              </a:spcBef>
              <a:spcAft>
                <a:spcPts val="0"/>
              </a:spcAft>
              <a:buClr>
                <a:schemeClr val="lt1"/>
              </a:buClr>
              <a:buSzPts val="1200"/>
              <a:buChar char="●"/>
              <a:defRPr>
                <a:solidFill>
                  <a:schemeClr val="lt1"/>
                </a:solidFill>
              </a:defRPr>
            </a:lvl7pPr>
            <a:lvl8pPr indent="-304800" lvl="7" marL="3657600">
              <a:spcBef>
                <a:spcPts val="0"/>
              </a:spcBef>
              <a:spcAft>
                <a:spcPts val="0"/>
              </a:spcAft>
              <a:buClr>
                <a:schemeClr val="lt1"/>
              </a:buClr>
              <a:buSzPts val="1200"/>
              <a:buChar char="○"/>
              <a:defRPr>
                <a:solidFill>
                  <a:schemeClr val="lt1"/>
                </a:solidFill>
              </a:defRPr>
            </a:lvl8pPr>
            <a:lvl9pPr indent="-304800" lvl="8" marL="4114800">
              <a:spcBef>
                <a:spcPts val="0"/>
              </a:spcBef>
              <a:spcAft>
                <a:spcPts val="0"/>
              </a:spcAft>
              <a:buClr>
                <a:schemeClr val="lt1"/>
              </a:buClr>
              <a:buSzPts val="1200"/>
              <a:buChar char="■"/>
              <a:defRPr>
                <a:solidFill>
                  <a:schemeClr val="lt1"/>
                </a:solidFill>
              </a:defRPr>
            </a:lvl9pPr>
          </a:lstStyle>
          <a:p/>
        </p:txBody>
      </p:sp>
      <p:sp>
        <p:nvSpPr>
          <p:cNvPr id="1664" name="Google Shape;1664;p103"/>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List of numbers 2">
  <p:cSld name="CUSTOM_1_2_1_1_5_1_1">
    <p:bg>
      <p:bgPr>
        <a:solidFill>
          <a:schemeClr val="dk1"/>
        </a:solidFill>
      </p:bgPr>
    </p:bg>
    <p:spTree>
      <p:nvGrpSpPr>
        <p:cNvPr id="1665" name="Shape 1665"/>
        <p:cNvGrpSpPr/>
        <p:nvPr/>
      </p:nvGrpSpPr>
      <p:grpSpPr>
        <a:xfrm>
          <a:off x="0" y="0"/>
          <a:ext cx="0" cy="0"/>
          <a:chOff x="0" y="0"/>
          <a:chExt cx="0" cy="0"/>
        </a:xfrm>
      </p:grpSpPr>
      <p:sp>
        <p:nvSpPr>
          <p:cNvPr id="1666" name="Google Shape;1666;p104"/>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667" name="Google Shape;1667;p104"/>
          <p:cNvGrpSpPr/>
          <p:nvPr/>
        </p:nvGrpSpPr>
        <p:grpSpPr>
          <a:xfrm>
            <a:off x="457236" y="4663458"/>
            <a:ext cx="548356" cy="124830"/>
            <a:chOff x="1138300" y="2252975"/>
            <a:chExt cx="5334200" cy="1214300"/>
          </a:xfrm>
        </p:grpSpPr>
        <p:sp>
          <p:nvSpPr>
            <p:cNvPr id="1668" name="Google Shape;1668;p104"/>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669" name="Google Shape;1669;p104"/>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670" name="Google Shape;1670;p104"/>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671" name="Google Shape;1671;p104"/>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672" name="Google Shape;1672;p104"/>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673" name="Google Shape;1673;p104"/>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1674" name="Google Shape;1674;p104"/>
          <p:cNvSpPr txBox="1"/>
          <p:nvPr>
            <p:ph type="title"/>
          </p:nvPr>
        </p:nvSpPr>
        <p:spPr>
          <a:xfrm>
            <a:off x="457225" y="457200"/>
            <a:ext cx="8272200" cy="3510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1pPr>
            <a:lvl2pPr lvl="1">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2pPr>
            <a:lvl3pPr lvl="2">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3pPr>
            <a:lvl4pPr lvl="3">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4pPr>
            <a:lvl5pPr lvl="4">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5pPr>
            <a:lvl6pPr lvl="5">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6pPr>
            <a:lvl7pPr lvl="6">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7pPr>
            <a:lvl8pPr lvl="7">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8pPr>
            <a:lvl9pPr lvl="8">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9pPr>
          </a:lstStyle>
          <a:p/>
        </p:txBody>
      </p:sp>
      <p:sp>
        <p:nvSpPr>
          <p:cNvPr id="1675" name="Google Shape;1675;p104"/>
          <p:cNvSpPr txBox="1"/>
          <p:nvPr>
            <p:ph idx="1" type="body"/>
          </p:nvPr>
        </p:nvSpPr>
        <p:spPr>
          <a:xfrm>
            <a:off x="457225" y="1463050"/>
            <a:ext cx="8229600" cy="2697600"/>
          </a:xfrm>
          <a:prstGeom prst="rect">
            <a:avLst/>
          </a:prstGeom>
        </p:spPr>
        <p:txBody>
          <a:bodyPr anchorCtr="0" anchor="t" bIns="0" lIns="0" spcFirstLastPara="1" rIns="0" wrap="square" tIns="0">
            <a:noAutofit/>
          </a:bodyPr>
          <a:lstStyle>
            <a:lvl1pPr indent="-304800" lvl="0" marL="457200">
              <a:spcBef>
                <a:spcPts val="0"/>
              </a:spcBef>
              <a:spcAft>
                <a:spcPts val="0"/>
              </a:spcAft>
              <a:buClr>
                <a:schemeClr val="lt1"/>
              </a:buClr>
              <a:buSzPts val="1200"/>
              <a:buAutoNum type="arabicPeriod"/>
              <a:defRPr>
                <a:solidFill>
                  <a:schemeClr val="lt1"/>
                </a:solidFill>
              </a:defRPr>
            </a:lvl1pPr>
            <a:lvl2pPr indent="-304800" lvl="1" marL="914400">
              <a:spcBef>
                <a:spcPts val="0"/>
              </a:spcBef>
              <a:spcAft>
                <a:spcPts val="0"/>
              </a:spcAft>
              <a:buClr>
                <a:schemeClr val="lt1"/>
              </a:buClr>
              <a:buSzPts val="1200"/>
              <a:buAutoNum type="alphaLcPeriod"/>
              <a:defRPr>
                <a:solidFill>
                  <a:schemeClr val="lt1"/>
                </a:solidFill>
              </a:defRPr>
            </a:lvl2pPr>
            <a:lvl3pPr indent="-304800" lvl="2" marL="1371600">
              <a:spcBef>
                <a:spcPts val="0"/>
              </a:spcBef>
              <a:spcAft>
                <a:spcPts val="0"/>
              </a:spcAft>
              <a:buClr>
                <a:schemeClr val="lt1"/>
              </a:buClr>
              <a:buSzPts val="1200"/>
              <a:buAutoNum type="romanLcPeriod"/>
              <a:defRPr>
                <a:solidFill>
                  <a:schemeClr val="lt1"/>
                </a:solidFill>
              </a:defRPr>
            </a:lvl3pPr>
            <a:lvl4pPr indent="-304800" lvl="3" marL="1828800">
              <a:spcBef>
                <a:spcPts val="0"/>
              </a:spcBef>
              <a:spcAft>
                <a:spcPts val="0"/>
              </a:spcAft>
              <a:buClr>
                <a:schemeClr val="lt1"/>
              </a:buClr>
              <a:buSzPts val="1200"/>
              <a:buAutoNum type="arabicPeriod"/>
              <a:defRPr>
                <a:solidFill>
                  <a:schemeClr val="lt1"/>
                </a:solidFill>
              </a:defRPr>
            </a:lvl4pPr>
            <a:lvl5pPr indent="-304800" lvl="4" marL="2286000">
              <a:spcBef>
                <a:spcPts val="0"/>
              </a:spcBef>
              <a:spcAft>
                <a:spcPts val="0"/>
              </a:spcAft>
              <a:buClr>
                <a:schemeClr val="lt1"/>
              </a:buClr>
              <a:buSzPts val="1200"/>
              <a:buAutoNum type="alphaLcPeriod"/>
              <a:defRPr>
                <a:solidFill>
                  <a:schemeClr val="lt1"/>
                </a:solidFill>
              </a:defRPr>
            </a:lvl5pPr>
            <a:lvl6pPr indent="-304800" lvl="5" marL="2743200">
              <a:spcBef>
                <a:spcPts val="0"/>
              </a:spcBef>
              <a:spcAft>
                <a:spcPts val="0"/>
              </a:spcAft>
              <a:buClr>
                <a:schemeClr val="lt1"/>
              </a:buClr>
              <a:buSzPts val="1200"/>
              <a:buAutoNum type="romanLcPeriod"/>
              <a:defRPr>
                <a:solidFill>
                  <a:schemeClr val="lt1"/>
                </a:solidFill>
              </a:defRPr>
            </a:lvl6pPr>
            <a:lvl7pPr indent="-304800" lvl="6" marL="3200400">
              <a:spcBef>
                <a:spcPts val="0"/>
              </a:spcBef>
              <a:spcAft>
                <a:spcPts val="0"/>
              </a:spcAft>
              <a:buClr>
                <a:schemeClr val="lt1"/>
              </a:buClr>
              <a:buSzPts val="1200"/>
              <a:buAutoNum type="arabicPeriod"/>
              <a:defRPr>
                <a:solidFill>
                  <a:schemeClr val="lt1"/>
                </a:solidFill>
              </a:defRPr>
            </a:lvl7pPr>
            <a:lvl8pPr indent="-304800" lvl="7" marL="3657600">
              <a:spcBef>
                <a:spcPts val="0"/>
              </a:spcBef>
              <a:spcAft>
                <a:spcPts val="0"/>
              </a:spcAft>
              <a:buClr>
                <a:schemeClr val="lt1"/>
              </a:buClr>
              <a:buSzPts val="1200"/>
              <a:buAutoNum type="alphaLcPeriod"/>
              <a:defRPr>
                <a:solidFill>
                  <a:schemeClr val="lt1"/>
                </a:solidFill>
              </a:defRPr>
            </a:lvl8pPr>
            <a:lvl9pPr indent="-304800" lvl="8" marL="4114800">
              <a:spcBef>
                <a:spcPts val="0"/>
              </a:spcBef>
              <a:spcAft>
                <a:spcPts val="0"/>
              </a:spcAft>
              <a:buClr>
                <a:schemeClr val="lt1"/>
              </a:buClr>
              <a:buSzPts val="1200"/>
              <a:buAutoNum type="romanLcPeriod"/>
              <a:defRPr>
                <a:solidFill>
                  <a:schemeClr val="lt1"/>
                </a:solidFill>
              </a:defRPr>
            </a:lvl9pPr>
          </a:lstStyle>
          <a:p/>
        </p:txBody>
      </p:sp>
      <p:sp>
        <p:nvSpPr>
          <p:cNvPr id="1676" name="Google Shape;1676;p104"/>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Big text - Light Green">
  <p:cSld name="TITLE_4_1_1_1_2_3">
    <p:bg>
      <p:bgPr>
        <a:solidFill>
          <a:srgbClr val="1A442C"/>
        </a:solidFill>
      </p:bgPr>
    </p:bg>
    <p:spTree>
      <p:nvGrpSpPr>
        <p:cNvPr id="1677" name="Shape 1677"/>
        <p:cNvGrpSpPr/>
        <p:nvPr/>
      </p:nvGrpSpPr>
      <p:grpSpPr>
        <a:xfrm>
          <a:off x="0" y="0"/>
          <a:ext cx="0" cy="0"/>
          <a:chOff x="0" y="0"/>
          <a:chExt cx="0" cy="0"/>
        </a:xfrm>
      </p:grpSpPr>
      <p:sp>
        <p:nvSpPr>
          <p:cNvPr id="1678" name="Google Shape;1678;p105"/>
          <p:cNvSpPr txBox="1"/>
          <p:nvPr>
            <p:ph type="ctrTitle"/>
          </p:nvPr>
        </p:nvSpPr>
        <p:spPr>
          <a:xfrm>
            <a:off x="457200" y="457200"/>
            <a:ext cx="8229600" cy="4206000"/>
          </a:xfrm>
          <a:prstGeom prst="rect">
            <a:avLst/>
          </a:prstGeom>
        </p:spPr>
        <p:txBody>
          <a:bodyPr anchorCtr="0" anchor="ctr" bIns="0" lIns="0" spcFirstLastPara="1" rIns="0" wrap="square" tIns="0">
            <a:noAutofit/>
          </a:bodyPr>
          <a:lstStyle>
            <a:lvl1pPr lvl="0">
              <a:lnSpc>
                <a:spcPct val="90000"/>
              </a:lnSpc>
              <a:spcBef>
                <a:spcPts val="0"/>
              </a:spcBef>
              <a:spcAft>
                <a:spcPts val="0"/>
              </a:spcAft>
              <a:buClr>
                <a:schemeClr val="lt1"/>
              </a:buClr>
              <a:buSzPts val="3200"/>
              <a:buFont typeface="Inter SemiBold"/>
              <a:buNone/>
              <a:defRPr sz="3200">
                <a:solidFill>
                  <a:schemeClr val="lt1"/>
                </a:solidFill>
                <a:latin typeface="Inter SemiBold"/>
                <a:ea typeface="Inter SemiBold"/>
                <a:cs typeface="Inter SemiBold"/>
                <a:sym typeface="Inter SemiBold"/>
              </a:defRPr>
            </a:lvl1pPr>
            <a:lvl2pPr lvl="1">
              <a:lnSpc>
                <a:spcPct val="90000"/>
              </a:lnSpc>
              <a:spcBef>
                <a:spcPts val="0"/>
              </a:spcBef>
              <a:spcAft>
                <a:spcPts val="0"/>
              </a:spcAft>
              <a:buClr>
                <a:schemeClr val="lt1"/>
              </a:buClr>
              <a:buSzPts val="3200"/>
              <a:buNone/>
              <a:defRPr b="1" sz="3200">
                <a:solidFill>
                  <a:schemeClr val="lt1"/>
                </a:solidFill>
              </a:defRPr>
            </a:lvl2pPr>
            <a:lvl3pPr lvl="2">
              <a:lnSpc>
                <a:spcPct val="90000"/>
              </a:lnSpc>
              <a:spcBef>
                <a:spcPts val="0"/>
              </a:spcBef>
              <a:spcAft>
                <a:spcPts val="0"/>
              </a:spcAft>
              <a:buClr>
                <a:schemeClr val="lt1"/>
              </a:buClr>
              <a:buSzPts val="3200"/>
              <a:buNone/>
              <a:defRPr b="1" sz="3200">
                <a:solidFill>
                  <a:schemeClr val="lt1"/>
                </a:solidFill>
              </a:defRPr>
            </a:lvl3pPr>
            <a:lvl4pPr lvl="3">
              <a:lnSpc>
                <a:spcPct val="90000"/>
              </a:lnSpc>
              <a:spcBef>
                <a:spcPts val="0"/>
              </a:spcBef>
              <a:spcAft>
                <a:spcPts val="0"/>
              </a:spcAft>
              <a:buClr>
                <a:schemeClr val="lt1"/>
              </a:buClr>
              <a:buSzPts val="3200"/>
              <a:buNone/>
              <a:defRPr b="1" sz="3200">
                <a:solidFill>
                  <a:schemeClr val="lt1"/>
                </a:solidFill>
              </a:defRPr>
            </a:lvl4pPr>
            <a:lvl5pPr lvl="4">
              <a:lnSpc>
                <a:spcPct val="90000"/>
              </a:lnSpc>
              <a:spcBef>
                <a:spcPts val="0"/>
              </a:spcBef>
              <a:spcAft>
                <a:spcPts val="0"/>
              </a:spcAft>
              <a:buClr>
                <a:schemeClr val="lt1"/>
              </a:buClr>
              <a:buSzPts val="3200"/>
              <a:buNone/>
              <a:defRPr b="1" sz="3200">
                <a:solidFill>
                  <a:schemeClr val="lt1"/>
                </a:solidFill>
              </a:defRPr>
            </a:lvl5pPr>
            <a:lvl6pPr lvl="5">
              <a:lnSpc>
                <a:spcPct val="90000"/>
              </a:lnSpc>
              <a:spcBef>
                <a:spcPts val="0"/>
              </a:spcBef>
              <a:spcAft>
                <a:spcPts val="0"/>
              </a:spcAft>
              <a:buClr>
                <a:schemeClr val="lt1"/>
              </a:buClr>
              <a:buSzPts val="3200"/>
              <a:buNone/>
              <a:defRPr b="1" sz="3200">
                <a:solidFill>
                  <a:schemeClr val="lt1"/>
                </a:solidFill>
              </a:defRPr>
            </a:lvl6pPr>
            <a:lvl7pPr lvl="6">
              <a:lnSpc>
                <a:spcPct val="90000"/>
              </a:lnSpc>
              <a:spcBef>
                <a:spcPts val="0"/>
              </a:spcBef>
              <a:spcAft>
                <a:spcPts val="0"/>
              </a:spcAft>
              <a:buClr>
                <a:schemeClr val="lt1"/>
              </a:buClr>
              <a:buSzPts val="3200"/>
              <a:buNone/>
              <a:defRPr b="1" sz="3200">
                <a:solidFill>
                  <a:schemeClr val="lt1"/>
                </a:solidFill>
              </a:defRPr>
            </a:lvl7pPr>
            <a:lvl8pPr lvl="7">
              <a:lnSpc>
                <a:spcPct val="90000"/>
              </a:lnSpc>
              <a:spcBef>
                <a:spcPts val="0"/>
              </a:spcBef>
              <a:spcAft>
                <a:spcPts val="0"/>
              </a:spcAft>
              <a:buClr>
                <a:schemeClr val="lt1"/>
              </a:buClr>
              <a:buSzPts val="3200"/>
              <a:buNone/>
              <a:defRPr b="1" sz="3200">
                <a:solidFill>
                  <a:schemeClr val="lt1"/>
                </a:solidFill>
              </a:defRPr>
            </a:lvl8pPr>
            <a:lvl9pPr lvl="8">
              <a:lnSpc>
                <a:spcPct val="90000"/>
              </a:lnSpc>
              <a:spcBef>
                <a:spcPts val="0"/>
              </a:spcBef>
              <a:spcAft>
                <a:spcPts val="0"/>
              </a:spcAft>
              <a:buClr>
                <a:schemeClr val="lt1"/>
              </a:buClr>
              <a:buSzPts val="3200"/>
              <a:buNone/>
              <a:defRPr b="1" sz="3200">
                <a:solidFill>
                  <a:schemeClr val="lt1"/>
                </a:solidFill>
              </a:defRPr>
            </a:lvl9pPr>
          </a:lstStyle>
          <a:p/>
        </p:txBody>
      </p:sp>
      <p:sp>
        <p:nvSpPr>
          <p:cNvPr id="1679" name="Google Shape;1679;p105"/>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680" name="Google Shape;1680;p105"/>
          <p:cNvGrpSpPr/>
          <p:nvPr/>
        </p:nvGrpSpPr>
        <p:grpSpPr>
          <a:xfrm>
            <a:off x="457236" y="4663458"/>
            <a:ext cx="548356" cy="124830"/>
            <a:chOff x="1138300" y="2252975"/>
            <a:chExt cx="5334200" cy="1214300"/>
          </a:xfrm>
        </p:grpSpPr>
        <p:sp>
          <p:nvSpPr>
            <p:cNvPr id="1681" name="Google Shape;1681;p105"/>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682" name="Google Shape;1682;p105"/>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683" name="Google Shape;1683;p105"/>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684" name="Google Shape;1684;p105"/>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685" name="Google Shape;1685;p105"/>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686" name="Google Shape;1686;p105"/>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1687" name="Google Shape;1687;p105"/>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Big text + Title - Light Green  1">
  <p:cSld name="TITLE_4_1_1_1_2_1_1">
    <p:bg>
      <p:bgPr>
        <a:solidFill>
          <a:srgbClr val="1A442C"/>
        </a:solidFill>
      </p:bgPr>
    </p:bg>
    <p:spTree>
      <p:nvGrpSpPr>
        <p:cNvPr id="1688" name="Shape 1688"/>
        <p:cNvGrpSpPr/>
        <p:nvPr/>
      </p:nvGrpSpPr>
      <p:grpSpPr>
        <a:xfrm>
          <a:off x="0" y="0"/>
          <a:ext cx="0" cy="0"/>
          <a:chOff x="0" y="0"/>
          <a:chExt cx="0" cy="0"/>
        </a:xfrm>
      </p:grpSpPr>
      <p:sp>
        <p:nvSpPr>
          <p:cNvPr id="1689" name="Google Shape;1689;p106"/>
          <p:cNvSpPr txBox="1"/>
          <p:nvPr>
            <p:ph type="ctrTitle"/>
          </p:nvPr>
        </p:nvSpPr>
        <p:spPr>
          <a:xfrm>
            <a:off x="457200" y="2560325"/>
            <a:ext cx="8229600" cy="16002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lt1"/>
              </a:buClr>
              <a:buSzPts val="2400"/>
              <a:buFont typeface="Inter Medium"/>
              <a:buNone/>
              <a:defRPr sz="2400">
                <a:solidFill>
                  <a:schemeClr val="lt1"/>
                </a:solidFill>
                <a:latin typeface="Inter Medium"/>
                <a:ea typeface="Inter Medium"/>
                <a:cs typeface="Inter Medium"/>
                <a:sym typeface="Inter Medium"/>
              </a:defRPr>
            </a:lvl1pPr>
            <a:lvl2pPr lvl="1">
              <a:lnSpc>
                <a:spcPct val="90000"/>
              </a:lnSpc>
              <a:spcBef>
                <a:spcPts val="0"/>
              </a:spcBef>
              <a:spcAft>
                <a:spcPts val="0"/>
              </a:spcAft>
              <a:buClr>
                <a:schemeClr val="lt1"/>
              </a:buClr>
              <a:buSzPts val="2400"/>
              <a:buFont typeface="Inter Medium"/>
              <a:buNone/>
              <a:defRPr sz="2400">
                <a:solidFill>
                  <a:schemeClr val="lt1"/>
                </a:solidFill>
                <a:latin typeface="Inter Medium"/>
                <a:ea typeface="Inter Medium"/>
                <a:cs typeface="Inter Medium"/>
                <a:sym typeface="Inter Medium"/>
              </a:defRPr>
            </a:lvl2pPr>
            <a:lvl3pPr lvl="2">
              <a:lnSpc>
                <a:spcPct val="90000"/>
              </a:lnSpc>
              <a:spcBef>
                <a:spcPts val="0"/>
              </a:spcBef>
              <a:spcAft>
                <a:spcPts val="0"/>
              </a:spcAft>
              <a:buClr>
                <a:schemeClr val="lt1"/>
              </a:buClr>
              <a:buSzPts val="2400"/>
              <a:buFont typeface="Inter Medium"/>
              <a:buNone/>
              <a:defRPr sz="2400">
                <a:solidFill>
                  <a:schemeClr val="lt1"/>
                </a:solidFill>
                <a:latin typeface="Inter Medium"/>
                <a:ea typeface="Inter Medium"/>
                <a:cs typeface="Inter Medium"/>
                <a:sym typeface="Inter Medium"/>
              </a:defRPr>
            </a:lvl3pPr>
            <a:lvl4pPr lvl="3">
              <a:lnSpc>
                <a:spcPct val="90000"/>
              </a:lnSpc>
              <a:spcBef>
                <a:spcPts val="0"/>
              </a:spcBef>
              <a:spcAft>
                <a:spcPts val="0"/>
              </a:spcAft>
              <a:buClr>
                <a:schemeClr val="lt1"/>
              </a:buClr>
              <a:buSzPts val="2400"/>
              <a:buFont typeface="Inter Medium"/>
              <a:buNone/>
              <a:defRPr sz="2400">
                <a:solidFill>
                  <a:schemeClr val="lt1"/>
                </a:solidFill>
                <a:latin typeface="Inter Medium"/>
                <a:ea typeface="Inter Medium"/>
                <a:cs typeface="Inter Medium"/>
                <a:sym typeface="Inter Medium"/>
              </a:defRPr>
            </a:lvl4pPr>
            <a:lvl5pPr lvl="4">
              <a:lnSpc>
                <a:spcPct val="90000"/>
              </a:lnSpc>
              <a:spcBef>
                <a:spcPts val="0"/>
              </a:spcBef>
              <a:spcAft>
                <a:spcPts val="0"/>
              </a:spcAft>
              <a:buClr>
                <a:schemeClr val="lt1"/>
              </a:buClr>
              <a:buSzPts val="2400"/>
              <a:buFont typeface="Inter Medium"/>
              <a:buNone/>
              <a:defRPr sz="2400">
                <a:solidFill>
                  <a:schemeClr val="lt1"/>
                </a:solidFill>
                <a:latin typeface="Inter Medium"/>
                <a:ea typeface="Inter Medium"/>
                <a:cs typeface="Inter Medium"/>
                <a:sym typeface="Inter Medium"/>
              </a:defRPr>
            </a:lvl5pPr>
            <a:lvl6pPr lvl="5">
              <a:lnSpc>
                <a:spcPct val="90000"/>
              </a:lnSpc>
              <a:spcBef>
                <a:spcPts val="0"/>
              </a:spcBef>
              <a:spcAft>
                <a:spcPts val="0"/>
              </a:spcAft>
              <a:buClr>
                <a:schemeClr val="lt1"/>
              </a:buClr>
              <a:buSzPts val="2400"/>
              <a:buFont typeface="Inter Medium"/>
              <a:buNone/>
              <a:defRPr sz="2400">
                <a:solidFill>
                  <a:schemeClr val="lt1"/>
                </a:solidFill>
                <a:latin typeface="Inter Medium"/>
                <a:ea typeface="Inter Medium"/>
                <a:cs typeface="Inter Medium"/>
                <a:sym typeface="Inter Medium"/>
              </a:defRPr>
            </a:lvl6pPr>
            <a:lvl7pPr lvl="6">
              <a:lnSpc>
                <a:spcPct val="90000"/>
              </a:lnSpc>
              <a:spcBef>
                <a:spcPts val="0"/>
              </a:spcBef>
              <a:spcAft>
                <a:spcPts val="0"/>
              </a:spcAft>
              <a:buClr>
                <a:schemeClr val="lt1"/>
              </a:buClr>
              <a:buSzPts val="2400"/>
              <a:buFont typeface="Inter Medium"/>
              <a:buNone/>
              <a:defRPr sz="2400">
                <a:solidFill>
                  <a:schemeClr val="lt1"/>
                </a:solidFill>
                <a:latin typeface="Inter Medium"/>
                <a:ea typeface="Inter Medium"/>
                <a:cs typeface="Inter Medium"/>
                <a:sym typeface="Inter Medium"/>
              </a:defRPr>
            </a:lvl7pPr>
            <a:lvl8pPr lvl="7">
              <a:lnSpc>
                <a:spcPct val="90000"/>
              </a:lnSpc>
              <a:spcBef>
                <a:spcPts val="0"/>
              </a:spcBef>
              <a:spcAft>
                <a:spcPts val="0"/>
              </a:spcAft>
              <a:buClr>
                <a:schemeClr val="lt1"/>
              </a:buClr>
              <a:buSzPts val="2400"/>
              <a:buFont typeface="Inter Medium"/>
              <a:buNone/>
              <a:defRPr sz="2400">
                <a:solidFill>
                  <a:schemeClr val="lt1"/>
                </a:solidFill>
                <a:latin typeface="Inter Medium"/>
                <a:ea typeface="Inter Medium"/>
                <a:cs typeface="Inter Medium"/>
                <a:sym typeface="Inter Medium"/>
              </a:defRPr>
            </a:lvl8pPr>
            <a:lvl9pPr lvl="8">
              <a:lnSpc>
                <a:spcPct val="90000"/>
              </a:lnSpc>
              <a:spcBef>
                <a:spcPts val="0"/>
              </a:spcBef>
              <a:spcAft>
                <a:spcPts val="0"/>
              </a:spcAft>
              <a:buClr>
                <a:schemeClr val="lt1"/>
              </a:buClr>
              <a:buSzPts val="2400"/>
              <a:buFont typeface="Inter Medium"/>
              <a:buNone/>
              <a:defRPr sz="2400">
                <a:solidFill>
                  <a:schemeClr val="lt1"/>
                </a:solidFill>
                <a:latin typeface="Inter Medium"/>
                <a:ea typeface="Inter Medium"/>
                <a:cs typeface="Inter Medium"/>
                <a:sym typeface="Inter Medium"/>
              </a:defRPr>
            </a:lvl9pPr>
          </a:lstStyle>
          <a:p/>
        </p:txBody>
      </p:sp>
      <p:sp>
        <p:nvSpPr>
          <p:cNvPr id="1690" name="Google Shape;1690;p106"/>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691" name="Google Shape;1691;p106"/>
          <p:cNvGrpSpPr/>
          <p:nvPr/>
        </p:nvGrpSpPr>
        <p:grpSpPr>
          <a:xfrm>
            <a:off x="457236" y="4663458"/>
            <a:ext cx="548356" cy="124830"/>
            <a:chOff x="1138300" y="2252975"/>
            <a:chExt cx="5334200" cy="1214300"/>
          </a:xfrm>
        </p:grpSpPr>
        <p:sp>
          <p:nvSpPr>
            <p:cNvPr id="1692" name="Google Shape;1692;p106"/>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693" name="Google Shape;1693;p106"/>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694" name="Google Shape;1694;p106"/>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695" name="Google Shape;1695;p106"/>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696" name="Google Shape;1696;p106"/>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697" name="Google Shape;1697;p106"/>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1698" name="Google Shape;1698;p106"/>
          <p:cNvSpPr txBox="1"/>
          <p:nvPr>
            <p:ph idx="2" type="ctrTitle"/>
          </p:nvPr>
        </p:nvSpPr>
        <p:spPr>
          <a:xfrm>
            <a:off x="457200" y="2119025"/>
            <a:ext cx="8229600" cy="4413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lt1"/>
              </a:buClr>
              <a:buSzPts val="3200"/>
              <a:buFont typeface="Inter SemiBold"/>
              <a:buNone/>
              <a:defRPr sz="3200">
                <a:solidFill>
                  <a:schemeClr val="lt1"/>
                </a:solidFill>
                <a:latin typeface="Inter SemiBold"/>
                <a:ea typeface="Inter SemiBold"/>
                <a:cs typeface="Inter SemiBold"/>
                <a:sym typeface="Inter SemiBold"/>
              </a:defRPr>
            </a:lvl1pPr>
            <a:lvl2pPr lvl="1">
              <a:lnSpc>
                <a:spcPct val="90000"/>
              </a:lnSpc>
              <a:spcBef>
                <a:spcPts val="0"/>
              </a:spcBef>
              <a:spcAft>
                <a:spcPts val="0"/>
              </a:spcAft>
              <a:buClr>
                <a:schemeClr val="lt1"/>
              </a:buClr>
              <a:buSzPts val="3200"/>
              <a:buNone/>
              <a:defRPr b="1" sz="3200">
                <a:solidFill>
                  <a:schemeClr val="lt1"/>
                </a:solidFill>
              </a:defRPr>
            </a:lvl2pPr>
            <a:lvl3pPr lvl="2">
              <a:lnSpc>
                <a:spcPct val="90000"/>
              </a:lnSpc>
              <a:spcBef>
                <a:spcPts val="0"/>
              </a:spcBef>
              <a:spcAft>
                <a:spcPts val="0"/>
              </a:spcAft>
              <a:buClr>
                <a:schemeClr val="lt1"/>
              </a:buClr>
              <a:buSzPts val="3200"/>
              <a:buNone/>
              <a:defRPr b="1" sz="3200">
                <a:solidFill>
                  <a:schemeClr val="lt1"/>
                </a:solidFill>
              </a:defRPr>
            </a:lvl3pPr>
            <a:lvl4pPr lvl="3">
              <a:lnSpc>
                <a:spcPct val="90000"/>
              </a:lnSpc>
              <a:spcBef>
                <a:spcPts val="0"/>
              </a:spcBef>
              <a:spcAft>
                <a:spcPts val="0"/>
              </a:spcAft>
              <a:buClr>
                <a:schemeClr val="lt1"/>
              </a:buClr>
              <a:buSzPts val="3200"/>
              <a:buNone/>
              <a:defRPr b="1" sz="3200">
                <a:solidFill>
                  <a:schemeClr val="lt1"/>
                </a:solidFill>
              </a:defRPr>
            </a:lvl4pPr>
            <a:lvl5pPr lvl="4">
              <a:lnSpc>
                <a:spcPct val="90000"/>
              </a:lnSpc>
              <a:spcBef>
                <a:spcPts val="0"/>
              </a:spcBef>
              <a:spcAft>
                <a:spcPts val="0"/>
              </a:spcAft>
              <a:buClr>
                <a:schemeClr val="lt1"/>
              </a:buClr>
              <a:buSzPts val="3200"/>
              <a:buNone/>
              <a:defRPr b="1" sz="3200">
                <a:solidFill>
                  <a:schemeClr val="lt1"/>
                </a:solidFill>
              </a:defRPr>
            </a:lvl5pPr>
            <a:lvl6pPr lvl="5">
              <a:lnSpc>
                <a:spcPct val="90000"/>
              </a:lnSpc>
              <a:spcBef>
                <a:spcPts val="0"/>
              </a:spcBef>
              <a:spcAft>
                <a:spcPts val="0"/>
              </a:spcAft>
              <a:buClr>
                <a:schemeClr val="lt1"/>
              </a:buClr>
              <a:buSzPts val="3200"/>
              <a:buNone/>
              <a:defRPr b="1" sz="3200">
                <a:solidFill>
                  <a:schemeClr val="lt1"/>
                </a:solidFill>
              </a:defRPr>
            </a:lvl6pPr>
            <a:lvl7pPr lvl="6">
              <a:lnSpc>
                <a:spcPct val="90000"/>
              </a:lnSpc>
              <a:spcBef>
                <a:spcPts val="0"/>
              </a:spcBef>
              <a:spcAft>
                <a:spcPts val="0"/>
              </a:spcAft>
              <a:buClr>
                <a:schemeClr val="lt1"/>
              </a:buClr>
              <a:buSzPts val="3200"/>
              <a:buNone/>
              <a:defRPr b="1" sz="3200">
                <a:solidFill>
                  <a:schemeClr val="lt1"/>
                </a:solidFill>
              </a:defRPr>
            </a:lvl7pPr>
            <a:lvl8pPr lvl="7">
              <a:lnSpc>
                <a:spcPct val="90000"/>
              </a:lnSpc>
              <a:spcBef>
                <a:spcPts val="0"/>
              </a:spcBef>
              <a:spcAft>
                <a:spcPts val="0"/>
              </a:spcAft>
              <a:buClr>
                <a:schemeClr val="lt1"/>
              </a:buClr>
              <a:buSzPts val="3200"/>
              <a:buNone/>
              <a:defRPr b="1" sz="3200">
                <a:solidFill>
                  <a:schemeClr val="lt1"/>
                </a:solidFill>
              </a:defRPr>
            </a:lvl8pPr>
            <a:lvl9pPr lvl="8">
              <a:lnSpc>
                <a:spcPct val="90000"/>
              </a:lnSpc>
              <a:spcBef>
                <a:spcPts val="0"/>
              </a:spcBef>
              <a:spcAft>
                <a:spcPts val="0"/>
              </a:spcAft>
              <a:buClr>
                <a:schemeClr val="lt1"/>
              </a:buClr>
              <a:buSzPts val="3200"/>
              <a:buNone/>
              <a:defRPr b="1" sz="3200">
                <a:solidFill>
                  <a:schemeClr val="lt1"/>
                </a:solidFill>
              </a:defRPr>
            </a:lvl9pPr>
          </a:lstStyle>
          <a:p/>
        </p:txBody>
      </p:sp>
      <p:sp>
        <p:nvSpPr>
          <p:cNvPr id="1699" name="Google Shape;1699;p106"/>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Section Slide">
  <p:cSld name="TITLE_4_1_1_1_2_2_3">
    <p:bg>
      <p:bgPr>
        <a:solidFill>
          <a:srgbClr val="300C41"/>
        </a:solidFill>
      </p:bgPr>
    </p:bg>
    <p:spTree>
      <p:nvGrpSpPr>
        <p:cNvPr id="1700" name="Shape 1700"/>
        <p:cNvGrpSpPr/>
        <p:nvPr/>
      </p:nvGrpSpPr>
      <p:grpSpPr>
        <a:xfrm>
          <a:off x="0" y="0"/>
          <a:ext cx="0" cy="0"/>
          <a:chOff x="0" y="0"/>
          <a:chExt cx="0" cy="0"/>
        </a:xfrm>
      </p:grpSpPr>
      <p:sp>
        <p:nvSpPr>
          <p:cNvPr id="1701" name="Google Shape;1701;p107"/>
          <p:cNvSpPr txBox="1"/>
          <p:nvPr>
            <p:ph type="ctrTitle"/>
          </p:nvPr>
        </p:nvSpPr>
        <p:spPr>
          <a:xfrm>
            <a:off x="457200" y="457200"/>
            <a:ext cx="8229600" cy="4206000"/>
          </a:xfrm>
          <a:prstGeom prst="rect">
            <a:avLst/>
          </a:prstGeom>
        </p:spPr>
        <p:txBody>
          <a:bodyPr anchorCtr="0" anchor="ctr" bIns="0" lIns="0" spcFirstLastPara="1" rIns="0" wrap="square" tIns="0">
            <a:noAutofit/>
          </a:bodyPr>
          <a:lstStyle>
            <a:lvl1pPr lvl="0">
              <a:lnSpc>
                <a:spcPct val="90000"/>
              </a:lnSpc>
              <a:spcBef>
                <a:spcPts val="0"/>
              </a:spcBef>
              <a:spcAft>
                <a:spcPts val="0"/>
              </a:spcAft>
              <a:buClr>
                <a:schemeClr val="lt1"/>
              </a:buClr>
              <a:buSzPts val="5000"/>
              <a:buFont typeface="Inter SemiBold"/>
              <a:buNone/>
              <a:defRPr sz="5000">
                <a:solidFill>
                  <a:schemeClr val="lt1"/>
                </a:solidFill>
                <a:latin typeface="Inter SemiBold"/>
                <a:ea typeface="Inter SemiBold"/>
                <a:cs typeface="Inter SemiBold"/>
                <a:sym typeface="Inter SemiBold"/>
              </a:defRPr>
            </a:lvl1pPr>
            <a:lvl2pPr lvl="1">
              <a:lnSpc>
                <a:spcPct val="90000"/>
              </a:lnSpc>
              <a:spcBef>
                <a:spcPts val="0"/>
              </a:spcBef>
              <a:spcAft>
                <a:spcPts val="0"/>
              </a:spcAft>
              <a:buClr>
                <a:schemeClr val="lt1"/>
              </a:buClr>
              <a:buSzPts val="5000"/>
              <a:buNone/>
              <a:defRPr b="1" sz="5000">
                <a:solidFill>
                  <a:schemeClr val="lt1"/>
                </a:solidFill>
              </a:defRPr>
            </a:lvl2pPr>
            <a:lvl3pPr lvl="2">
              <a:lnSpc>
                <a:spcPct val="90000"/>
              </a:lnSpc>
              <a:spcBef>
                <a:spcPts val="0"/>
              </a:spcBef>
              <a:spcAft>
                <a:spcPts val="0"/>
              </a:spcAft>
              <a:buClr>
                <a:schemeClr val="lt1"/>
              </a:buClr>
              <a:buSzPts val="5000"/>
              <a:buNone/>
              <a:defRPr b="1" sz="5000">
                <a:solidFill>
                  <a:schemeClr val="lt1"/>
                </a:solidFill>
              </a:defRPr>
            </a:lvl3pPr>
            <a:lvl4pPr lvl="3">
              <a:lnSpc>
                <a:spcPct val="90000"/>
              </a:lnSpc>
              <a:spcBef>
                <a:spcPts val="0"/>
              </a:spcBef>
              <a:spcAft>
                <a:spcPts val="0"/>
              </a:spcAft>
              <a:buClr>
                <a:schemeClr val="lt1"/>
              </a:buClr>
              <a:buSzPts val="5000"/>
              <a:buNone/>
              <a:defRPr b="1" sz="5000">
                <a:solidFill>
                  <a:schemeClr val="lt1"/>
                </a:solidFill>
              </a:defRPr>
            </a:lvl4pPr>
            <a:lvl5pPr lvl="4">
              <a:lnSpc>
                <a:spcPct val="90000"/>
              </a:lnSpc>
              <a:spcBef>
                <a:spcPts val="0"/>
              </a:spcBef>
              <a:spcAft>
                <a:spcPts val="0"/>
              </a:spcAft>
              <a:buClr>
                <a:schemeClr val="lt1"/>
              </a:buClr>
              <a:buSzPts val="5000"/>
              <a:buNone/>
              <a:defRPr b="1" sz="5000">
                <a:solidFill>
                  <a:schemeClr val="lt1"/>
                </a:solidFill>
              </a:defRPr>
            </a:lvl5pPr>
            <a:lvl6pPr lvl="5">
              <a:lnSpc>
                <a:spcPct val="90000"/>
              </a:lnSpc>
              <a:spcBef>
                <a:spcPts val="0"/>
              </a:spcBef>
              <a:spcAft>
                <a:spcPts val="0"/>
              </a:spcAft>
              <a:buClr>
                <a:schemeClr val="lt1"/>
              </a:buClr>
              <a:buSzPts val="5000"/>
              <a:buNone/>
              <a:defRPr b="1" sz="5000">
                <a:solidFill>
                  <a:schemeClr val="lt1"/>
                </a:solidFill>
              </a:defRPr>
            </a:lvl6pPr>
            <a:lvl7pPr lvl="6">
              <a:lnSpc>
                <a:spcPct val="90000"/>
              </a:lnSpc>
              <a:spcBef>
                <a:spcPts val="0"/>
              </a:spcBef>
              <a:spcAft>
                <a:spcPts val="0"/>
              </a:spcAft>
              <a:buClr>
                <a:schemeClr val="lt1"/>
              </a:buClr>
              <a:buSzPts val="5000"/>
              <a:buNone/>
              <a:defRPr b="1" sz="5000">
                <a:solidFill>
                  <a:schemeClr val="lt1"/>
                </a:solidFill>
              </a:defRPr>
            </a:lvl7pPr>
            <a:lvl8pPr lvl="7">
              <a:lnSpc>
                <a:spcPct val="90000"/>
              </a:lnSpc>
              <a:spcBef>
                <a:spcPts val="0"/>
              </a:spcBef>
              <a:spcAft>
                <a:spcPts val="0"/>
              </a:spcAft>
              <a:buClr>
                <a:schemeClr val="lt1"/>
              </a:buClr>
              <a:buSzPts val="5000"/>
              <a:buNone/>
              <a:defRPr b="1" sz="5000">
                <a:solidFill>
                  <a:schemeClr val="lt1"/>
                </a:solidFill>
              </a:defRPr>
            </a:lvl8pPr>
            <a:lvl9pPr lvl="8">
              <a:lnSpc>
                <a:spcPct val="90000"/>
              </a:lnSpc>
              <a:spcBef>
                <a:spcPts val="0"/>
              </a:spcBef>
              <a:spcAft>
                <a:spcPts val="0"/>
              </a:spcAft>
              <a:buClr>
                <a:schemeClr val="lt1"/>
              </a:buClr>
              <a:buSzPts val="5000"/>
              <a:buNone/>
              <a:defRPr b="1" sz="5000">
                <a:solidFill>
                  <a:schemeClr val="lt1"/>
                </a:solidFill>
              </a:defRPr>
            </a:lvl9pPr>
          </a:lstStyle>
          <a:p/>
        </p:txBody>
      </p:sp>
      <p:sp>
        <p:nvSpPr>
          <p:cNvPr id="1702" name="Google Shape;1702;p107"/>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703" name="Google Shape;1703;p107"/>
          <p:cNvGrpSpPr/>
          <p:nvPr/>
        </p:nvGrpSpPr>
        <p:grpSpPr>
          <a:xfrm>
            <a:off x="457236" y="4663458"/>
            <a:ext cx="548356" cy="124830"/>
            <a:chOff x="1138300" y="2252975"/>
            <a:chExt cx="5334200" cy="1214300"/>
          </a:xfrm>
        </p:grpSpPr>
        <p:sp>
          <p:nvSpPr>
            <p:cNvPr id="1704" name="Google Shape;1704;p107"/>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05" name="Google Shape;1705;p107"/>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06" name="Google Shape;1706;p107"/>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07" name="Google Shape;1707;p107"/>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08" name="Google Shape;1708;p107"/>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09" name="Google Shape;1709;p107"/>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1710" name="Google Shape;1710;p107"/>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Section Slide 2">
  <p:cSld name="TITLE_4_1_1_1_2_2_2_1">
    <p:bg>
      <p:bgPr>
        <a:solidFill>
          <a:srgbClr val="3D052B"/>
        </a:solidFill>
      </p:bgPr>
    </p:bg>
    <p:spTree>
      <p:nvGrpSpPr>
        <p:cNvPr id="1711" name="Shape 1711"/>
        <p:cNvGrpSpPr/>
        <p:nvPr/>
      </p:nvGrpSpPr>
      <p:grpSpPr>
        <a:xfrm>
          <a:off x="0" y="0"/>
          <a:ext cx="0" cy="0"/>
          <a:chOff x="0" y="0"/>
          <a:chExt cx="0" cy="0"/>
        </a:xfrm>
      </p:grpSpPr>
      <p:sp>
        <p:nvSpPr>
          <p:cNvPr id="1712" name="Google Shape;1712;p108"/>
          <p:cNvSpPr txBox="1"/>
          <p:nvPr>
            <p:ph type="ctrTitle"/>
          </p:nvPr>
        </p:nvSpPr>
        <p:spPr>
          <a:xfrm>
            <a:off x="457200" y="457200"/>
            <a:ext cx="8229600" cy="4206000"/>
          </a:xfrm>
          <a:prstGeom prst="rect">
            <a:avLst/>
          </a:prstGeom>
        </p:spPr>
        <p:txBody>
          <a:bodyPr anchorCtr="0" anchor="ctr" bIns="0" lIns="0" spcFirstLastPara="1" rIns="0" wrap="square" tIns="0">
            <a:noAutofit/>
          </a:bodyPr>
          <a:lstStyle>
            <a:lvl1pPr lvl="0">
              <a:lnSpc>
                <a:spcPct val="90000"/>
              </a:lnSpc>
              <a:spcBef>
                <a:spcPts val="0"/>
              </a:spcBef>
              <a:spcAft>
                <a:spcPts val="0"/>
              </a:spcAft>
              <a:buClr>
                <a:schemeClr val="lt1"/>
              </a:buClr>
              <a:buSzPts val="5000"/>
              <a:buFont typeface="Inter SemiBold"/>
              <a:buNone/>
              <a:defRPr sz="5000">
                <a:solidFill>
                  <a:schemeClr val="lt1"/>
                </a:solidFill>
                <a:latin typeface="Inter SemiBold"/>
                <a:ea typeface="Inter SemiBold"/>
                <a:cs typeface="Inter SemiBold"/>
                <a:sym typeface="Inter SemiBold"/>
              </a:defRPr>
            </a:lvl1pPr>
            <a:lvl2pPr lvl="1">
              <a:lnSpc>
                <a:spcPct val="90000"/>
              </a:lnSpc>
              <a:spcBef>
                <a:spcPts val="0"/>
              </a:spcBef>
              <a:spcAft>
                <a:spcPts val="0"/>
              </a:spcAft>
              <a:buClr>
                <a:schemeClr val="lt1"/>
              </a:buClr>
              <a:buSzPts val="5000"/>
              <a:buNone/>
              <a:defRPr b="1" sz="5000">
                <a:solidFill>
                  <a:schemeClr val="lt1"/>
                </a:solidFill>
              </a:defRPr>
            </a:lvl2pPr>
            <a:lvl3pPr lvl="2">
              <a:lnSpc>
                <a:spcPct val="90000"/>
              </a:lnSpc>
              <a:spcBef>
                <a:spcPts val="0"/>
              </a:spcBef>
              <a:spcAft>
                <a:spcPts val="0"/>
              </a:spcAft>
              <a:buClr>
                <a:schemeClr val="lt1"/>
              </a:buClr>
              <a:buSzPts val="5000"/>
              <a:buNone/>
              <a:defRPr b="1" sz="5000">
                <a:solidFill>
                  <a:schemeClr val="lt1"/>
                </a:solidFill>
              </a:defRPr>
            </a:lvl3pPr>
            <a:lvl4pPr lvl="3">
              <a:lnSpc>
                <a:spcPct val="90000"/>
              </a:lnSpc>
              <a:spcBef>
                <a:spcPts val="0"/>
              </a:spcBef>
              <a:spcAft>
                <a:spcPts val="0"/>
              </a:spcAft>
              <a:buClr>
                <a:schemeClr val="lt1"/>
              </a:buClr>
              <a:buSzPts val="5000"/>
              <a:buNone/>
              <a:defRPr b="1" sz="5000">
                <a:solidFill>
                  <a:schemeClr val="lt1"/>
                </a:solidFill>
              </a:defRPr>
            </a:lvl4pPr>
            <a:lvl5pPr lvl="4">
              <a:lnSpc>
                <a:spcPct val="90000"/>
              </a:lnSpc>
              <a:spcBef>
                <a:spcPts val="0"/>
              </a:spcBef>
              <a:spcAft>
                <a:spcPts val="0"/>
              </a:spcAft>
              <a:buClr>
                <a:schemeClr val="lt1"/>
              </a:buClr>
              <a:buSzPts val="5000"/>
              <a:buNone/>
              <a:defRPr b="1" sz="5000">
                <a:solidFill>
                  <a:schemeClr val="lt1"/>
                </a:solidFill>
              </a:defRPr>
            </a:lvl5pPr>
            <a:lvl6pPr lvl="5">
              <a:lnSpc>
                <a:spcPct val="90000"/>
              </a:lnSpc>
              <a:spcBef>
                <a:spcPts val="0"/>
              </a:spcBef>
              <a:spcAft>
                <a:spcPts val="0"/>
              </a:spcAft>
              <a:buClr>
                <a:schemeClr val="lt1"/>
              </a:buClr>
              <a:buSzPts val="5000"/>
              <a:buNone/>
              <a:defRPr b="1" sz="5000">
                <a:solidFill>
                  <a:schemeClr val="lt1"/>
                </a:solidFill>
              </a:defRPr>
            </a:lvl6pPr>
            <a:lvl7pPr lvl="6">
              <a:lnSpc>
                <a:spcPct val="90000"/>
              </a:lnSpc>
              <a:spcBef>
                <a:spcPts val="0"/>
              </a:spcBef>
              <a:spcAft>
                <a:spcPts val="0"/>
              </a:spcAft>
              <a:buClr>
                <a:schemeClr val="lt1"/>
              </a:buClr>
              <a:buSzPts val="5000"/>
              <a:buNone/>
              <a:defRPr b="1" sz="5000">
                <a:solidFill>
                  <a:schemeClr val="lt1"/>
                </a:solidFill>
              </a:defRPr>
            </a:lvl7pPr>
            <a:lvl8pPr lvl="7">
              <a:lnSpc>
                <a:spcPct val="90000"/>
              </a:lnSpc>
              <a:spcBef>
                <a:spcPts val="0"/>
              </a:spcBef>
              <a:spcAft>
                <a:spcPts val="0"/>
              </a:spcAft>
              <a:buClr>
                <a:schemeClr val="lt1"/>
              </a:buClr>
              <a:buSzPts val="5000"/>
              <a:buNone/>
              <a:defRPr b="1" sz="5000">
                <a:solidFill>
                  <a:schemeClr val="lt1"/>
                </a:solidFill>
              </a:defRPr>
            </a:lvl8pPr>
            <a:lvl9pPr lvl="8">
              <a:lnSpc>
                <a:spcPct val="90000"/>
              </a:lnSpc>
              <a:spcBef>
                <a:spcPts val="0"/>
              </a:spcBef>
              <a:spcAft>
                <a:spcPts val="0"/>
              </a:spcAft>
              <a:buClr>
                <a:schemeClr val="lt1"/>
              </a:buClr>
              <a:buSzPts val="5000"/>
              <a:buNone/>
              <a:defRPr b="1" sz="5000">
                <a:solidFill>
                  <a:schemeClr val="lt1"/>
                </a:solidFill>
              </a:defRPr>
            </a:lvl9pPr>
          </a:lstStyle>
          <a:p/>
        </p:txBody>
      </p:sp>
      <p:sp>
        <p:nvSpPr>
          <p:cNvPr id="1713" name="Google Shape;1713;p108"/>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714" name="Google Shape;1714;p108"/>
          <p:cNvGrpSpPr/>
          <p:nvPr/>
        </p:nvGrpSpPr>
        <p:grpSpPr>
          <a:xfrm>
            <a:off x="457236" y="4663458"/>
            <a:ext cx="548356" cy="124830"/>
            <a:chOff x="1138300" y="2252975"/>
            <a:chExt cx="5334200" cy="1214300"/>
          </a:xfrm>
        </p:grpSpPr>
        <p:sp>
          <p:nvSpPr>
            <p:cNvPr id="1715" name="Google Shape;1715;p108"/>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16" name="Google Shape;1716;p108"/>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17" name="Google Shape;1717;p108"/>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18" name="Google Shape;1718;p108"/>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19" name="Google Shape;1719;p108"/>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20" name="Google Shape;1720;p108"/>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1721" name="Google Shape;1721;p108"/>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Logo + Bullets text">
  <p:cSld name="CUSTOM_1_2_1_1_1_2_2_1_1">
    <p:bg>
      <p:bgPr>
        <a:solidFill>
          <a:schemeClr val="dk1"/>
        </a:solidFill>
      </p:bgPr>
    </p:bg>
    <p:spTree>
      <p:nvGrpSpPr>
        <p:cNvPr id="1722" name="Shape 1722"/>
        <p:cNvGrpSpPr/>
        <p:nvPr/>
      </p:nvGrpSpPr>
      <p:grpSpPr>
        <a:xfrm>
          <a:off x="0" y="0"/>
          <a:ext cx="0" cy="0"/>
          <a:chOff x="0" y="0"/>
          <a:chExt cx="0" cy="0"/>
        </a:xfrm>
      </p:grpSpPr>
      <p:sp>
        <p:nvSpPr>
          <p:cNvPr id="1723" name="Google Shape;1723;p109"/>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724" name="Google Shape;1724;p109"/>
          <p:cNvGrpSpPr/>
          <p:nvPr/>
        </p:nvGrpSpPr>
        <p:grpSpPr>
          <a:xfrm>
            <a:off x="457236" y="4663458"/>
            <a:ext cx="548356" cy="124830"/>
            <a:chOff x="1138300" y="2252975"/>
            <a:chExt cx="5334200" cy="1214300"/>
          </a:xfrm>
        </p:grpSpPr>
        <p:sp>
          <p:nvSpPr>
            <p:cNvPr id="1725" name="Google Shape;1725;p109"/>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26" name="Google Shape;1726;p109"/>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27" name="Google Shape;1727;p109"/>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28" name="Google Shape;1728;p109"/>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29" name="Google Shape;1729;p109"/>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30" name="Google Shape;1730;p109"/>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1731" name="Google Shape;1731;p109"/>
          <p:cNvSpPr txBox="1"/>
          <p:nvPr>
            <p:ph idx="1" type="body"/>
          </p:nvPr>
        </p:nvSpPr>
        <p:spPr>
          <a:xfrm>
            <a:off x="2743325" y="960124"/>
            <a:ext cx="2743200" cy="16002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1732" name="Google Shape;1732;p109"/>
          <p:cNvSpPr txBox="1"/>
          <p:nvPr>
            <p:ph idx="2" type="body"/>
          </p:nvPr>
        </p:nvSpPr>
        <p:spPr>
          <a:xfrm>
            <a:off x="5943725" y="960234"/>
            <a:ext cx="2743200" cy="16002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1733" name="Google Shape;1733;p109"/>
          <p:cNvSpPr txBox="1"/>
          <p:nvPr>
            <p:ph idx="3" type="body"/>
          </p:nvPr>
        </p:nvSpPr>
        <p:spPr>
          <a:xfrm>
            <a:off x="2743325" y="2824399"/>
            <a:ext cx="2743200" cy="16776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1734" name="Google Shape;1734;p109"/>
          <p:cNvSpPr txBox="1"/>
          <p:nvPr>
            <p:ph idx="4" type="body"/>
          </p:nvPr>
        </p:nvSpPr>
        <p:spPr>
          <a:xfrm>
            <a:off x="5943725" y="2824515"/>
            <a:ext cx="2743200" cy="16776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1735" name="Google Shape;1735;p109"/>
          <p:cNvSpPr/>
          <p:nvPr>
            <p:ph idx="5" type="pic"/>
          </p:nvPr>
        </p:nvSpPr>
        <p:spPr>
          <a:xfrm>
            <a:off x="467800" y="960125"/>
            <a:ext cx="1818300" cy="1818300"/>
          </a:xfrm>
          <a:prstGeom prst="roundRect">
            <a:avLst>
              <a:gd fmla="val 5824" name="adj"/>
            </a:avLst>
          </a:prstGeom>
          <a:noFill/>
          <a:ln>
            <a:noFill/>
          </a:ln>
        </p:spPr>
      </p:sp>
      <p:cxnSp>
        <p:nvCxnSpPr>
          <p:cNvPr id="1736" name="Google Shape;1736;p109"/>
          <p:cNvCxnSpPr/>
          <p:nvPr/>
        </p:nvCxnSpPr>
        <p:spPr>
          <a:xfrm>
            <a:off x="2736150" y="458975"/>
            <a:ext cx="5949300" cy="0"/>
          </a:xfrm>
          <a:prstGeom prst="straightConnector1">
            <a:avLst/>
          </a:prstGeom>
          <a:noFill/>
          <a:ln cap="flat" cmpd="sng" w="9525">
            <a:solidFill>
              <a:schemeClr val="accent6"/>
            </a:solidFill>
            <a:prstDash val="solid"/>
            <a:round/>
            <a:headEnd len="med" w="med" type="none"/>
            <a:tailEnd len="med" w="med" type="none"/>
          </a:ln>
        </p:spPr>
      </p:cxnSp>
      <p:sp>
        <p:nvSpPr>
          <p:cNvPr id="1737" name="Google Shape;1737;p109"/>
          <p:cNvSpPr txBox="1"/>
          <p:nvPr>
            <p:ph idx="6" type="subTitle"/>
          </p:nvPr>
        </p:nvSpPr>
        <p:spPr>
          <a:xfrm>
            <a:off x="450150" y="3009750"/>
            <a:ext cx="1818300" cy="309000"/>
          </a:xfrm>
          <a:prstGeom prst="rect">
            <a:avLst/>
          </a:prstGeom>
        </p:spPr>
        <p:txBody>
          <a:bodyPr anchorCtr="0" anchor="t" bIns="0" lIns="0" spcFirstLastPara="1" rIns="0" wrap="square" tIns="0">
            <a:noAutofit/>
          </a:bodyPr>
          <a:lstStyle>
            <a:lvl1pPr lvl="0" algn="ctr">
              <a:spcBef>
                <a:spcPts val="0"/>
              </a:spcBef>
              <a:spcAft>
                <a:spcPts val="0"/>
              </a:spcAft>
              <a:buClr>
                <a:schemeClr val="lt1"/>
              </a:buClr>
              <a:buSzPts val="1400"/>
              <a:buFont typeface="Newsreader SemiBold"/>
              <a:buNone/>
              <a:defRPr i="1" sz="1400">
                <a:solidFill>
                  <a:schemeClr val="lt1"/>
                </a:solidFill>
                <a:latin typeface="Newsreader SemiBold"/>
                <a:ea typeface="Newsreader SemiBold"/>
                <a:cs typeface="Newsreader SemiBold"/>
                <a:sym typeface="Newsreader SemiBold"/>
              </a:defRPr>
            </a:lvl1pPr>
            <a:lvl2pPr lvl="1">
              <a:spcBef>
                <a:spcPts val="0"/>
              </a:spcBef>
              <a:spcAft>
                <a:spcPts val="0"/>
              </a:spcAft>
              <a:buClr>
                <a:schemeClr val="lt1"/>
              </a:buClr>
              <a:buSzPts val="1400"/>
              <a:buFont typeface="Newsreader SemiBold"/>
              <a:buNone/>
              <a:defRPr i="1" sz="1400">
                <a:solidFill>
                  <a:schemeClr val="lt1"/>
                </a:solidFill>
                <a:latin typeface="Newsreader SemiBold"/>
                <a:ea typeface="Newsreader SemiBold"/>
                <a:cs typeface="Newsreader SemiBold"/>
                <a:sym typeface="Newsreader SemiBold"/>
              </a:defRPr>
            </a:lvl2pPr>
            <a:lvl3pPr lvl="2">
              <a:spcBef>
                <a:spcPts val="0"/>
              </a:spcBef>
              <a:spcAft>
                <a:spcPts val="0"/>
              </a:spcAft>
              <a:buClr>
                <a:schemeClr val="lt1"/>
              </a:buClr>
              <a:buSzPts val="1400"/>
              <a:buFont typeface="Newsreader SemiBold"/>
              <a:buNone/>
              <a:defRPr i="1" sz="1400">
                <a:solidFill>
                  <a:schemeClr val="lt1"/>
                </a:solidFill>
                <a:latin typeface="Newsreader SemiBold"/>
                <a:ea typeface="Newsreader SemiBold"/>
                <a:cs typeface="Newsreader SemiBold"/>
                <a:sym typeface="Newsreader SemiBold"/>
              </a:defRPr>
            </a:lvl3pPr>
            <a:lvl4pPr lvl="3">
              <a:spcBef>
                <a:spcPts val="0"/>
              </a:spcBef>
              <a:spcAft>
                <a:spcPts val="0"/>
              </a:spcAft>
              <a:buClr>
                <a:schemeClr val="lt1"/>
              </a:buClr>
              <a:buSzPts val="1400"/>
              <a:buFont typeface="Newsreader SemiBold"/>
              <a:buNone/>
              <a:defRPr i="1" sz="1400">
                <a:solidFill>
                  <a:schemeClr val="lt1"/>
                </a:solidFill>
                <a:latin typeface="Newsreader SemiBold"/>
                <a:ea typeface="Newsreader SemiBold"/>
                <a:cs typeface="Newsreader SemiBold"/>
                <a:sym typeface="Newsreader SemiBold"/>
              </a:defRPr>
            </a:lvl4pPr>
            <a:lvl5pPr lvl="4">
              <a:spcBef>
                <a:spcPts val="0"/>
              </a:spcBef>
              <a:spcAft>
                <a:spcPts val="0"/>
              </a:spcAft>
              <a:buClr>
                <a:schemeClr val="lt1"/>
              </a:buClr>
              <a:buSzPts val="1400"/>
              <a:buFont typeface="Newsreader SemiBold"/>
              <a:buNone/>
              <a:defRPr i="1" sz="1400">
                <a:solidFill>
                  <a:schemeClr val="lt1"/>
                </a:solidFill>
                <a:latin typeface="Newsreader SemiBold"/>
                <a:ea typeface="Newsreader SemiBold"/>
                <a:cs typeface="Newsreader SemiBold"/>
                <a:sym typeface="Newsreader SemiBold"/>
              </a:defRPr>
            </a:lvl5pPr>
            <a:lvl6pPr lvl="5">
              <a:spcBef>
                <a:spcPts val="0"/>
              </a:spcBef>
              <a:spcAft>
                <a:spcPts val="0"/>
              </a:spcAft>
              <a:buClr>
                <a:schemeClr val="lt1"/>
              </a:buClr>
              <a:buSzPts val="1400"/>
              <a:buFont typeface="Newsreader SemiBold"/>
              <a:buNone/>
              <a:defRPr i="1" sz="1400">
                <a:solidFill>
                  <a:schemeClr val="lt1"/>
                </a:solidFill>
                <a:latin typeface="Newsreader SemiBold"/>
                <a:ea typeface="Newsreader SemiBold"/>
                <a:cs typeface="Newsreader SemiBold"/>
                <a:sym typeface="Newsreader SemiBold"/>
              </a:defRPr>
            </a:lvl6pPr>
            <a:lvl7pPr lvl="6">
              <a:spcBef>
                <a:spcPts val="0"/>
              </a:spcBef>
              <a:spcAft>
                <a:spcPts val="0"/>
              </a:spcAft>
              <a:buClr>
                <a:schemeClr val="lt1"/>
              </a:buClr>
              <a:buSzPts val="1400"/>
              <a:buFont typeface="Newsreader SemiBold"/>
              <a:buNone/>
              <a:defRPr i="1" sz="1400">
                <a:solidFill>
                  <a:schemeClr val="lt1"/>
                </a:solidFill>
                <a:latin typeface="Newsreader SemiBold"/>
                <a:ea typeface="Newsreader SemiBold"/>
                <a:cs typeface="Newsreader SemiBold"/>
                <a:sym typeface="Newsreader SemiBold"/>
              </a:defRPr>
            </a:lvl7pPr>
            <a:lvl8pPr lvl="7">
              <a:spcBef>
                <a:spcPts val="0"/>
              </a:spcBef>
              <a:spcAft>
                <a:spcPts val="0"/>
              </a:spcAft>
              <a:buClr>
                <a:schemeClr val="lt1"/>
              </a:buClr>
              <a:buSzPts val="1400"/>
              <a:buFont typeface="Newsreader SemiBold"/>
              <a:buNone/>
              <a:defRPr i="1" sz="1400">
                <a:solidFill>
                  <a:schemeClr val="lt1"/>
                </a:solidFill>
                <a:latin typeface="Newsreader SemiBold"/>
                <a:ea typeface="Newsreader SemiBold"/>
                <a:cs typeface="Newsreader SemiBold"/>
                <a:sym typeface="Newsreader SemiBold"/>
              </a:defRPr>
            </a:lvl8pPr>
            <a:lvl9pPr lvl="8">
              <a:spcBef>
                <a:spcPts val="0"/>
              </a:spcBef>
              <a:spcAft>
                <a:spcPts val="0"/>
              </a:spcAft>
              <a:buClr>
                <a:schemeClr val="lt1"/>
              </a:buClr>
              <a:buSzPts val="1400"/>
              <a:buFont typeface="Newsreader SemiBold"/>
              <a:buNone/>
              <a:defRPr i="1" sz="1400">
                <a:solidFill>
                  <a:schemeClr val="lt1"/>
                </a:solidFill>
                <a:latin typeface="Newsreader SemiBold"/>
                <a:ea typeface="Newsreader SemiBold"/>
                <a:cs typeface="Newsreader SemiBold"/>
                <a:sym typeface="Newsreader SemiBold"/>
              </a:defRPr>
            </a:lvl9pPr>
          </a:lstStyle>
          <a:p/>
        </p:txBody>
      </p:sp>
      <p:sp>
        <p:nvSpPr>
          <p:cNvPr id="1738" name="Google Shape;1738;p109"/>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Content 3 Column">
  <p:cSld name="CUSTOM_1_2_1_1_2_4_2">
    <p:bg>
      <p:bgPr>
        <a:solidFill>
          <a:schemeClr val="dk1"/>
        </a:solidFill>
      </p:bgPr>
    </p:bg>
    <p:spTree>
      <p:nvGrpSpPr>
        <p:cNvPr id="1739" name="Shape 1739"/>
        <p:cNvGrpSpPr/>
        <p:nvPr/>
      </p:nvGrpSpPr>
      <p:grpSpPr>
        <a:xfrm>
          <a:off x="0" y="0"/>
          <a:ext cx="0" cy="0"/>
          <a:chOff x="0" y="0"/>
          <a:chExt cx="0" cy="0"/>
        </a:xfrm>
      </p:grpSpPr>
      <p:sp>
        <p:nvSpPr>
          <p:cNvPr id="1740" name="Google Shape;1740;p110"/>
          <p:cNvSpPr txBox="1"/>
          <p:nvPr>
            <p:ph type="title"/>
          </p:nvPr>
        </p:nvSpPr>
        <p:spPr>
          <a:xfrm>
            <a:off x="457200" y="457200"/>
            <a:ext cx="8229600" cy="3465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1pPr>
            <a:lvl2pPr lvl="1">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2pPr>
            <a:lvl3pPr lvl="2">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3pPr>
            <a:lvl4pPr lvl="3">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4pPr>
            <a:lvl5pPr lvl="4">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5pPr>
            <a:lvl6pPr lvl="5">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6pPr>
            <a:lvl7pPr lvl="6">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7pPr>
            <a:lvl8pPr lvl="7">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8pPr>
            <a:lvl9pPr lvl="8">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9pPr>
          </a:lstStyle>
          <a:p/>
        </p:txBody>
      </p:sp>
      <p:sp>
        <p:nvSpPr>
          <p:cNvPr id="1741" name="Google Shape;1741;p110"/>
          <p:cNvSpPr txBox="1"/>
          <p:nvPr>
            <p:ph idx="1" type="body"/>
          </p:nvPr>
        </p:nvSpPr>
        <p:spPr>
          <a:xfrm>
            <a:off x="457200" y="1854948"/>
            <a:ext cx="2360400" cy="1802700"/>
          </a:xfrm>
          <a:prstGeom prst="rect">
            <a:avLst/>
          </a:prstGeom>
        </p:spPr>
        <p:txBody>
          <a:bodyPr anchorCtr="0" anchor="t" bIns="0" lIns="0" spcFirstLastPara="1" rIns="0" wrap="square" tIns="0">
            <a:noAutofit/>
          </a:bodyPr>
          <a:lstStyle>
            <a:lvl1pPr indent="-304800" lvl="0" marL="457200">
              <a:spcBef>
                <a:spcPts val="0"/>
              </a:spcBef>
              <a:spcAft>
                <a:spcPts val="0"/>
              </a:spcAft>
              <a:buClr>
                <a:schemeClr val="accent6"/>
              </a:buClr>
              <a:buSzPts val="1200"/>
              <a:buChar char="●"/>
              <a:defRPr sz="1200">
                <a:solidFill>
                  <a:schemeClr val="accent6"/>
                </a:solidFill>
              </a:defRPr>
            </a:lvl1pPr>
            <a:lvl2pPr indent="-304800" lvl="1" marL="914400">
              <a:spcBef>
                <a:spcPts val="0"/>
              </a:spcBef>
              <a:spcAft>
                <a:spcPts val="0"/>
              </a:spcAft>
              <a:buClr>
                <a:schemeClr val="accent6"/>
              </a:buClr>
              <a:buSzPts val="1200"/>
              <a:buChar char="○"/>
              <a:defRPr sz="1200">
                <a:solidFill>
                  <a:schemeClr val="accent6"/>
                </a:solidFill>
              </a:defRPr>
            </a:lvl2pPr>
            <a:lvl3pPr indent="-304800" lvl="2" marL="1371600">
              <a:spcBef>
                <a:spcPts val="0"/>
              </a:spcBef>
              <a:spcAft>
                <a:spcPts val="0"/>
              </a:spcAft>
              <a:buClr>
                <a:schemeClr val="accent6"/>
              </a:buClr>
              <a:buSzPts val="1200"/>
              <a:buChar char="■"/>
              <a:defRPr sz="1200">
                <a:solidFill>
                  <a:schemeClr val="accent6"/>
                </a:solidFill>
              </a:defRPr>
            </a:lvl3pPr>
            <a:lvl4pPr indent="-304800" lvl="3" marL="1828800">
              <a:spcBef>
                <a:spcPts val="0"/>
              </a:spcBef>
              <a:spcAft>
                <a:spcPts val="0"/>
              </a:spcAft>
              <a:buClr>
                <a:schemeClr val="accent6"/>
              </a:buClr>
              <a:buSzPts val="1200"/>
              <a:buChar char="●"/>
              <a:defRPr sz="1200">
                <a:solidFill>
                  <a:schemeClr val="accent6"/>
                </a:solidFill>
              </a:defRPr>
            </a:lvl4pPr>
            <a:lvl5pPr indent="-304800" lvl="4" marL="2286000">
              <a:spcBef>
                <a:spcPts val="0"/>
              </a:spcBef>
              <a:spcAft>
                <a:spcPts val="0"/>
              </a:spcAft>
              <a:buClr>
                <a:schemeClr val="accent6"/>
              </a:buClr>
              <a:buSzPts val="1200"/>
              <a:buChar char="○"/>
              <a:defRPr sz="1200">
                <a:solidFill>
                  <a:schemeClr val="accent6"/>
                </a:solidFill>
              </a:defRPr>
            </a:lvl5pPr>
            <a:lvl6pPr indent="-304800" lvl="5" marL="2743200">
              <a:spcBef>
                <a:spcPts val="0"/>
              </a:spcBef>
              <a:spcAft>
                <a:spcPts val="0"/>
              </a:spcAft>
              <a:buClr>
                <a:schemeClr val="accent6"/>
              </a:buClr>
              <a:buSzPts val="1200"/>
              <a:buChar char="■"/>
              <a:defRPr sz="1200">
                <a:solidFill>
                  <a:schemeClr val="accent6"/>
                </a:solidFill>
              </a:defRPr>
            </a:lvl6pPr>
            <a:lvl7pPr indent="-304800" lvl="6" marL="3200400">
              <a:spcBef>
                <a:spcPts val="0"/>
              </a:spcBef>
              <a:spcAft>
                <a:spcPts val="0"/>
              </a:spcAft>
              <a:buClr>
                <a:schemeClr val="accent6"/>
              </a:buClr>
              <a:buSzPts val="1200"/>
              <a:buChar char="●"/>
              <a:defRPr sz="1200">
                <a:solidFill>
                  <a:schemeClr val="accent6"/>
                </a:solidFill>
              </a:defRPr>
            </a:lvl7pPr>
            <a:lvl8pPr indent="-304800" lvl="7" marL="3657600">
              <a:spcBef>
                <a:spcPts val="0"/>
              </a:spcBef>
              <a:spcAft>
                <a:spcPts val="0"/>
              </a:spcAft>
              <a:buClr>
                <a:schemeClr val="accent6"/>
              </a:buClr>
              <a:buSzPts val="1200"/>
              <a:buChar char="○"/>
              <a:defRPr sz="1200">
                <a:solidFill>
                  <a:schemeClr val="accent6"/>
                </a:solidFill>
              </a:defRPr>
            </a:lvl8pPr>
            <a:lvl9pPr indent="-304800" lvl="8" marL="4114800">
              <a:spcBef>
                <a:spcPts val="0"/>
              </a:spcBef>
              <a:spcAft>
                <a:spcPts val="0"/>
              </a:spcAft>
              <a:buClr>
                <a:schemeClr val="accent6"/>
              </a:buClr>
              <a:buSzPts val="1200"/>
              <a:buChar char="■"/>
              <a:defRPr sz="1200">
                <a:solidFill>
                  <a:schemeClr val="accent6"/>
                </a:solidFill>
              </a:defRPr>
            </a:lvl9pPr>
          </a:lstStyle>
          <a:p/>
        </p:txBody>
      </p:sp>
      <p:sp>
        <p:nvSpPr>
          <p:cNvPr id="1742" name="Google Shape;1742;p110"/>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accent6"/>
                </a:solidFill>
                <a:latin typeface="Inter"/>
                <a:ea typeface="Inter"/>
                <a:cs typeface="Inter"/>
                <a:sym typeface="Inter"/>
              </a:defRPr>
            </a:lvl1pPr>
            <a:lvl2pPr lvl="1" algn="r">
              <a:buNone/>
              <a:defRPr sz="600">
                <a:solidFill>
                  <a:schemeClr val="accent6"/>
                </a:solidFill>
                <a:latin typeface="Inter"/>
                <a:ea typeface="Inter"/>
                <a:cs typeface="Inter"/>
                <a:sym typeface="Inter"/>
              </a:defRPr>
            </a:lvl2pPr>
            <a:lvl3pPr lvl="2" algn="r">
              <a:buNone/>
              <a:defRPr sz="600">
                <a:solidFill>
                  <a:schemeClr val="accent6"/>
                </a:solidFill>
                <a:latin typeface="Inter"/>
                <a:ea typeface="Inter"/>
                <a:cs typeface="Inter"/>
                <a:sym typeface="Inter"/>
              </a:defRPr>
            </a:lvl3pPr>
            <a:lvl4pPr lvl="3" algn="r">
              <a:buNone/>
              <a:defRPr sz="600">
                <a:solidFill>
                  <a:schemeClr val="accent6"/>
                </a:solidFill>
                <a:latin typeface="Inter"/>
                <a:ea typeface="Inter"/>
                <a:cs typeface="Inter"/>
                <a:sym typeface="Inter"/>
              </a:defRPr>
            </a:lvl4pPr>
            <a:lvl5pPr lvl="4" algn="r">
              <a:buNone/>
              <a:defRPr sz="600">
                <a:solidFill>
                  <a:schemeClr val="accent6"/>
                </a:solidFill>
                <a:latin typeface="Inter"/>
                <a:ea typeface="Inter"/>
                <a:cs typeface="Inter"/>
                <a:sym typeface="Inter"/>
              </a:defRPr>
            </a:lvl5pPr>
            <a:lvl6pPr lvl="5" algn="r">
              <a:buNone/>
              <a:defRPr sz="600">
                <a:solidFill>
                  <a:schemeClr val="accent6"/>
                </a:solidFill>
                <a:latin typeface="Inter"/>
                <a:ea typeface="Inter"/>
                <a:cs typeface="Inter"/>
                <a:sym typeface="Inter"/>
              </a:defRPr>
            </a:lvl6pPr>
            <a:lvl7pPr lvl="6" algn="r">
              <a:buNone/>
              <a:defRPr sz="600">
                <a:solidFill>
                  <a:schemeClr val="accent6"/>
                </a:solidFill>
                <a:latin typeface="Inter"/>
                <a:ea typeface="Inter"/>
                <a:cs typeface="Inter"/>
                <a:sym typeface="Inter"/>
              </a:defRPr>
            </a:lvl7pPr>
            <a:lvl8pPr lvl="7" algn="r">
              <a:buNone/>
              <a:defRPr sz="600">
                <a:solidFill>
                  <a:schemeClr val="accent6"/>
                </a:solidFill>
                <a:latin typeface="Inter"/>
                <a:ea typeface="Inter"/>
                <a:cs typeface="Inter"/>
                <a:sym typeface="Inter"/>
              </a:defRPr>
            </a:lvl8pPr>
            <a:lvl9pPr lvl="8" algn="r">
              <a:buNone/>
              <a:defRPr sz="600">
                <a:solidFill>
                  <a:schemeClr val="accent6"/>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743" name="Google Shape;1743;p110"/>
          <p:cNvGrpSpPr/>
          <p:nvPr/>
        </p:nvGrpSpPr>
        <p:grpSpPr>
          <a:xfrm>
            <a:off x="457236" y="4663458"/>
            <a:ext cx="548356" cy="124830"/>
            <a:chOff x="1138300" y="2252975"/>
            <a:chExt cx="5334200" cy="1214300"/>
          </a:xfrm>
        </p:grpSpPr>
        <p:sp>
          <p:nvSpPr>
            <p:cNvPr id="1744" name="Google Shape;1744;p110"/>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45" name="Google Shape;1745;p110"/>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46" name="Google Shape;1746;p110"/>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47" name="Google Shape;1747;p110"/>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48" name="Google Shape;1748;p110"/>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49" name="Google Shape;1749;p110"/>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1750" name="Google Shape;1750;p110"/>
          <p:cNvSpPr txBox="1"/>
          <p:nvPr>
            <p:ph idx="2" type="title"/>
          </p:nvPr>
        </p:nvSpPr>
        <p:spPr>
          <a:xfrm>
            <a:off x="473592" y="1466913"/>
            <a:ext cx="2344200" cy="287700"/>
          </a:xfrm>
          <a:prstGeom prst="rect">
            <a:avLst/>
          </a:prstGeom>
        </p:spPr>
        <p:txBody>
          <a:bodyPr anchorCtr="0" anchor="t" bIns="0" lIns="0" spcFirstLastPara="1" rIns="0" wrap="square" tIns="0">
            <a:noAutofit/>
          </a:bodyPr>
          <a:lstStyle>
            <a:lvl1pPr lvl="0">
              <a:spcBef>
                <a:spcPts val="0"/>
              </a:spcBef>
              <a:spcAft>
                <a:spcPts val="0"/>
              </a:spcAft>
              <a:buClr>
                <a:schemeClr val="accent6"/>
              </a:buClr>
              <a:buSzPts val="1700"/>
              <a:buFont typeface="Inter SemiBold"/>
              <a:buNone/>
              <a:defRPr sz="1700">
                <a:solidFill>
                  <a:schemeClr val="accent6"/>
                </a:solidFill>
                <a:latin typeface="Inter SemiBold"/>
                <a:ea typeface="Inter SemiBold"/>
                <a:cs typeface="Inter SemiBold"/>
                <a:sym typeface="Inter SemiBold"/>
              </a:defRPr>
            </a:lvl1pPr>
            <a:lvl2pPr lvl="1">
              <a:spcBef>
                <a:spcPts val="0"/>
              </a:spcBef>
              <a:spcAft>
                <a:spcPts val="0"/>
              </a:spcAft>
              <a:buClr>
                <a:schemeClr val="accent6"/>
              </a:buClr>
              <a:buSzPts val="1700"/>
              <a:buFont typeface="Inter SemiBold"/>
              <a:buNone/>
              <a:defRPr sz="1700">
                <a:solidFill>
                  <a:schemeClr val="accent6"/>
                </a:solidFill>
                <a:latin typeface="Inter SemiBold"/>
                <a:ea typeface="Inter SemiBold"/>
                <a:cs typeface="Inter SemiBold"/>
                <a:sym typeface="Inter SemiBold"/>
              </a:defRPr>
            </a:lvl2pPr>
            <a:lvl3pPr lvl="2">
              <a:spcBef>
                <a:spcPts val="0"/>
              </a:spcBef>
              <a:spcAft>
                <a:spcPts val="0"/>
              </a:spcAft>
              <a:buClr>
                <a:schemeClr val="accent6"/>
              </a:buClr>
              <a:buSzPts val="1700"/>
              <a:buFont typeface="Inter SemiBold"/>
              <a:buNone/>
              <a:defRPr sz="1700">
                <a:solidFill>
                  <a:schemeClr val="accent6"/>
                </a:solidFill>
                <a:latin typeface="Inter SemiBold"/>
                <a:ea typeface="Inter SemiBold"/>
                <a:cs typeface="Inter SemiBold"/>
                <a:sym typeface="Inter SemiBold"/>
              </a:defRPr>
            </a:lvl3pPr>
            <a:lvl4pPr lvl="3">
              <a:spcBef>
                <a:spcPts val="0"/>
              </a:spcBef>
              <a:spcAft>
                <a:spcPts val="0"/>
              </a:spcAft>
              <a:buClr>
                <a:schemeClr val="accent6"/>
              </a:buClr>
              <a:buSzPts val="1700"/>
              <a:buFont typeface="Inter SemiBold"/>
              <a:buNone/>
              <a:defRPr sz="1700">
                <a:solidFill>
                  <a:schemeClr val="accent6"/>
                </a:solidFill>
                <a:latin typeface="Inter SemiBold"/>
                <a:ea typeface="Inter SemiBold"/>
                <a:cs typeface="Inter SemiBold"/>
                <a:sym typeface="Inter SemiBold"/>
              </a:defRPr>
            </a:lvl4pPr>
            <a:lvl5pPr lvl="4">
              <a:spcBef>
                <a:spcPts val="0"/>
              </a:spcBef>
              <a:spcAft>
                <a:spcPts val="0"/>
              </a:spcAft>
              <a:buClr>
                <a:schemeClr val="accent6"/>
              </a:buClr>
              <a:buSzPts val="1700"/>
              <a:buFont typeface="Inter SemiBold"/>
              <a:buNone/>
              <a:defRPr sz="1700">
                <a:solidFill>
                  <a:schemeClr val="accent6"/>
                </a:solidFill>
                <a:latin typeface="Inter SemiBold"/>
                <a:ea typeface="Inter SemiBold"/>
                <a:cs typeface="Inter SemiBold"/>
                <a:sym typeface="Inter SemiBold"/>
              </a:defRPr>
            </a:lvl5pPr>
            <a:lvl6pPr lvl="5">
              <a:spcBef>
                <a:spcPts val="0"/>
              </a:spcBef>
              <a:spcAft>
                <a:spcPts val="0"/>
              </a:spcAft>
              <a:buClr>
                <a:schemeClr val="accent6"/>
              </a:buClr>
              <a:buSzPts val="1700"/>
              <a:buFont typeface="Inter SemiBold"/>
              <a:buNone/>
              <a:defRPr sz="1700">
                <a:solidFill>
                  <a:schemeClr val="accent6"/>
                </a:solidFill>
                <a:latin typeface="Inter SemiBold"/>
                <a:ea typeface="Inter SemiBold"/>
                <a:cs typeface="Inter SemiBold"/>
                <a:sym typeface="Inter SemiBold"/>
              </a:defRPr>
            </a:lvl6pPr>
            <a:lvl7pPr lvl="6">
              <a:spcBef>
                <a:spcPts val="0"/>
              </a:spcBef>
              <a:spcAft>
                <a:spcPts val="0"/>
              </a:spcAft>
              <a:buClr>
                <a:schemeClr val="accent6"/>
              </a:buClr>
              <a:buSzPts val="1700"/>
              <a:buFont typeface="Inter SemiBold"/>
              <a:buNone/>
              <a:defRPr sz="1700">
                <a:solidFill>
                  <a:schemeClr val="accent6"/>
                </a:solidFill>
                <a:latin typeface="Inter SemiBold"/>
                <a:ea typeface="Inter SemiBold"/>
                <a:cs typeface="Inter SemiBold"/>
                <a:sym typeface="Inter SemiBold"/>
              </a:defRPr>
            </a:lvl7pPr>
            <a:lvl8pPr lvl="7">
              <a:spcBef>
                <a:spcPts val="0"/>
              </a:spcBef>
              <a:spcAft>
                <a:spcPts val="0"/>
              </a:spcAft>
              <a:buClr>
                <a:schemeClr val="accent6"/>
              </a:buClr>
              <a:buSzPts val="1700"/>
              <a:buFont typeface="Inter SemiBold"/>
              <a:buNone/>
              <a:defRPr sz="1700">
                <a:solidFill>
                  <a:schemeClr val="accent6"/>
                </a:solidFill>
                <a:latin typeface="Inter SemiBold"/>
                <a:ea typeface="Inter SemiBold"/>
                <a:cs typeface="Inter SemiBold"/>
                <a:sym typeface="Inter SemiBold"/>
              </a:defRPr>
            </a:lvl8pPr>
            <a:lvl9pPr lvl="8">
              <a:spcBef>
                <a:spcPts val="0"/>
              </a:spcBef>
              <a:spcAft>
                <a:spcPts val="0"/>
              </a:spcAft>
              <a:buClr>
                <a:schemeClr val="accent6"/>
              </a:buClr>
              <a:buSzPts val="1700"/>
              <a:buFont typeface="Inter SemiBold"/>
              <a:buNone/>
              <a:defRPr sz="1700">
                <a:solidFill>
                  <a:schemeClr val="accent6"/>
                </a:solidFill>
                <a:latin typeface="Inter SemiBold"/>
                <a:ea typeface="Inter SemiBold"/>
                <a:cs typeface="Inter SemiBold"/>
                <a:sym typeface="Inter SemiBold"/>
              </a:defRPr>
            </a:lvl9pPr>
          </a:lstStyle>
          <a:p/>
        </p:txBody>
      </p:sp>
      <p:sp>
        <p:nvSpPr>
          <p:cNvPr id="1751" name="Google Shape;1751;p110"/>
          <p:cNvSpPr txBox="1"/>
          <p:nvPr>
            <p:ph idx="3" type="body"/>
          </p:nvPr>
        </p:nvSpPr>
        <p:spPr>
          <a:xfrm>
            <a:off x="3391700" y="1854948"/>
            <a:ext cx="2360400" cy="1802700"/>
          </a:xfrm>
          <a:prstGeom prst="rect">
            <a:avLst/>
          </a:prstGeom>
        </p:spPr>
        <p:txBody>
          <a:bodyPr anchorCtr="0" anchor="t" bIns="0" lIns="0" spcFirstLastPara="1" rIns="0" wrap="square" tIns="0">
            <a:noAutofit/>
          </a:bodyPr>
          <a:lstStyle>
            <a:lvl1pPr indent="-304800" lvl="0" marL="457200">
              <a:spcBef>
                <a:spcPts val="0"/>
              </a:spcBef>
              <a:spcAft>
                <a:spcPts val="0"/>
              </a:spcAft>
              <a:buClr>
                <a:schemeClr val="accent6"/>
              </a:buClr>
              <a:buSzPts val="1200"/>
              <a:buChar char="●"/>
              <a:defRPr sz="1200">
                <a:solidFill>
                  <a:schemeClr val="accent6"/>
                </a:solidFill>
              </a:defRPr>
            </a:lvl1pPr>
            <a:lvl2pPr indent="-304800" lvl="1" marL="914400">
              <a:spcBef>
                <a:spcPts val="0"/>
              </a:spcBef>
              <a:spcAft>
                <a:spcPts val="0"/>
              </a:spcAft>
              <a:buClr>
                <a:schemeClr val="accent6"/>
              </a:buClr>
              <a:buSzPts val="1200"/>
              <a:buChar char="○"/>
              <a:defRPr sz="1200">
                <a:solidFill>
                  <a:schemeClr val="accent6"/>
                </a:solidFill>
              </a:defRPr>
            </a:lvl2pPr>
            <a:lvl3pPr indent="-304800" lvl="2" marL="1371600">
              <a:spcBef>
                <a:spcPts val="0"/>
              </a:spcBef>
              <a:spcAft>
                <a:spcPts val="0"/>
              </a:spcAft>
              <a:buClr>
                <a:schemeClr val="accent6"/>
              </a:buClr>
              <a:buSzPts val="1200"/>
              <a:buChar char="■"/>
              <a:defRPr sz="1200">
                <a:solidFill>
                  <a:schemeClr val="accent6"/>
                </a:solidFill>
              </a:defRPr>
            </a:lvl3pPr>
            <a:lvl4pPr indent="-304800" lvl="3" marL="1828800">
              <a:spcBef>
                <a:spcPts val="0"/>
              </a:spcBef>
              <a:spcAft>
                <a:spcPts val="0"/>
              </a:spcAft>
              <a:buClr>
                <a:schemeClr val="accent6"/>
              </a:buClr>
              <a:buSzPts val="1200"/>
              <a:buChar char="●"/>
              <a:defRPr sz="1200">
                <a:solidFill>
                  <a:schemeClr val="accent6"/>
                </a:solidFill>
              </a:defRPr>
            </a:lvl4pPr>
            <a:lvl5pPr indent="-304800" lvl="4" marL="2286000">
              <a:spcBef>
                <a:spcPts val="0"/>
              </a:spcBef>
              <a:spcAft>
                <a:spcPts val="0"/>
              </a:spcAft>
              <a:buClr>
                <a:schemeClr val="accent6"/>
              </a:buClr>
              <a:buSzPts val="1200"/>
              <a:buChar char="○"/>
              <a:defRPr sz="1200">
                <a:solidFill>
                  <a:schemeClr val="accent6"/>
                </a:solidFill>
              </a:defRPr>
            </a:lvl5pPr>
            <a:lvl6pPr indent="-304800" lvl="5" marL="2743200">
              <a:spcBef>
                <a:spcPts val="0"/>
              </a:spcBef>
              <a:spcAft>
                <a:spcPts val="0"/>
              </a:spcAft>
              <a:buClr>
                <a:schemeClr val="accent6"/>
              </a:buClr>
              <a:buSzPts val="1200"/>
              <a:buChar char="■"/>
              <a:defRPr sz="1200">
                <a:solidFill>
                  <a:schemeClr val="accent6"/>
                </a:solidFill>
              </a:defRPr>
            </a:lvl6pPr>
            <a:lvl7pPr indent="-304800" lvl="6" marL="3200400">
              <a:spcBef>
                <a:spcPts val="0"/>
              </a:spcBef>
              <a:spcAft>
                <a:spcPts val="0"/>
              </a:spcAft>
              <a:buClr>
                <a:schemeClr val="accent6"/>
              </a:buClr>
              <a:buSzPts val="1200"/>
              <a:buChar char="●"/>
              <a:defRPr sz="1200">
                <a:solidFill>
                  <a:schemeClr val="accent6"/>
                </a:solidFill>
              </a:defRPr>
            </a:lvl7pPr>
            <a:lvl8pPr indent="-304800" lvl="7" marL="3657600">
              <a:spcBef>
                <a:spcPts val="0"/>
              </a:spcBef>
              <a:spcAft>
                <a:spcPts val="0"/>
              </a:spcAft>
              <a:buClr>
                <a:schemeClr val="accent6"/>
              </a:buClr>
              <a:buSzPts val="1200"/>
              <a:buChar char="○"/>
              <a:defRPr sz="1200">
                <a:solidFill>
                  <a:schemeClr val="accent6"/>
                </a:solidFill>
              </a:defRPr>
            </a:lvl8pPr>
            <a:lvl9pPr indent="-304800" lvl="8" marL="4114800">
              <a:spcBef>
                <a:spcPts val="0"/>
              </a:spcBef>
              <a:spcAft>
                <a:spcPts val="0"/>
              </a:spcAft>
              <a:buClr>
                <a:schemeClr val="accent6"/>
              </a:buClr>
              <a:buSzPts val="1200"/>
              <a:buChar char="■"/>
              <a:defRPr sz="1200">
                <a:solidFill>
                  <a:schemeClr val="accent6"/>
                </a:solidFill>
              </a:defRPr>
            </a:lvl9pPr>
          </a:lstStyle>
          <a:p/>
        </p:txBody>
      </p:sp>
      <p:sp>
        <p:nvSpPr>
          <p:cNvPr id="1752" name="Google Shape;1752;p110"/>
          <p:cNvSpPr txBox="1"/>
          <p:nvPr>
            <p:ph idx="4" type="title"/>
          </p:nvPr>
        </p:nvSpPr>
        <p:spPr>
          <a:xfrm>
            <a:off x="3408092" y="1466913"/>
            <a:ext cx="2344200" cy="287700"/>
          </a:xfrm>
          <a:prstGeom prst="rect">
            <a:avLst/>
          </a:prstGeom>
        </p:spPr>
        <p:txBody>
          <a:bodyPr anchorCtr="0" anchor="t" bIns="0" lIns="0" spcFirstLastPara="1" rIns="0" wrap="square" tIns="0">
            <a:noAutofit/>
          </a:bodyPr>
          <a:lstStyle>
            <a:lvl1pPr lvl="0">
              <a:spcBef>
                <a:spcPts val="0"/>
              </a:spcBef>
              <a:spcAft>
                <a:spcPts val="0"/>
              </a:spcAft>
              <a:buClr>
                <a:schemeClr val="accent6"/>
              </a:buClr>
              <a:buSzPts val="1700"/>
              <a:buFont typeface="Inter SemiBold"/>
              <a:buNone/>
              <a:defRPr sz="1700">
                <a:solidFill>
                  <a:schemeClr val="accent6"/>
                </a:solidFill>
                <a:latin typeface="Inter SemiBold"/>
                <a:ea typeface="Inter SemiBold"/>
                <a:cs typeface="Inter SemiBold"/>
                <a:sym typeface="Inter SemiBold"/>
              </a:defRPr>
            </a:lvl1pPr>
            <a:lvl2pPr lvl="1">
              <a:spcBef>
                <a:spcPts val="0"/>
              </a:spcBef>
              <a:spcAft>
                <a:spcPts val="0"/>
              </a:spcAft>
              <a:buClr>
                <a:schemeClr val="accent6"/>
              </a:buClr>
              <a:buSzPts val="1700"/>
              <a:buFont typeface="Inter SemiBold"/>
              <a:buNone/>
              <a:defRPr sz="1700">
                <a:solidFill>
                  <a:schemeClr val="accent6"/>
                </a:solidFill>
                <a:latin typeface="Inter SemiBold"/>
                <a:ea typeface="Inter SemiBold"/>
                <a:cs typeface="Inter SemiBold"/>
                <a:sym typeface="Inter SemiBold"/>
              </a:defRPr>
            </a:lvl2pPr>
            <a:lvl3pPr lvl="2">
              <a:spcBef>
                <a:spcPts val="0"/>
              </a:spcBef>
              <a:spcAft>
                <a:spcPts val="0"/>
              </a:spcAft>
              <a:buClr>
                <a:schemeClr val="accent6"/>
              </a:buClr>
              <a:buSzPts val="1700"/>
              <a:buFont typeface="Inter SemiBold"/>
              <a:buNone/>
              <a:defRPr sz="1700">
                <a:solidFill>
                  <a:schemeClr val="accent6"/>
                </a:solidFill>
                <a:latin typeface="Inter SemiBold"/>
                <a:ea typeface="Inter SemiBold"/>
                <a:cs typeface="Inter SemiBold"/>
                <a:sym typeface="Inter SemiBold"/>
              </a:defRPr>
            </a:lvl3pPr>
            <a:lvl4pPr lvl="3">
              <a:spcBef>
                <a:spcPts val="0"/>
              </a:spcBef>
              <a:spcAft>
                <a:spcPts val="0"/>
              </a:spcAft>
              <a:buClr>
                <a:schemeClr val="accent6"/>
              </a:buClr>
              <a:buSzPts val="1700"/>
              <a:buFont typeface="Inter SemiBold"/>
              <a:buNone/>
              <a:defRPr sz="1700">
                <a:solidFill>
                  <a:schemeClr val="accent6"/>
                </a:solidFill>
                <a:latin typeface="Inter SemiBold"/>
                <a:ea typeface="Inter SemiBold"/>
                <a:cs typeface="Inter SemiBold"/>
                <a:sym typeface="Inter SemiBold"/>
              </a:defRPr>
            </a:lvl4pPr>
            <a:lvl5pPr lvl="4">
              <a:spcBef>
                <a:spcPts val="0"/>
              </a:spcBef>
              <a:spcAft>
                <a:spcPts val="0"/>
              </a:spcAft>
              <a:buClr>
                <a:schemeClr val="accent6"/>
              </a:buClr>
              <a:buSzPts val="1700"/>
              <a:buFont typeface="Inter SemiBold"/>
              <a:buNone/>
              <a:defRPr sz="1700">
                <a:solidFill>
                  <a:schemeClr val="accent6"/>
                </a:solidFill>
                <a:latin typeface="Inter SemiBold"/>
                <a:ea typeface="Inter SemiBold"/>
                <a:cs typeface="Inter SemiBold"/>
                <a:sym typeface="Inter SemiBold"/>
              </a:defRPr>
            </a:lvl5pPr>
            <a:lvl6pPr lvl="5">
              <a:spcBef>
                <a:spcPts val="0"/>
              </a:spcBef>
              <a:spcAft>
                <a:spcPts val="0"/>
              </a:spcAft>
              <a:buClr>
                <a:schemeClr val="accent6"/>
              </a:buClr>
              <a:buSzPts val="1700"/>
              <a:buFont typeface="Inter SemiBold"/>
              <a:buNone/>
              <a:defRPr sz="1700">
                <a:solidFill>
                  <a:schemeClr val="accent6"/>
                </a:solidFill>
                <a:latin typeface="Inter SemiBold"/>
                <a:ea typeface="Inter SemiBold"/>
                <a:cs typeface="Inter SemiBold"/>
                <a:sym typeface="Inter SemiBold"/>
              </a:defRPr>
            </a:lvl6pPr>
            <a:lvl7pPr lvl="6">
              <a:spcBef>
                <a:spcPts val="0"/>
              </a:spcBef>
              <a:spcAft>
                <a:spcPts val="0"/>
              </a:spcAft>
              <a:buClr>
                <a:schemeClr val="accent6"/>
              </a:buClr>
              <a:buSzPts val="1700"/>
              <a:buFont typeface="Inter SemiBold"/>
              <a:buNone/>
              <a:defRPr sz="1700">
                <a:solidFill>
                  <a:schemeClr val="accent6"/>
                </a:solidFill>
                <a:latin typeface="Inter SemiBold"/>
                <a:ea typeface="Inter SemiBold"/>
                <a:cs typeface="Inter SemiBold"/>
                <a:sym typeface="Inter SemiBold"/>
              </a:defRPr>
            </a:lvl7pPr>
            <a:lvl8pPr lvl="7">
              <a:spcBef>
                <a:spcPts val="0"/>
              </a:spcBef>
              <a:spcAft>
                <a:spcPts val="0"/>
              </a:spcAft>
              <a:buClr>
                <a:schemeClr val="accent6"/>
              </a:buClr>
              <a:buSzPts val="1700"/>
              <a:buFont typeface="Inter SemiBold"/>
              <a:buNone/>
              <a:defRPr sz="1700">
                <a:solidFill>
                  <a:schemeClr val="accent6"/>
                </a:solidFill>
                <a:latin typeface="Inter SemiBold"/>
                <a:ea typeface="Inter SemiBold"/>
                <a:cs typeface="Inter SemiBold"/>
                <a:sym typeface="Inter SemiBold"/>
              </a:defRPr>
            </a:lvl8pPr>
            <a:lvl9pPr lvl="8">
              <a:spcBef>
                <a:spcPts val="0"/>
              </a:spcBef>
              <a:spcAft>
                <a:spcPts val="0"/>
              </a:spcAft>
              <a:buClr>
                <a:schemeClr val="accent6"/>
              </a:buClr>
              <a:buSzPts val="1700"/>
              <a:buFont typeface="Inter SemiBold"/>
              <a:buNone/>
              <a:defRPr sz="1700">
                <a:solidFill>
                  <a:schemeClr val="accent6"/>
                </a:solidFill>
                <a:latin typeface="Inter SemiBold"/>
                <a:ea typeface="Inter SemiBold"/>
                <a:cs typeface="Inter SemiBold"/>
                <a:sym typeface="Inter SemiBold"/>
              </a:defRPr>
            </a:lvl9pPr>
          </a:lstStyle>
          <a:p/>
        </p:txBody>
      </p:sp>
      <p:sp>
        <p:nvSpPr>
          <p:cNvPr id="1753" name="Google Shape;1753;p110"/>
          <p:cNvSpPr txBox="1"/>
          <p:nvPr>
            <p:ph idx="5" type="body"/>
          </p:nvPr>
        </p:nvSpPr>
        <p:spPr>
          <a:xfrm>
            <a:off x="6326200" y="1854948"/>
            <a:ext cx="2360400" cy="1802700"/>
          </a:xfrm>
          <a:prstGeom prst="rect">
            <a:avLst/>
          </a:prstGeom>
        </p:spPr>
        <p:txBody>
          <a:bodyPr anchorCtr="0" anchor="t" bIns="0" lIns="0" spcFirstLastPara="1" rIns="0" wrap="square" tIns="0">
            <a:noAutofit/>
          </a:bodyPr>
          <a:lstStyle>
            <a:lvl1pPr indent="-304800" lvl="0" marL="457200">
              <a:spcBef>
                <a:spcPts val="0"/>
              </a:spcBef>
              <a:spcAft>
                <a:spcPts val="0"/>
              </a:spcAft>
              <a:buClr>
                <a:schemeClr val="accent6"/>
              </a:buClr>
              <a:buSzPts val="1200"/>
              <a:buChar char="●"/>
              <a:defRPr sz="1200">
                <a:solidFill>
                  <a:schemeClr val="accent6"/>
                </a:solidFill>
              </a:defRPr>
            </a:lvl1pPr>
            <a:lvl2pPr indent="-304800" lvl="1" marL="914400">
              <a:spcBef>
                <a:spcPts val="0"/>
              </a:spcBef>
              <a:spcAft>
                <a:spcPts val="0"/>
              </a:spcAft>
              <a:buClr>
                <a:schemeClr val="accent6"/>
              </a:buClr>
              <a:buSzPts val="1200"/>
              <a:buChar char="○"/>
              <a:defRPr sz="1200">
                <a:solidFill>
                  <a:schemeClr val="accent6"/>
                </a:solidFill>
              </a:defRPr>
            </a:lvl2pPr>
            <a:lvl3pPr indent="-304800" lvl="2" marL="1371600">
              <a:spcBef>
                <a:spcPts val="0"/>
              </a:spcBef>
              <a:spcAft>
                <a:spcPts val="0"/>
              </a:spcAft>
              <a:buClr>
                <a:schemeClr val="accent6"/>
              </a:buClr>
              <a:buSzPts val="1200"/>
              <a:buChar char="■"/>
              <a:defRPr sz="1200">
                <a:solidFill>
                  <a:schemeClr val="accent6"/>
                </a:solidFill>
              </a:defRPr>
            </a:lvl3pPr>
            <a:lvl4pPr indent="-304800" lvl="3" marL="1828800">
              <a:spcBef>
                <a:spcPts val="0"/>
              </a:spcBef>
              <a:spcAft>
                <a:spcPts val="0"/>
              </a:spcAft>
              <a:buClr>
                <a:schemeClr val="accent6"/>
              </a:buClr>
              <a:buSzPts val="1200"/>
              <a:buChar char="●"/>
              <a:defRPr sz="1200">
                <a:solidFill>
                  <a:schemeClr val="accent6"/>
                </a:solidFill>
              </a:defRPr>
            </a:lvl4pPr>
            <a:lvl5pPr indent="-304800" lvl="4" marL="2286000">
              <a:spcBef>
                <a:spcPts val="0"/>
              </a:spcBef>
              <a:spcAft>
                <a:spcPts val="0"/>
              </a:spcAft>
              <a:buClr>
                <a:schemeClr val="accent6"/>
              </a:buClr>
              <a:buSzPts val="1200"/>
              <a:buChar char="○"/>
              <a:defRPr sz="1200">
                <a:solidFill>
                  <a:schemeClr val="accent6"/>
                </a:solidFill>
              </a:defRPr>
            </a:lvl5pPr>
            <a:lvl6pPr indent="-304800" lvl="5" marL="2743200">
              <a:spcBef>
                <a:spcPts val="0"/>
              </a:spcBef>
              <a:spcAft>
                <a:spcPts val="0"/>
              </a:spcAft>
              <a:buClr>
                <a:schemeClr val="accent6"/>
              </a:buClr>
              <a:buSzPts val="1200"/>
              <a:buChar char="■"/>
              <a:defRPr sz="1200">
                <a:solidFill>
                  <a:schemeClr val="accent6"/>
                </a:solidFill>
              </a:defRPr>
            </a:lvl6pPr>
            <a:lvl7pPr indent="-304800" lvl="6" marL="3200400">
              <a:spcBef>
                <a:spcPts val="0"/>
              </a:spcBef>
              <a:spcAft>
                <a:spcPts val="0"/>
              </a:spcAft>
              <a:buClr>
                <a:schemeClr val="accent6"/>
              </a:buClr>
              <a:buSzPts val="1200"/>
              <a:buChar char="●"/>
              <a:defRPr sz="1200">
                <a:solidFill>
                  <a:schemeClr val="accent6"/>
                </a:solidFill>
              </a:defRPr>
            </a:lvl7pPr>
            <a:lvl8pPr indent="-304800" lvl="7" marL="3657600">
              <a:spcBef>
                <a:spcPts val="0"/>
              </a:spcBef>
              <a:spcAft>
                <a:spcPts val="0"/>
              </a:spcAft>
              <a:buClr>
                <a:schemeClr val="accent6"/>
              </a:buClr>
              <a:buSzPts val="1200"/>
              <a:buChar char="○"/>
              <a:defRPr sz="1200">
                <a:solidFill>
                  <a:schemeClr val="accent6"/>
                </a:solidFill>
              </a:defRPr>
            </a:lvl8pPr>
            <a:lvl9pPr indent="-304800" lvl="8" marL="4114800">
              <a:spcBef>
                <a:spcPts val="0"/>
              </a:spcBef>
              <a:spcAft>
                <a:spcPts val="0"/>
              </a:spcAft>
              <a:buClr>
                <a:schemeClr val="accent6"/>
              </a:buClr>
              <a:buSzPts val="1200"/>
              <a:buChar char="■"/>
              <a:defRPr sz="1200">
                <a:solidFill>
                  <a:schemeClr val="accent6"/>
                </a:solidFill>
              </a:defRPr>
            </a:lvl9pPr>
          </a:lstStyle>
          <a:p/>
        </p:txBody>
      </p:sp>
      <p:sp>
        <p:nvSpPr>
          <p:cNvPr id="1754" name="Google Shape;1754;p110"/>
          <p:cNvSpPr txBox="1"/>
          <p:nvPr>
            <p:ph idx="6" type="title"/>
          </p:nvPr>
        </p:nvSpPr>
        <p:spPr>
          <a:xfrm>
            <a:off x="6342592" y="1466913"/>
            <a:ext cx="2344200" cy="287700"/>
          </a:xfrm>
          <a:prstGeom prst="rect">
            <a:avLst/>
          </a:prstGeom>
        </p:spPr>
        <p:txBody>
          <a:bodyPr anchorCtr="0" anchor="t" bIns="0" lIns="0" spcFirstLastPara="1" rIns="0" wrap="square" tIns="0">
            <a:noAutofit/>
          </a:bodyPr>
          <a:lstStyle>
            <a:lvl1pPr lvl="0">
              <a:spcBef>
                <a:spcPts val="0"/>
              </a:spcBef>
              <a:spcAft>
                <a:spcPts val="0"/>
              </a:spcAft>
              <a:buClr>
                <a:schemeClr val="accent6"/>
              </a:buClr>
              <a:buSzPts val="1700"/>
              <a:buFont typeface="Inter SemiBold"/>
              <a:buNone/>
              <a:defRPr sz="1700">
                <a:solidFill>
                  <a:schemeClr val="accent6"/>
                </a:solidFill>
                <a:latin typeface="Inter SemiBold"/>
                <a:ea typeface="Inter SemiBold"/>
                <a:cs typeface="Inter SemiBold"/>
                <a:sym typeface="Inter SemiBold"/>
              </a:defRPr>
            </a:lvl1pPr>
            <a:lvl2pPr lvl="1">
              <a:spcBef>
                <a:spcPts val="0"/>
              </a:spcBef>
              <a:spcAft>
                <a:spcPts val="0"/>
              </a:spcAft>
              <a:buClr>
                <a:schemeClr val="accent6"/>
              </a:buClr>
              <a:buSzPts val="1700"/>
              <a:buFont typeface="Inter SemiBold"/>
              <a:buNone/>
              <a:defRPr sz="1700">
                <a:solidFill>
                  <a:schemeClr val="accent6"/>
                </a:solidFill>
                <a:latin typeface="Inter SemiBold"/>
                <a:ea typeface="Inter SemiBold"/>
                <a:cs typeface="Inter SemiBold"/>
                <a:sym typeface="Inter SemiBold"/>
              </a:defRPr>
            </a:lvl2pPr>
            <a:lvl3pPr lvl="2">
              <a:spcBef>
                <a:spcPts val="0"/>
              </a:spcBef>
              <a:spcAft>
                <a:spcPts val="0"/>
              </a:spcAft>
              <a:buClr>
                <a:schemeClr val="accent6"/>
              </a:buClr>
              <a:buSzPts val="1700"/>
              <a:buFont typeface="Inter SemiBold"/>
              <a:buNone/>
              <a:defRPr sz="1700">
                <a:solidFill>
                  <a:schemeClr val="accent6"/>
                </a:solidFill>
                <a:latin typeface="Inter SemiBold"/>
                <a:ea typeface="Inter SemiBold"/>
                <a:cs typeface="Inter SemiBold"/>
                <a:sym typeface="Inter SemiBold"/>
              </a:defRPr>
            </a:lvl3pPr>
            <a:lvl4pPr lvl="3">
              <a:spcBef>
                <a:spcPts val="0"/>
              </a:spcBef>
              <a:spcAft>
                <a:spcPts val="0"/>
              </a:spcAft>
              <a:buClr>
                <a:schemeClr val="accent6"/>
              </a:buClr>
              <a:buSzPts val="1700"/>
              <a:buFont typeface="Inter SemiBold"/>
              <a:buNone/>
              <a:defRPr sz="1700">
                <a:solidFill>
                  <a:schemeClr val="accent6"/>
                </a:solidFill>
                <a:latin typeface="Inter SemiBold"/>
                <a:ea typeface="Inter SemiBold"/>
                <a:cs typeface="Inter SemiBold"/>
                <a:sym typeface="Inter SemiBold"/>
              </a:defRPr>
            </a:lvl4pPr>
            <a:lvl5pPr lvl="4">
              <a:spcBef>
                <a:spcPts val="0"/>
              </a:spcBef>
              <a:spcAft>
                <a:spcPts val="0"/>
              </a:spcAft>
              <a:buClr>
                <a:schemeClr val="accent6"/>
              </a:buClr>
              <a:buSzPts val="1700"/>
              <a:buFont typeface="Inter SemiBold"/>
              <a:buNone/>
              <a:defRPr sz="1700">
                <a:solidFill>
                  <a:schemeClr val="accent6"/>
                </a:solidFill>
                <a:latin typeface="Inter SemiBold"/>
                <a:ea typeface="Inter SemiBold"/>
                <a:cs typeface="Inter SemiBold"/>
                <a:sym typeface="Inter SemiBold"/>
              </a:defRPr>
            </a:lvl5pPr>
            <a:lvl6pPr lvl="5">
              <a:spcBef>
                <a:spcPts val="0"/>
              </a:spcBef>
              <a:spcAft>
                <a:spcPts val="0"/>
              </a:spcAft>
              <a:buClr>
                <a:schemeClr val="accent6"/>
              </a:buClr>
              <a:buSzPts val="1700"/>
              <a:buFont typeface="Inter SemiBold"/>
              <a:buNone/>
              <a:defRPr sz="1700">
                <a:solidFill>
                  <a:schemeClr val="accent6"/>
                </a:solidFill>
                <a:latin typeface="Inter SemiBold"/>
                <a:ea typeface="Inter SemiBold"/>
                <a:cs typeface="Inter SemiBold"/>
                <a:sym typeface="Inter SemiBold"/>
              </a:defRPr>
            </a:lvl6pPr>
            <a:lvl7pPr lvl="6">
              <a:spcBef>
                <a:spcPts val="0"/>
              </a:spcBef>
              <a:spcAft>
                <a:spcPts val="0"/>
              </a:spcAft>
              <a:buClr>
                <a:schemeClr val="accent6"/>
              </a:buClr>
              <a:buSzPts val="1700"/>
              <a:buFont typeface="Inter SemiBold"/>
              <a:buNone/>
              <a:defRPr sz="1700">
                <a:solidFill>
                  <a:schemeClr val="accent6"/>
                </a:solidFill>
                <a:latin typeface="Inter SemiBold"/>
                <a:ea typeface="Inter SemiBold"/>
                <a:cs typeface="Inter SemiBold"/>
                <a:sym typeface="Inter SemiBold"/>
              </a:defRPr>
            </a:lvl7pPr>
            <a:lvl8pPr lvl="7">
              <a:spcBef>
                <a:spcPts val="0"/>
              </a:spcBef>
              <a:spcAft>
                <a:spcPts val="0"/>
              </a:spcAft>
              <a:buClr>
                <a:schemeClr val="accent6"/>
              </a:buClr>
              <a:buSzPts val="1700"/>
              <a:buFont typeface="Inter SemiBold"/>
              <a:buNone/>
              <a:defRPr sz="1700">
                <a:solidFill>
                  <a:schemeClr val="accent6"/>
                </a:solidFill>
                <a:latin typeface="Inter SemiBold"/>
                <a:ea typeface="Inter SemiBold"/>
                <a:cs typeface="Inter SemiBold"/>
                <a:sym typeface="Inter SemiBold"/>
              </a:defRPr>
            </a:lvl8pPr>
            <a:lvl9pPr lvl="8">
              <a:spcBef>
                <a:spcPts val="0"/>
              </a:spcBef>
              <a:spcAft>
                <a:spcPts val="0"/>
              </a:spcAft>
              <a:buClr>
                <a:schemeClr val="accent6"/>
              </a:buClr>
              <a:buSzPts val="1700"/>
              <a:buFont typeface="Inter SemiBold"/>
              <a:buNone/>
              <a:defRPr sz="1700">
                <a:solidFill>
                  <a:schemeClr val="accent6"/>
                </a:solidFill>
                <a:latin typeface="Inter SemiBold"/>
                <a:ea typeface="Inter SemiBold"/>
                <a:cs typeface="Inter SemiBold"/>
                <a:sym typeface="Inter SemiBold"/>
              </a:defRPr>
            </a:lvl9pPr>
          </a:lstStyle>
          <a:p/>
        </p:txBody>
      </p:sp>
      <p:sp>
        <p:nvSpPr>
          <p:cNvPr id="1755" name="Google Shape;1755;p110"/>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Long Text - Magenta">
  <p:cSld name="TITLE_4_1_1_3">
    <p:bg>
      <p:bgPr>
        <a:solidFill>
          <a:schemeClr val="accent1"/>
        </a:solidFill>
      </p:bgPr>
    </p:bg>
    <p:spTree>
      <p:nvGrpSpPr>
        <p:cNvPr id="231" name="Shape 231"/>
        <p:cNvGrpSpPr/>
        <p:nvPr/>
      </p:nvGrpSpPr>
      <p:grpSpPr>
        <a:xfrm>
          <a:off x="0" y="0"/>
          <a:ext cx="0" cy="0"/>
          <a:chOff x="0" y="0"/>
          <a:chExt cx="0" cy="0"/>
        </a:xfrm>
      </p:grpSpPr>
      <p:grpSp>
        <p:nvGrpSpPr>
          <p:cNvPr id="232" name="Google Shape;232;p12"/>
          <p:cNvGrpSpPr/>
          <p:nvPr/>
        </p:nvGrpSpPr>
        <p:grpSpPr>
          <a:xfrm>
            <a:off x="6663807" y="-8825"/>
            <a:ext cx="2480190" cy="5152316"/>
            <a:chOff x="2310125" y="238120"/>
            <a:chExt cx="2521800" cy="5238755"/>
          </a:xfrm>
        </p:grpSpPr>
        <p:sp>
          <p:nvSpPr>
            <p:cNvPr id="233" name="Google Shape;233;p12"/>
            <p:cNvSpPr/>
            <p:nvPr/>
          </p:nvSpPr>
          <p:spPr>
            <a:xfrm>
              <a:off x="4043824" y="238120"/>
              <a:ext cx="788101" cy="654925"/>
            </a:xfrm>
            <a:custGeom>
              <a:rect b="b" l="l" r="r" t="t"/>
              <a:pathLst>
                <a:path extrusionOk="0" h="26197" w="50641">
                  <a:moveTo>
                    <a:pt x="1" y="0"/>
                  </a:moveTo>
                  <a:lnTo>
                    <a:pt x="1" y="26197"/>
                  </a:lnTo>
                  <a:lnTo>
                    <a:pt x="50641" y="26197"/>
                  </a:lnTo>
                  <a:lnTo>
                    <a:pt x="50641" y="0"/>
                  </a:lnTo>
                  <a:close/>
                </a:path>
              </a:pathLst>
            </a:custGeom>
            <a:solidFill>
              <a:srgbClr val="6F12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2"/>
            <p:cNvSpPr/>
            <p:nvPr/>
          </p:nvSpPr>
          <p:spPr>
            <a:xfrm>
              <a:off x="3666600" y="893025"/>
              <a:ext cx="377250" cy="654950"/>
            </a:xfrm>
            <a:custGeom>
              <a:rect b="b" l="l" r="r" t="t"/>
              <a:pathLst>
                <a:path extrusionOk="0" h="26198" w="15090">
                  <a:moveTo>
                    <a:pt x="0" y="1"/>
                  </a:moveTo>
                  <a:lnTo>
                    <a:pt x="0" y="26197"/>
                  </a:lnTo>
                  <a:lnTo>
                    <a:pt x="15090" y="26197"/>
                  </a:lnTo>
                  <a:lnTo>
                    <a:pt x="15090" y="1"/>
                  </a:lnTo>
                  <a:close/>
                </a:path>
              </a:pathLst>
            </a:custGeom>
            <a:solidFill>
              <a:srgbClr val="6F12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2"/>
            <p:cNvSpPr/>
            <p:nvPr/>
          </p:nvSpPr>
          <p:spPr>
            <a:xfrm>
              <a:off x="4177004" y="893026"/>
              <a:ext cx="654917" cy="654950"/>
            </a:xfrm>
            <a:custGeom>
              <a:rect b="b" l="l" r="r" t="t"/>
              <a:pathLst>
                <a:path extrusionOk="0" h="26198" w="42083">
                  <a:moveTo>
                    <a:pt x="0" y="1"/>
                  </a:moveTo>
                  <a:lnTo>
                    <a:pt x="0" y="26197"/>
                  </a:lnTo>
                  <a:lnTo>
                    <a:pt x="42083" y="26197"/>
                  </a:lnTo>
                  <a:lnTo>
                    <a:pt x="42083" y="1"/>
                  </a:lnTo>
                  <a:close/>
                </a:path>
              </a:pathLst>
            </a:custGeom>
            <a:solidFill>
              <a:srgbClr val="6F12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2"/>
            <p:cNvSpPr/>
            <p:nvPr/>
          </p:nvSpPr>
          <p:spPr>
            <a:xfrm>
              <a:off x="3435000" y="238125"/>
              <a:ext cx="420525" cy="654925"/>
            </a:xfrm>
            <a:custGeom>
              <a:rect b="b" l="l" r="r" t="t"/>
              <a:pathLst>
                <a:path extrusionOk="0" h="26197" w="16821">
                  <a:moveTo>
                    <a:pt x="1" y="0"/>
                  </a:moveTo>
                  <a:lnTo>
                    <a:pt x="1" y="26197"/>
                  </a:lnTo>
                  <a:lnTo>
                    <a:pt x="16820" y="26197"/>
                  </a:lnTo>
                  <a:lnTo>
                    <a:pt x="16820" y="0"/>
                  </a:lnTo>
                  <a:close/>
                </a:path>
              </a:pathLst>
            </a:custGeom>
            <a:solidFill>
              <a:srgbClr val="6F12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2"/>
            <p:cNvSpPr/>
            <p:nvPr/>
          </p:nvSpPr>
          <p:spPr>
            <a:xfrm>
              <a:off x="3188625" y="893025"/>
              <a:ext cx="246400" cy="654950"/>
            </a:xfrm>
            <a:custGeom>
              <a:rect b="b" l="l" r="r" t="t"/>
              <a:pathLst>
                <a:path extrusionOk="0" h="26198" w="9856">
                  <a:moveTo>
                    <a:pt x="1" y="1"/>
                  </a:moveTo>
                  <a:lnTo>
                    <a:pt x="1" y="26197"/>
                  </a:lnTo>
                  <a:lnTo>
                    <a:pt x="9856" y="26197"/>
                  </a:lnTo>
                  <a:lnTo>
                    <a:pt x="9856" y="1"/>
                  </a:lnTo>
                  <a:close/>
                </a:path>
              </a:pathLst>
            </a:custGeom>
            <a:solidFill>
              <a:srgbClr val="6F12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2"/>
            <p:cNvSpPr/>
            <p:nvPr/>
          </p:nvSpPr>
          <p:spPr>
            <a:xfrm>
              <a:off x="3435000" y="1547950"/>
              <a:ext cx="246975" cy="654925"/>
            </a:xfrm>
            <a:custGeom>
              <a:rect b="b" l="l" r="r" t="t"/>
              <a:pathLst>
                <a:path extrusionOk="0" h="26197" w="9879">
                  <a:moveTo>
                    <a:pt x="1" y="0"/>
                  </a:moveTo>
                  <a:lnTo>
                    <a:pt x="1" y="26197"/>
                  </a:lnTo>
                  <a:lnTo>
                    <a:pt x="9879" y="26197"/>
                  </a:lnTo>
                  <a:lnTo>
                    <a:pt x="9879" y="0"/>
                  </a:lnTo>
                  <a:close/>
                </a:path>
              </a:pathLst>
            </a:custGeom>
            <a:solidFill>
              <a:srgbClr val="6F12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2"/>
            <p:cNvSpPr/>
            <p:nvPr/>
          </p:nvSpPr>
          <p:spPr>
            <a:xfrm>
              <a:off x="3188625" y="2857200"/>
              <a:ext cx="246400" cy="654950"/>
            </a:xfrm>
            <a:custGeom>
              <a:rect b="b" l="l" r="r" t="t"/>
              <a:pathLst>
                <a:path extrusionOk="0" h="26198" w="9856">
                  <a:moveTo>
                    <a:pt x="1" y="1"/>
                  </a:moveTo>
                  <a:lnTo>
                    <a:pt x="1" y="26197"/>
                  </a:lnTo>
                  <a:lnTo>
                    <a:pt x="9856" y="26197"/>
                  </a:lnTo>
                  <a:lnTo>
                    <a:pt x="9856" y="1"/>
                  </a:lnTo>
                  <a:close/>
                </a:path>
              </a:pathLst>
            </a:custGeom>
            <a:solidFill>
              <a:srgbClr val="6F12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2"/>
            <p:cNvSpPr/>
            <p:nvPr/>
          </p:nvSpPr>
          <p:spPr>
            <a:xfrm>
              <a:off x="2864871" y="4167022"/>
              <a:ext cx="1966982" cy="1309850"/>
            </a:xfrm>
            <a:custGeom>
              <a:rect b="b" l="l" r="r" t="t"/>
              <a:pathLst>
                <a:path extrusionOk="0" h="52394" w="97799">
                  <a:moveTo>
                    <a:pt x="8627" y="1"/>
                  </a:moveTo>
                  <a:lnTo>
                    <a:pt x="8627" y="26197"/>
                  </a:lnTo>
                  <a:lnTo>
                    <a:pt x="1" y="26197"/>
                  </a:lnTo>
                  <a:lnTo>
                    <a:pt x="1" y="52394"/>
                  </a:lnTo>
                  <a:lnTo>
                    <a:pt x="9719" y="52394"/>
                  </a:lnTo>
                  <a:lnTo>
                    <a:pt x="9719" y="26197"/>
                  </a:lnTo>
                  <a:lnTo>
                    <a:pt x="15955" y="26197"/>
                  </a:lnTo>
                  <a:lnTo>
                    <a:pt x="15955" y="52394"/>
                  </a:lnTo>
                  <a:lnTo>
                    <a:pt x="43085" y="52394"/>
                  </a:lnTo>
                  <a:lnTo>
                    <a:pt x="43085" y="26197"/>
                  </a:lnTo>
                  <a:lnTo>
                    <a:pt x="51324" y="26197"/>
                  </a:lnTo>
                  <a:lnTo>
                    <a:pt x="51324" y="52394"/>
                  </a:lnTo>
                  <a:lnTo>
                    <a:pt x="97799" y="52394"/>
                  </a:lnTo>
                  <a:lnTo>
                    <a:pt x="97799" y="26197"/>
                  </a:lnTo>
                  <a:lnTo>
                    <a:pt x="97799" y="1"/>
                  </a:lnTo>
                  <a:lnTo>
                    <a:pt x="58311" y="1"/>
                  </a:lnTo>
                  <a:lnTo>
                    <a:pt x="58311" y="26197"/>
                  </a:lnTo>
                  <a:lnTo>
                    <a:pt x="54487" y="26197"/>
                  </a:lnTo>
                  <a:lnTo>
                    <a:pt x="54487" y="1"/>
                  </a:lnTo>
                  <a:lnTo>
                    <a:pt x="38760" y="1"/>
                  </a:lnTo>
                  <a:lnTo>
                    <a:pt x="38760" y="26197"/>
                  </a:lnTo>
                  <a:lnTo>
                    <a:pt x="24354" y="26197"/>
                  </a:lnTo>
                  <a:lnTo>
                    <a:pt x="24354" y="1"/>
                  </a:lnTo>
                  <a:close/>
                </a:path>
              </a:pathLst>
            </a:custGeom>
            <a:solidFill>
              <a:srgbClr val="6F12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2"/>
            <p:cNvSpPr/>
            <p:nvPr/>
          </p:nvSpPr>
          <p:spPr>
            <a:xfrm>
              <a:off x="2310125" y="4821950"/>
              <a:ext cx="172975" cy="654925"/>
            </a:xfrm>
            <a:custGeom>
              <a:rect b="b" l="l" r="r" t="t"/>
              <a:pathLst>
                <a:path extrusionOk="0" h="26197" w="6919">
                  <a:moveTo>
                    <a:pt x="0" y="0"/>
                  </a:moveTo>
                  <a:lnTo>
                    <a:pt x="0" y="26197"/>
                  </a:lnTo>
                  <a:lnTo>
                    <a:pt x="6919" y="26197"/>
                  </a:lnTo>
                  <a:lnTo>
                    <a:pt x="6919" y="0"/>
                  </a:lnTo>
                  <a:close/>
                </a:path>
              </a:pathLst>
            </a:custGeom>
            <a:solidFill>
              <a:srgbClr val="6F12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2"/>
            <p:cNvSpPr/>
            <p:nvPr/>
          </p:nvSpPr>
          <p:spPr>
            <a:xfrm>
              <a:off x="2571850" y="4167025"/>
              <a:ext cx="196900" cy="654950"/>
            </a:xfrm>
            <a:custGeom>
              <a:rect b="b" l="l" r="r" t="t"/>
              <a:pathLst>
                <a:path extrusionOk="0" h="26198" w="7876">
                  <a:moveTo>
                    <a:pt x="0" y="1"/>
                  </a:moveTo>
                  <a:lnTo>
                    <a:pt x="0" y="26197"/>
                  </a:lnTo>
                  <a:lnTo>
                    <a:pt x="7875" y="26197"/>
                  </a:lnTo>
                  <a:lnTo>
                    <a:pt x="7875" y="1"/>
                  </a:lnTo>
                  <a:close/>
                </a:path>
              </a:pathLst>
            </a:custGeom>
            <a:solidFill>
              <a:srgbClr val="6F12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2"/>
            <p:cNvSpPr/>
            <p:nvPr/>
          </p:nvSpPr>
          <p:spPr>
            <a:xfrm>
              <a:off x="4625903" y="2857210"/>
              <a:ext cx="206006" cy="1309850"/>
            </a:xfrm>
            <a:custGeom>
              <a:rect b="b" l="l" r="r" t="t"/>
              <a:pathLst>
                <a:path extrusionOk="0" h="52394" w="27358">
                  <a:moveTo>
                    <a:pt x="3506" y="1"/>
                  </a:moveTo>
                  <a:lnTo>
                    <a:pt x="3506" y="26197"/>
                  </a:lnTo>
                  <a:lnTo>
                    <a:pt x="1" y="26197"/>
                  </a:lnTo>
                  <a:lnTo>
                    <a:pt x="1" y="52394"/>
                  </a:lnTo>
                  <a:lnTo>
                    <a:pt x="27358" y="52394"/>
                  </a:lnTo>
                  <a:lnTo>
                    <a:pt x="27358" y="26197"/>
                  </a:lnTo>
                  <a:lnTo>
                    <a:pt x="27358" y="1"/>
                  </a:lnTo>
                  <a:close/>
                </a:path>
              </a:pathLst>
            </a:custGeom>
            <a:solidFill>
              <a:srgbClr val="6F12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2"/>
            <p:cNvSpPr/>
            <p:nvPr/>
          </p:nvSpPr>
          <p:spPr>
            <a:xfrm>
              <a:off x="3920925" y="2857200"/>
              <a:ext cx="595200" cy="1309850"/>
            </a:xfrm>
            <a:custGeom>
              <a:rect b="b" l="l" r="r" t="t"/>
              <a:pathLst>
                <a:path extrusionOk="0" h="52394" w="23808">
                  <a:moveTo>
                    <a:pt x="1" y="1"/>
                  </a:moveTo>
                  <a:lnTo>
                    <a:pt x="1" y="26197"/>
                  </a:lnTo>
                  <a:lnTo>
                    <a:pt x="4393" y="26197"/>
                  </a:lnTo>
                  <a:lnTo>
                    <a:pt x="4393" y="52394"/>
                  </a:lnTo>
                  <a:lnTo>
                    <a:pt x="23807" y="52394"/>
                  </a:lnTo>
                  <a:lnTo>
                    <a:pt x="23807" y="26197"/>
                  </a:lnTo>
                  <a:lnTo>
                    <a:pt x="19415" y="26197"/>
                  </a:lnTo>
                  <a:lnTo>
                    <a:pt x="19415" y="1"/>
                  </a:lnTo>
                  <a:close/>
                </a:path>
              </a:pathLst>
            </a:custGeom>
            <a:solidFill>
              <a:srgbClr val="6F12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2"/>
            <p:cNvSpPr/>
            <p:nvPr/>
          </p:nvSpPr>
          <p:spPr>
            <a:xfrm>
              <a:off x="3589200" y="3512125"/>
              <a:ext cx="112125" cy="654925"/>
            </a:xfrm>
            <a:custGeom>
              <a:rect b="b" l="l" r="r" t="t"/>
              <a:pathLst>
                <a:path extrusionOk="0" h="26197" w="4485">
                  <a:moveTo>
                    <a:pt x="1" y="0"/>
                  </a:moveTo>
                  <a:lnTo>
                    <a:pt x="1" y="26197"/>
                  </a:lnTo>
                  <a:lnTo>
                    <a:pt x="4484" y="26197"/>
                  </a:lnTo>
                  <a:lnTo>
                    <a:pt x="4484" y="0"/>
                  </a:lnTo>
                  <a:close/>
                </a:path>
              </a:pathLst>
            </a:custGeom>
            <a:solidFill>
              <a:srgbClr val="6F12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2"/>
            <p:cNvSpPr/>
            <p:nvPr/>
          </p:nvSpPr>
          <p:spPr>
            <a:xfrm>
              <a:off x="3681952" y="1547957"/>
              <a:ext cx="1149949" cy="1309275"/>
            </a:xfrm>
            <a:custGeom>
              <a:rect b="b" l="l" r="r" t="t"/>
              <a:pathLst>
                <a:path extrusionOk="0" h="52371" w="65116">
                  <a:moveTo>
                    <a:pt x="9856" y="0"/>
                  </a:moveTo>
                  <a:lnTo>
                    <a:pt x="9856" y="26197"/>
                  </a:lnTo>
                  <a:lnTo>
                    <a:pt x="1" y="26197"/>
                  </a:lnTo>
                  <a:lnTo>
                    <a:pt x="1" y="52371"/>
                  </a:lnTo>
                  <a:lnTo>
                    <a:pt x="10402" y="52371"/>
                  </a:lnTo>
                  <a:lnTo>
                    <a:pt x="10402" y="26197"/>
                  </a:lnTo>
                  <a:lnTo>
                    <a:pt x="18641" y="26197"/>
                  </a:lnTo>
                  <a:lnTo>
                    <a:pt x="18641" y="52371"/>
                  </a:lnTo>
                  <a:lnTo>
                    <a:pt x="37759" y="52371"/>
                  </a:lnTo>
                  <a:lnTo>
                    <a:pt x="37759" y="26197"/>
                  </a:lnTo>
                  <a:lnTo>
                    <a:pt x="41264" y="26197"/>
                  </a:lnTo>
                  <a:lnTo>
                    <a:pt x="41264" y="52371"/>
                  </a:lnTo>
                  <a:lnTo>
                    <a:pt x="65116" y="52371"/>
                  </a:lnTo>
                  <a:lnTo>
                    <a:pt x="65116" y="26197"/>
                  </a:lnTo>
                  <a:lnTo>
                    <a:pt x="65116" y="0"/>
                  </a:lnTo>
                  <a:lnTo>
                    <a:pt x="33366" y="0"/>
                  </a:lnTo>
                  <a:lnTo>
                    <a:pt x="33366" y="26197"/>
                  </a:lnTo>
                  <a:lnTo>
                    <a:pt x="28974" y="26197"/>
                  </a:lnTo>
                  <a:lnTo>
                    <a:pt x="28974" y="0"/>
                  </a:lnTo>
                  <a:close/>
                </a:path>
              </a:pathLst>
            </a:custGeom>
            <a:solidFill>
              <a:srgbClr val="6F12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2"/>
            <p:cNvSpPr/>
            <p:nvPr/>
          </p:nvSpPr>
          <p:spPr>
            <a:xfrm>
              <a:off x="2942275" y="238125"/>
              <a:ext cx="246375" cy="654925"/>
            </a:xfrm>
            <a:custGeom>
              <a:rect b="b" l="l" r="r" t="t"/>
              <a:pathLst>
                <a:path extrusionOk="0" h="26197" w="9855">
                  <a:moveTo>
                    <a:pt x="0" y="0"/>
                  </a:moveTo>
                  <a:lnTo>
                    <a:pt x="0" y="26197"/>
                  </a:lnTo>
                  <a:lnTo>
                    <a:pt x="9855" y="26197"/>
                  </a:lnTo>
                  <a:lnTo>
                    <a:pt x="9855" y="0"/>
                  </a:lnTo>
                  <a:close/>
                </a:path>
              </a:pathLst>
            </a:custGeom>
            <a:solidFill>
              <a:srgbClr val="6F12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2"/>
            <p:cNvSpPr/>
            <p:nvPr/>
          </p:nvSpPr>
          <p:spPr>
            <a:xfrm>
              <a:off x="2571850" y="238125"/>
              <a:ext cx="123500" cy="654925"/>
            </a:xfrm>
            <a:custGeom>
              <a:rect b="b" l="l" r="r" t="t"/>
              <a:pathLst>
                <a:path extrusionOk="0" h="26197" w="4940">
                  <a:moveTo>
                    <a:pt x="0" y="0"/>
                  </a:moveTo>
                  <a:lnTo>
                    <a:pt x="0" y="26197"/>
                  </a:lnTo>
                  <a:lnTo>
                    <a:pt x="4939" y="26197"/>
                  </a:lnTo>
                  <a:lnTo>
                    <a:pt x="4939" y="0"/>
                  </a:lnTo>
                  <a:close/>
                </a:path>
              </a:pathLst>
            </a:custGeom>
            <a:solidFill>
              <a:srgbClr val="6F12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9" name="Google Shape;249;p12"/>
          <p:cNvSpPr txBox="1"/>
          <p:nvPr>
            <p:ph type="ctrTitle"/>
          </p:nvPr>
        </p:nvSpPr>
        <p:spPr>
          <a:xfrm>
            <a:off x="457200" y="960125"/>
            <a:ext cx="6903900" cy="19068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lt1"/>
              </a:buClr>
              <a:buSzPts val="5200"/>
              <a:buFont typeface="Inter SemiBold"/>
              <a:buNone/>
              <a:defRPr sz="5200">
                <a:solidFill>
                  <a:schemeClr val="lt1"/>
                </a:solidFill>
                <a:latin typeface="Inter SemiBold"/>
                <a:ea typeface="Inter SemiBold"/>
                <a:cs typeface="Inter SemiBold"/>
                <a:sym typeface="Inter SemiBold"/>
              </a:defRPr>
            </a:lvl1pPr>
            <a:lvl2pPr lvl="1">
              <a:lnSpc>
                <a:spcPct val="80000"/>
              </a:lnSpc>
              <a:spcBef>
                <a:spcPts val="0"/>
              </a:spcBef>
              <a:spcAft>
                <a:spcPts val="0"/>
              </a:spcAft>
              <a:buClr>
                <a:schemeClr val="lt1"/>
              </a:buClr>
              <a:buSzPts val="5200"/>
              <a:buNone/>
              <a:defRPr b="1" sz="5200">
                <a:solidFill>
                  <a:schemeClr val="lt1"/>
                </a:solidFill>
              </a:defRPr>
            </a:lvl2pPr>
            <a:lvl3pPr lvl="2">
              <a:lnSpc>
                <a:spcPct val="80000"/>
              </a:lnSpc>
              <a:spcBef>
                <a:spcPts val="0"/>
              </a:spcBef>
              <a:spcAft>
                <a:spcPts val="0"/>
              </a:spcAft>
              <a:buClr>
                <a:schemeClr val="lt1"/>
              </a:buClr>
              <a:buSzPts val="5200"/>
              <a:buNone/>
              <a:defRPr b="1" sz="5200">
                <a:solidFill>
                  <a:schemeClr val="lt1"/>
                </a:solidFill>
              </a:defRPr>
            </a:lvl3pPr>
            <a:lvl4pPr lvl="3">
              <a:lnSpc>
                <a:spcPct val="80000"/>
              </a:lnSpc>
              <a:spcBef>
                <a:spcPts val="0"/>
              </a:spcBef>
              <a:spcAft>
                <a:spcPts val="0"/>
              </a:spcAft>
              <a:buClr>
                <a:schemeClr val="lt1"/>
              </a:buClr>
              <a:buSzPts val="5200"/>
              <a:buNone/>
              <a:defRPr b="1" sz="5200">
                <a:solidFill>
                  <a:schemeClr val="lt1"/>
                </a:solidFill>
              </a:defRPr>
            </a:lvl4pPr>
            <a:lvl5pPr lvl="4">
              <a:lnSpc>
                <a:spcPct val="80000"/>
              </a:lnSpc>
              <a:spcBef>
                <a:spcPts val="0"/>
              </a:spcBef>
              <a:spcAft>
                <a:spcPts val="0"/>
              </a:spcAft>
              <a:buClr>
                <a:schemeClr val="lt1"/>
              </a:buClr>
              <a:buSzPts val="5200"/>
              <a:buNone/>
              <a:defRPr b="1" sz="5200">
                <a:solidFill>
                  <a:schemeClr val="lt1"/>
                </a:solidFill>
              </a:defRPr>
            </a:lvl5pPr>
            <a:lvl6pPr lvl="5">
              <a:lnSpc>
                <a:spcPct val="80000"/>
              </a:lnSpc>
              <a:spcBef>
                <a:spcPts val="0"/>
              </a:spcBef>
              <a:spcAft>
                <a:spcPts val="0"/>
              </a:spcAft>
              <a:buClr>
                <a:schemeClr val="lt1"/>
              </a:buClr>
              <a:buSzPts val="5200"/>
              <a:buNone/>
              <a:defRPr b="1" sz="5200">
                <a:solidFill>
                  <a:schemeClr val="lt1"/>
                </a:solidFill>
              </a:defRPr>
            </a:lvl6pPr>
            <a:lvl7pPr lvl="6">
              <a:lnSpc>
                <a:spcPct val="80000"/>
              </a:lnSpc>
              <a:spcBef>
                <a:spcPts val="0"/>
              </a:spcBef>
              <a:spcAft>
                <a:spcPts val="0"/>
              </a:spcAft>
              <a:buClr>
                <a:schemeClr val="lt1"/>
              </a:buClr>
              <a:buSzPts val="5200"/>
              <a:buNone/>
              <a:defRPr b="1" sz="5200">
                <a:solidFill>
                  <a:schemeClr val="lt1"/>
                </a:solidFill>
              </a:defRPr>
            </a:lvl7pPr>
            <a:lvl8pPr lvl="7">
              <a:lnSpc>
                <a:spcPct val="80000"/>
              </a:lnSpc>
              <a:spcBef>
                <a:spcPts val="0"/>
              </a:spcBef>
              <a:spcAft>
                <a:spcPts val="0"/>
              </a:spcAft>
              <a:buClr>
                <a:schemeClr val="lt1"/>
              </a:buClr>
              <a:buSzPts val="5200"/>
              <a:buNone/>
              <a:defRPr b="1" sz="5200">
                <a:solidFill>
                  <a:schemeClr val="lt1"/>
                </a:solidFill>
              </a:defRPr>
            </a:lvl8pPr>
            <a:lvl9pPr lvl="8">
              <a:lnSpc>
                <a:spcPct val="80000"/>
              </a:lnSpc>
              <a:spcBef>
                <a:spcPts val="0"/>
              </a:spcBef>
              <a:spcAft>
                <a:spcPts val="0"/>
              </a:spcAft>
              <a:buClr>
                <a:schemeClr val="lt1"/>
              </a:buClr>
              <a:buSzPts val="5200"/>
              <a:buNone/>
              <a:defRPr b="1" sz="5200">
                <a:solidFill>
                  <a:schemeClr val="lt1"/>
                </a:solidFill>
              </a:defRPr>
            </a:lvl9pPr>
          </a:lstStyle>
          <a:p/>
        </p:txBody>
      </p:sp>
      <p:sp>
        <p:nvSpPr>
          <p:cNvPr id="250" name="Google Shape;250;p12"/>
          <p:cNvSpPr txBox="1"/>
          <p:nvPr>
            <p:ph idx="1" type="subTitle"/>
          </p:nvPr>
        </p:nvSpPr>
        <p:spPr>
          <a:xfrm>
            <a:off x="457200" y="3481200"/>
            <a:ext cx="7315200" cy="1764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200"/>
              <a:buFont typeface="Inter Medium"/>
              <a:buNone/>
              <a:defRPr sz="1200">
                <a:solidFill>
                  <a:schemeClr val="lt1"/>
                </a:solidFill>
                <a:latin typeface="Inter Medium"/>
                <a:ea typeface="Inter Medium"/>
                <a:cs typeface="Inter Medium"/>
                <a:sym typeface="Inter Medium"/>
              </a:defRPr>
            </a:lvl1pPr>
            <a:lvl2pPr lvl="1">
              <a:lnSpc>
                <a:spcPct val="100000"/>
              </a:lnSpc>
              <a:spcBef>
                <a:spcPts val="0"/>
              </a:spcBef>
              <a:spcAft>
                <a:spcPts val="0"/>
              </a:spcAft>
              <a:buClr>
                <a:schemeClr val="lt1"/>
              </a:buClr>
              <a:buSzPts val="1200"/>
              <a:buFont typeface="Inter Medium"/>
              <a:buNone/>
              <a:defRPr sz="1200">
                <a:solidFill>
                  <a:schemeClr val="lt1"/>
                </a:solidFill>
                <a:latin typeface="Inter Medium"/>
                <a:ea typeface="Inter Medium"/>
                <a:cs typeface="Inter Medium"/>
                <a:sym typeface="Inter Medium"/>
              </a:defRPr>
            </a:lvl2pPr>
            <a:lvl3pPr lvl="2">
              <a:lnSpc>
                <a:spcPct val="100000"/>
              </a:lnSpc>
              <a:spcBef>
                <a:spcPts val="0"/>
              </a:spcBef>
              <a:spcAft>
                <a:spcPts val="0"/>
              </a:spcAft>
              <a:buClr>
                <a:schemeClr val="lt1"/>
              </a:buClr>
              <a:buSzPts val="1200"/>
              <a:buFont typeface="Inter Medium"/>
              <a:buNone/>
              <a:defRPr sz="1200">
                <a:solidFill>
                  <a:schemeClr val="lt1"/>
                </a:solidFill>
                <a:latin typeface="Inter Medium"/>
                <a:ea typeface="Inter Medium"/>
                <a:cs typeface="Inter Medium"/>
                <a:sym typeface="Inter Medium"/>
              </a:defRPr>
            </a:lvl3pPr>
            <a:lvl4pPr lvl="3">
              <a:lnSpc>
                <a:spcPct val="100000"/>
              </a:lnSpc>
              <a:spcBef>
                <a:spcPts val="0"/>
              </a:spcBef>
              <a:spcAft>
                <a:spcPts val="0"/>
              </a:spcAft>
              <a:buClr>
                <a:schemeClr val="lt1"/>
              </a:buClr>
              <a:buSzPts val="1200"/>
              <a:buFont typeface="Inter Medium"/>
              <a:buNone/>
              <a:defRPr sz="1200">
                <a:solidFill>
                  <a:schemeClr val="lt1"/>
                </a:solidFill>
                <a:latin typeface="Inter Medium"/>
                <a:ea typeface="Inter Medium"/>
                <a:cs typeface="Inter Medium"/>
                <a:sym typeface="Inter Medium"/>
              </a:defRPr>
            </a:lvl4pPr>
            <a:lvl5pPr lvl="4">
              <a:lnSpc>
                <a:spcPct val="100000"/>
              </a:lnSpc>
              <a:spcBef>
                <a:spcPts val="0"/>
              </a:spcBef>
              <a:spcAft>
                <a:spcPts val="0"/>
              </a:spcAft>
              <a:buClr>
                <a:schemeClr val="lt1"/>
              </a:buClr>
              <a:buSzPts val="1200"/>
              <a:buFont typeface="Inter Medium"/>
              <a:buNone/>
              <a:defRPr sz="1200">
                <a:solidFill>
                  <a:schemeClr val="lt1"/>
                </a:solidFill>
                <a:latin typeface="Inter Medium"/>
                <a:ea typeface="Inter Medium"/>
                <a:cs typeface="Inter Medium"/>
                <a:sym typeface="Inter Medium"/>
              </a:defRPr>
            </a:lvl5pPr>
            <a:lvl6pPr lvl="5">
              <a:lnSpc>
                <a:spcPct val="100000"/>
              </a:lnSpc>
              <a:spcBef>
                <a:spcPts val="0"/>
              </a:spcBef>
              <a:spcAft>
                <a:spcPts val="0"/>
              </a:spcAft>
              <a:buClr>
                <a:schemeClr val="lt1"/>
              </a:buClr>
              <a:buSzPts val="1200"/>
              <a:buFont typeface="Inter Medium"/>
              <a:buNone/>
              <a:defRPr sz="1200">
                <a:solidFill>
                  <a:schemeClr val="lt1"/>
                </a:solidFill>
                <a:latin typeface="Inter Medium"/>
                <a:ea typeface="Inter Medium"/>
                <a:cs typeface="Inter Medium"/>
                <a:sym typeface="Inter Medium"/>
              </a:defRPr>
            </a:lvl6pPr>
            <a:lvl7pPr lvl="6">
              <a:lnSpc>
                <a:spcPct val="100000"/>
              </a:lnSpc>
              <a:spcBef>
                <a:spcPts val="0"/>
              </a:spcBef>
              <a:spcAft>
                <a:spcPts val="0"/>
              </a:spcAft>
              <a:buClr>
                <a:schemeClr val="lt1"/>
              </a:buClr>
              <a:buSzPts val="1200"/>
              <a:buFont typeface="Inter Medium"/>
              <a:buNone/>
              <a:defRPr sz="1200">
                <a:solidFill>
                  <a:schemeClr val="lt1"/>
                </a:solidFill>
                <a:latin typeface="Inter Medium"/>
                <a:ea typeface="Inter Medium"/>
                <a:cs typeface="Inter Medium"/>
                <a:sym typeface="Inter Medium"/>
              </a:defRPr>
            </a:lvl7pPr>
            <a:lvl8pPr lvl="7">
              <a:lnSpc>
                <a:spcPct val="100000"/>
              </a:lnSpc>
              <a:spcBef>
                <a:spcPts val="0"/>
              </a:spcBef>
              <a:spcAft>
                <a:spcPts val="0"/>
              </a:spcAft>
              <a:buClr>
                <a:schemeClr val="lt1"/>
              </a:buClr>
              <a:buSzPts val="1200"/>
              <a:buFont typeface="Inter Medium"/>
              <a:buNone/>
              <a:defRPr sz="1200">
                <a:solidFill>
                  <a:schemeClr val="lt1"/>
                </a:solidFill>
                <a:latin typeface="Inter Medium"/>
                <a:ea typeface="Inter Medium"/>
                <a:cs typeface="Inter Medium"/>
                <a:sym typeface="Inter Medium"/>
              </a:defRPr>
            </a:lvl8pPr>
            <a:lvl9pPr lvl="8">
              <a:lnSpc>
                <a:spcPct val="100000"/>
              </a:lnSpc>
              <a:spcBef>
                <a:spcPts val="0"/>
              </a:spcBef>
              <a:spcAft>
                <a:spcPts val="0"/>
              </a:spcAft>
              <a:buClr>
                <a:schemeClr val="lt1"/>
              </a:buClr>
              <a:buSzPts val="1200"/>
              <a:buFont typeface="Inter Medium"/>
              <a:buNone/>
              <a:defRPr sz="1200">
                <a:solidFill>
                  <a:schemeClr val="lt1"/>
                </a:solidFill>
                <a:latin typeface="Inter Medium"/>
                <a:ea typeface="Inter Medium"/>
                <a:cs typeface="Inter Medium"/>
                <a:sym typeface="Inter Medium"/>
              </a:defRPr>
            </a:lvl9pPr>
          </a:lstStyle>
          <a:p/>
        </p:txBody>
      </p:sp>
      <p:grpSp>
        <p:nvGrpSpPr>
          <p:cNvPr id="251" name="Google Shape;251;p12"/>
          <p:cNvGrpSpPr/>
          <p:nvPr/>
        </p:nvGrpSpPr>
        <p:grpSpPr>
          <a:xfrm>
            <a:off x="457207" y="4624632"/>
            <a:ext cx="775059" cy="176438"/>
            <a:chOff x="1138300" y="2252975"/>
            <a:chExt cx="5334200" cy="1214300"/>
          </a:xfrm>
        </p:grpSpPr>
        <p:sp>
          <p:nvSpPr>
            <p:cNvPr id="252" name="Google Shape;252;p12"/>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2"/>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2"/>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2"/>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2"/>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2"/>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8" name="Google Shape;258;p12"/>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Content 3 Column + Icon">
  <p:cSld name="CUSTOM_1_2_1_1_2_4_1_2">
    <p:bg>
      <p:bgPr>
        <a:solidFill>
          <a:schemeClr val="dk1"/>
        </a:solidFill>
      </p:bgPr>
    </p:bg>
    <p:spTree>
      <p:nvGrpSpPr>
        <p:cNvPr id="1756" name="Shape 1756"/>
        <p:cNvGrpSpPr/>
        <p:nvPr/>
      </p:nvGrpSpPr>
      <p:grpSpPr>
        <a:xfrm>
          <a:off x="0" y="0"/>
          <a:ext cx="0" cy="0"/>
          <a:chOff x="0" y="0"/>
          <a:chExt cx="0" cy="0"/>
        </a:xfrm>
      </p:grpSpPr>
      <p:sp>
        <p:nvSpPr>
          <p:cNvPr id="1757" name="Google Shape;1757;p111"/>
          <p:cNvSpPr txBox="1"/>
          <p:nvPr>
            <p:ph type="title"/>
          </p:nvPr>
        </p:nvSpPr>
        <p:spPr>
          <a:xfrm>
            <a:off x="457200" y="457200"/>
            <a:ext cx="8229600" cy="3465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1pPr>
            <a:lvl2pPr lvl="1">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2pPr>
            <a:lvl3pPr lvl="2">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3pPr>
            <a:lvl4pPr lvl="3">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4pPr>
            <a:lvl5pPr lvl="4">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5pPr>
            <a:lvl6pPr lvl="5">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6pPr>
            <a:lvl7pPr lvl="6">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7pPr>
            <a:lvl8pPr lvl="7">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8pPr>
            <a:lvl9pPr lvl="8">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9pPr>
          </a:lstStyle>
          <a:p/>
        </p:txBody>
      </p:sp>
      <p:sp>
        <p:nvSpPr>
          <p:cNvPr id="1758" name="Google Shape;1758;p111"/>
          <p:cNvSpPr txBox="1"/>
          <p:nvPr>
            <p:ph idx="1" type="body"/>
          </p:nvPr>
        </p:nvSpPr>
        <p:spPr>
          <a:xfrm>
            <a:off x="457200" y="2691725"/>
            <a:ext cx="2360400" cy="1468800"/>
          </a:xfrm>
          <a:prstGeom prst="rect">
            <a:avLst/>
          </a:prstGeom>
        </p:spPr>
        <p:txBody>
          <a:bodyPr anchorCtr="0" anchor="t" bIns="0" lIns="0" spcFirstLastPara="1" rIns="0" wrap="square" tIns="0">
            <a:noAutofit/>
          </a:bodyPr>
          <a:lstStyle>
            <a:lvl1pPr indent="-304800" lvl="0" marL="457200">
              <a:spcBef>
                <a:spcPts val="0"/>
              </a:spcBef>
              <a:spcAft>
                <a:spcPts val="0"/>
              </a:spcAft>
              <a:buClr>
                <a:schemeClr val="accent6"/>
              </a:buClr>
              <a:buSzPts val="1200"/>
              <a:buChar char="●"/>
              <a:defRPr sz="1200">
                <a:solidFill>
                  <a:schemeClr val="accent6"/>
                </a:solidFill>
              </a:defRPr>
            </a:lvl1pPr>
            <a:lvl2pPr indent="-304800" lvl="1" marL="914400">
              <a:spcBef>
                <a:spcPts val="0"/>
              </a:spcBef>
              <a:spcAft>
                <a:spcPts val="0"/>
              </a:spcAft>
              <a:buClr>
                <a:schemeClr val="accent6"/>
              </a:buClr>
              <a:buSzPts val="1200"/>
              <a:buChar char="○"/>
              <a:defRPr sz="1200">
                <a:solidFill>
                  <a:schemeClr val="accent6"/>
                </a:solidFill>
              </a:defRPr>
            </a:lvl2pPr>
            <a:lvl3pPr indent="-304800" lvl="2" marL="1371600">
              <a:spcBef>
                <a:spcPts val="0"/>
              </a:spcBef>
              <a:spcAft>
                <a:spcPts val="0"/>
              </a:spcAft>
              <a:buClr>
                <a:schemeClr val="accent6"/>
              </a:buClr>
              <a:buSzPts val="1200"/>
              <a:buChar char="■"/>
              <a:defRPr sz="1200">
                <a:solidFill>
                  <a:schemeClr val="accent6"/>
                </a:solidFill>
              </a:defRPr>
            </a:lvl3pPr>
            <a:lvl4pPr indent="-304800" lvl="3" marL="1828800">
              <a:spcBef>
                <a:spcPts val="0"/>
              </a:spcBef>
              <a:spcAft>
                <a:spcPts val="0"/>
              </a:spcAft>
              <a:buClr>
                <a:schemeClr val="accent6"/>
              </a:buClr>
              <a:buSzPts val="1200"/>
              <a:buChar char="●"/>
              <a:defRPr sz="1200">
                <a:solidFill>
                  <a:schemeClr val="accent6"/>
                </a:solidFill>
              </a:defRPr>
            </a:lvl4pPr>
            <a:lvl5pPr indent="-304800" lvl="4" marL="2286000">
              <a:spcBef>
                <a:spcPts val="0"/>
              </a:spcBef>
              <a:spcAft>
                <a:spcPts val="0"/>
              </a:spcAft>
              <a:buClr>
                <a:schemeClr val="accent6"/>
              </a:buClr>
              <a:buSzPts val="1200"/>
              <a:buChar char="○"/>
              <a:defRPr sz="1200">
                <a:solidFill>
                  <a:schemeClr val="accent6"/>
                </a:solidFill>
              </a:defRPr>
            </a:lvl5pPr>
            <a:lvl6pPr indent="-304800" lvl="5" marL="2743200">
              <a:spcBef>
                <a:spcPts val="0"/>
              </a:spcBef>
              <a:spcAft>
                <a:spcPts val="0"/>
              </a:spcAft>
              <a:buClr>
                <a:schemeClr val="accent6"/>
              </a:buClr>
              <a:buSzPts val="1200"/>
              <a:buChar char="■"/>
              <a:defRPr sz="1200">
                <a:solidFill>
                  <a:schemeClr val="accent6"/>
                </a:solidFill>
              </a:defRPr>
            </a:lvl6pPr>
            <a:lvl7pPr indent="-304800" lvl="6" marL="3200400">
              <a:spcBef>
                <a:spcPts val="0"/>
              </a:spcBef>
              <a:spcAft>
                <a:spcPts val="0"/>
              </a:spcAft>
              <a:buClr>
                <a:schemeClr val="accent6"/>
              </a:buClr>
              <a:buSzPts val="1200"/>
              <a:buChar char="●"/>
              <a:defRPr sz="1200">
                <a:solidFill>
                  <a:schemeClr val="accent6"/>
                </a:solidFill>
              </a:defRPr>
            </a:lvl7pPr>
            <a:lvl8pPr indent="-304800" lvl="7" marL="3657600">
              <a:spcBef>
                <a:spcPts val="0"/>
              </a:spcBef>
              <a:spcAft>
                <a:spcPts val="0"/>
              </a:spcAft>
              <a:buClr>
                <a:schemeClr val="accent6"/>
              </a:buClr>
              <a:buSzPts val="1200"/>
              <a:buChar char="○"/>
              <a:defRPr sz="1200">
                <a:solidFill>
                  <a:schemeClr val="accent6"/>
                </a:solidFill>
              </a:defRPr>
            </a:lvl8pPr>
            <a:lvl9pPr indent="-304800" lvl="8" marL="4114800">
              <a:spcBef>
                <a:spcPts val="0"/>
              </a:spcBef>
              <a:spcAft>
                <a:spcPts val="0"/>
              </a:spcAft>
              <a:buClr>
                <a:schemeClr val="accent6"/>
              </a:buClr>
              <a:buSzPts val="1200"/>
              <a:buChar char="■"/>
              <a:defRPr sz="1200">
                <a:solidFill>
                  <a:schemeClr val="accent6"/>
                </a:solidFill>
              </a:defRPr>
            </a:lvl9pPr>
          </a:lstStyle>
          <a:p/>
        </p:txBody>
      </p:sp>
      <p:sp>
        <p:nvSpPr>
          <p:cNvPr id="1759" name="Google Shape;1759;p111"/>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accent6"/>
                </a:solidFill>
                <a:latin typeface="Inter"/>
                <a:ea typeface="Inter"/>
                <a:cs typeface="Inter"/>
                <a:sym typeface="Inter"/>
              </a:defRPr>
            </a:lvl1pPr>
            <a:lvl2pPr lvl="1" algn="r">
              <a:buNone/>
              <a:defRPr sz="600">
                <a:solidFill>
                  <a:schemeClr val="accent6"/>
                </a:solidFill>
                <a:latin typeface="Inter"/>
                <a:ea typeface="Inter"/>
                <a:cs typeface="Inter"/>
                <a:sym typeface="Inter"/>
              </a:defRPr>
            </a:lvl2pPr>
            <a:lvl3pPr lvl="2" algn="r">
              <a:buNone/>
              <a:defRPr sz="600">
                <a:solidFill>
                  <a:schemeClr val="accent6"/>
                </a:solidFill>
                <a:latin typeface="Inter"/>
                <a:ea typeface="Inter"/>
                <a:cs typeface="Inter"/>
                <a:sym typeface="Inter"/>
              </a:defRPr>
            </a:lvl3pPr>
            <a:lvl4pPr lvl="3" algn="r">
              <a:buNone/>
              <a:defRPr sz="600">
                <a:solidFill>
                  <a:schemeClr val="accent6"/>
                </a:solidFill>
                <a:latin typeface="Inter"/>
                <a:ea typeface="Inter"/>
                <a:cs typeface="Inter"/>
                <a:sym typeface="Inter"/>
              </a:defRPr>
            </a:lvl4pPr>
            <a:lvl5pPr lvl="4" algn="r">
              <a:buNone/>
              <a:defRPr sz="600">
                <a:solidFill>
                  <a:schemeClr val="accent6"/>
                </a:solidFill>
                <a:latin typeface="Inter"/>
                <a:ea typeface="Inter"/>
                <a:cs typeface="Inter"/>
                <a:sym typeface="Inter"/>
              </a:defRPr>
            </a:lvl5pPr>
            <a:lvl6pPr lvl="5" algn="r">
              <a:buNone/>
              <a:defRPr sz="600">
                <a:solidFill>
                  <a:schemeClr val="accent6"/>
                </a:solidFill>
                <a:latin typeface="Inter"/>
                <a:ea typeface="Inter"/>
                <a:cs typeface="Inter"/>
                <a:sym typeface="Inter"/>
              </a:defRPr>
            </a:lvl6pPr>
            <a:lvl7pPr lvl="6" algn="r">
              <a:buNone/>
              <a:defRPr sz="600">
                <a:solidFill>
                  <a:schemeClr val="accent6"/>
                </a:solidFill>
                <a:latin typeface="Inter"/>
                <a:ea typeface="Inter"/>
                <a:cs typeface="Inter"/>
                <a:sym typeface="Inter"/>
              </a:defRPr>
            </a:lvl7pPr>
            <a:lvl8pPr lvl="7" algn="r">
              <a:buNone/>
              <a:defRPr sz="600">
                <a:solidFill>
                  <a:schemeClr val="accent6"/>
                </a:solidFill>
                <a:latin typeface="Inter"/>
                <a:ea typeface="Inter"/>
                <a:cs typeface="Inter"/>
                <a:sym typeface="Inter"/>
              </a:defRPr>
            </a:lvl8pPr>
            <a:lvl9pPr lvl="8" algn="r">
              <a:buNone/>
              <a:defRPr sz="600">
                <a:solidFill>
                  <a:schemeClr val="accent6"/>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760" name="Google Shape;1760;p111"/>
          <p:cNvGrpSpPr/>
          <p:nvPr/>
        </p:nvGrpSpPr>
        <p:grpSpPr>
          <a:xfrm>
            <a:off x="457236" y="4663458"/>
            <a:ext cx="548356" cy="124830"/>
            <a:chOff x="1138300" y="2252975"/>
            <a:chExt cx="5334200" cy="1214300"/>
          </a:xfrm>
        </p:grpSpPr>
        <p:sp>
          <p:nvSpPr>
            <p:cNvPr id="1761" name="Google Shape;1761;p111"/>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62" name="Google Shape;1762;p111"/>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63" name="Google Shape;1763;p111"/>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64" name="Google Shape;1764;p111"/>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65" name="Google Shape;1765;p111"/>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66" name="Google Shape;1766;p111"/>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1767" name="Google Shape;1767;p111"/>
          <p:cNvSpPr txBox="1"/>
          <p:nvPr>
            <p:ph idx="2" type="title"/>
          </p:nvPr>
        </p:nvSpPr>
        <p:spPr>
          <a:xfrm>
            <a:off x="473592" y="2272613"/>
            <a:ext cx="2344200" cy="287700"/>
          </a:xfrm>
          <a:prstGeom prst="rect">
            <a:avLst/>
          </a:prstGeom>
        </p:spPr>
        <p:txBody>
          <a:bodyPr anchorCtr="0" anchor="t" bIns="0" lIns="0" spcFirstLastPara="1" rIns="0" wrap="square" tIns="0">
            <a:noAutofit/>
          </a:bodyPr>
          <a:lstStyle>
            <a:lvl1pPr lvl="0">
              <a:spcBef>
                <a:spcPts val="0"/>
              </a:spcBef>
              <a:spcAft>
                <a:spcPts val="0"/>
              </a:spcAft>
              <a:buClr>
                <a:schemeClr val="accent6"/>
              </a:buClr>
              <a:buSzPts val="1600"/>
              <a:buFont typeface="Inter SemiBold"/>
              <a:buNone/>
              <a:defRPr sz="1600">
                <a:solidFill>
                  <a:schemeClr val="accent6"/>
                </a:solidFill>
                <a:latin typeface="Inter SemiBold"/>
                <a:ea typeface="Inter SemiBold"/>
                <a:cs typeface="Inter SemiBold"/>
                <a:sym typeface="Inter SemiBold"/>
              </a:defRPr>
            </a:lvl1pPr>
            <a:lvl2pPr lvl="1">
              <a:spcBef>
                <a:spcPts val="0"/>
              </a:spcBef>
              <a:spcAft>
                <a:spcPts val="0"/>
              </a:spcAft>
              <a:buClr>
                <a:schemeClr val="accent6"/>
              </a:buClr>
              <a:buSzPts val="1600"/>
              <a:buFont typeface="Inter SemiBold"/>
              <a:buNone/>
              <a:defRPr sz="1600">
                <a:solidFill>
                  <a:schemeClr val="accent6"/>
                </a:solidFill>
                <a:latin typeface="Inter SemiBold"/>
                <a:ea typeface="Inter SemiBold"/>
                <a:cs typeface="Inter SemiBold"/>
                <a:sym typeface="Inter SemiBold"/>
              </a:defRPr>
            </a:lvl2pPr>
            <a:lvl3pPr lvl="2">
              <a:spcBef>
                <a:spcPts val="0"/>
              </a:spcBef>
              <a:spcAft>
                <a:spcPts val="0"/>
              </a:spcAft>
              <a:buClr>
                <a:schemeClr val="accent6"/>
              </a:buClr>
              <a:buSzPts val="1600"/>
              <a:buFont typeface="Inter SemiBold"/>
              <a:buNone/>
              <a:defRPr sz="1600">
                <a:solidFill>
                  <a:schemeClr val="accent6"/>
                </a:solidFill>
                <a:latin typeface="Inter SemiBold"/>
                <a:ea typeface="Inter SemiBold"/>
                <a:cs typeface="Inter SemiBold"/>
                <a:sym typeface="Inter SemiBold"/>
              </a:defRPr>
            </a:lvl3pPr>
            <a:lvl4pPr lvl="3">
              <a:spcBef>
                <a:spcPts val="0"/>
              </a:spcBef>
              <a:spcAft>
                <a:spcPts val="0"/>
              </a:spcAft>
              <a:buClr>
                <a:schemeClr val="accent6"/>
              </a:buClr>
              <a:buSzPts val="1600"/>
              <a:buFont typeface="Inter SemiBold"/>
              <a:buNone/>
              <a:defRPr sz="1600">
                <a:solidFill>
                  <a:schemeClr val="accent6"/>
                </a:solidFill>
                <a:latin typeface="Inter SemiBold"/>
                <a:ea typeface="Inter SemiBold"/>
                <a:cs typeface="Inter SemiBold"/>
                <a:sym typeface="Inter SemiBold"/>
              </a:defRPr>
            </a:lvl4pPr>
            <a:lvl5pPr lvl="4">
              <a:spcBef>
                <a:spcPts val="0"/>
              </a:spcBef>
              <a:spcAft>
                <a:spcPts val="0"/>
              </a:spcAft>
              <a:buClr>
                <a:schemeClr val="accent6"/>
              </a:buClr>
              <a:buSzPts val="1600"/>
              <a:buFont typeface="Inter SemiBold"/>
              <a:buNone/>
              <a:defRPr sz="1600">
                <a:solidFill>
                  <a:schemeClr val="accent6"/>
                </a:solidFill>
                <a:latin typeface="Inter SemiBold"/>
                <a:ea typeface="Inter SemiBold"/>
                <a:cs typeface="Inter SemiBold"/>
                <a:sym typeface="Inter SemiBold"/>
              </a:defRPr>
            </a:lvl5pPr>
            <a:lvl6pPr lvl="5">
              <a:spcBef>
                <a:spcPts val="0"/>
              </a:spcBef>
              <a:spcAft>
                <a:spcPts val="0"/>
              </a:spcAft>
              <a:buClr>
                <a:schemeClr val="accent6"/>
              </a:buClr>
              <a:buSzPts val="1600"/>
              <a:buFont typeface="Inter SemiBold"/>
              <a:buNone/>
              <a:defRPr sz="1600">
                <a:solidFill>
                  <a:schemeClr val="accent6"/>
                </a:solidFill>
                <a:latin typeface="Inter SemiBold"/>
                <a:ea typeface="Inter SemiBold"/>
                <a:cs typeface="Inter SemiBold"/>
                <a:sym typeface="Inter SemiBold"/>
              </a:defRPr>
            </a:lvl6pPr>
            <a:lvl7pPr lvl="6">
              <a:spcBef>
                <a:spcPts val="0"/>
              </a:spcBef>
              <a:spcAft>
                <a:spcPts val="0"/>
              </a:spcAft>
              <a:buClr>
                <a:schemeClr val="accent6"/>
              </a:buClr>
              <a:buSzPts val="1600"/>
              <a:buFont typeface="Inter SemiBold"/>
              <a:buNone/>
              <a:defRPr sz="1600">
                <a:solidFill>
                  <a:schemeClr val="accent6"/>
                </a:solidFill>
                <a:latin typeface="Inter SemiBold"/>
                <a:ea typeface="Inter SemiBold"/>
                <a:cs typeface="Inter SemiBold"/>
                <a:sym typeface="Inter SemiBold"/>
              </a:defRPr>
            </a:lvl7pPr>
            <a:lvl8pPr lvl="7">
              <a:spcBef>
                <a:spcPts val="0"/>
              </a:spcBef>
              <a:spcAft>
                <a:spcPts val="0"/>
              </a:spcAft>
              <a:buClr>
                <a:schemeClr val="accent6"/>
              </a:buClr>
              <a:buSzPts val="1600"/>
              <a:buFont typeface="Inter SemiBold"/>
              <a:buNone/>
              <a:defRPr sz="1600">
                <a:solidFill>
                  <a:schemeClr val="accent6"/>
                </a:solidFill>
                <a:latin typeface="Inter SemiBold"/>
                <a:ea typeface="Inter SemiBold"/>
                <a:cs typeface="Inter SemiBold"/>
                <a:sym typeface="Inter SemiBold"/>
              </a:defRPr>
            </a:lvl8pPr>
            <a:lvl9pPr lvl="8">
              <a:spcBef>
                <a:spcPts val="0"/>
              </a:spcBef>
              <a:spcAft>
                <a:spcPts val="0"/>
              </a:spcAft>
              <a:buClr>
                <a:schemeClr val="accent6"/>
              </a:buClr>
              <a:buSzPts val="1600"/>
              <a:buFont typeface="Inter SemiBold"/>
              <a:buNone/>
              <a:defRPr sz="1600">
                <a:solidFill>
                  <a:schemeClr val="accent6"/>
                </a:solidFill>
                <a:latin typeface="Inter SemiBold"/>
                <a:ea typeface="Inter SemiBold"/>
                <a:cs typeface="Inter SemiBold"/>
                <a:sym typeface="Inter SemiBold"/>
              </a:defRPr>
            </a:lvl9pPr>
          </a:lstStyle>
          <a:p/>
        </p:txBody>
      </p:sp>
      <p:sp>
        <p:nvSpPr>
          <p:cNvPr id="1768" name="Google Shape;1768;p111"/>
          <p:cNvSpPr txBox="1"/>
          <p:nvPr>
            <p:ph idx="3" type="body"/>
          </p:nvPr>
        </p:nvSpPr>
        <p:spPr>
          <a:xfrm>
            <a:off x="3391700" y="2691725"/>
            <a:ext cx="2360400" cy="1468800"/>
          </a:xfrm>
          <a:prstGeom prst="rect">
            <a:avLst/>
          </a:prstGeom>
        </p:spPr>
        <p:txBody>
          <a:bodyPr anchorCtr="0" anchor="t" bIns="0" lIns="0" spcFirstLastPara="1" rIns="0" wrap="square" tIns="0">
            <a:noAutofit/>
          </a:bodyPr>
          <a:lstStyle>
            <a:lvl1pPr indent="-304800" lvl="0" marL="457200">
              <a:spcBef>
                <a:spcPts val="0"/>
              </a:spcBef>
              <a:spcAft>
                <a:spcPts val="0"/>
              </a:spcAft>
              <a:buClr>
                <a:schemeClr val="accent6"/>
              </a:buClr>
              <a:buSzPts val="1200"/>
              <a:buChar char="●"/>
              <a:defRPr sz="1200">
                <a:solidFill>
                  <a:schemeClr val="accent6"/>
                </a:solidFill>
              </a:defRPr>
            </a:lvl1pPr>
            <a:lvl2pPr indent="-304800" lvl="1" marL="914400">
              <a:spcBef>
                <a:spcPts val="0"/>
              </a:spcBef>
              <a:spcAft>
                <a:spcPts val="0"/>
              </a:spcAft>
              <a:buClr>
                <a:schemeClr val="accent6"/>
              </a:buClr>
              <a:buSzPts val="1200"/>
              <a:buChar char="○"/>
              <a:defRPr sz="1200">
                <a:solidFill>
                  <a:schemeClr val="accent6"/>
                </a:solidFill>
              </a:defRPr>
            </a:lvl2pPr>
            <a:lvl3pPr indent="-304800" lvl="2" marL="1371600">
              <a:spcBef>
                <a:spcPts val="0"/>
              </a:spcBef>
              <a:spcAft>
                <a:spcPts val="0"/>
              </a:spcAft>
              <a:buClr>
                <a:schemeClr val="accent6"/>
              </a:buClr>
              <a:buSzPts val="1200"/>
              <a:buChar char="■"/>
              <a:defRPr sz="1200">
                <a:solidFill>
                  <a:schemeClr val="accent6"/>
                </a:solidFill>
              </a:defRPr>
            </a:lvl3pPr>
            <a:lvl4pPr indent="-304800" lvl="3" marL="1828800">
              <a:spcBef>
                <a:spcPts val="0"/>
              </a:spcBef>
              <a:spcAft>
                <a:spcPts val="0"/>
              </a:spcAft>
              <a:buClr>
                <a:schemeClr val="accent6"/>
              </a:buClr>
              <a:buSzPts val="1200"/>
              <a:buChar char="●"/>
              <a:defRPr sz="1200">
                <a:solidFill>
                  <a:schemeClr val="accent6"/>
                </a:solidFill>
              </a:defRPr>
            </a:lvl4pPr>
            <a:lvl5pPr indent="-304800" lvl="4" marL="2286000">
              <a:spcBef>
                <a:spcPts val="0"/>
              </a:spcBef>
              <a:spcAft>
                <a:spcPts val="0"/>
              </a:spcAft>
              <a:buClr>
                <a:schemeClr val="accent6"/>
              </a:buClr>
              <a:buSzPts val="1200"/>
              <a:buChar char="○"/>
              <a:defRPr sz="1200">
                <a:solidFill>
                  <a:schemeClr val="accent6"/>
                </a:solidFill>
              </a:defRPr>
            </a:lvl5pPr>
            <a:lvl6pPr indent="-304800" lvl="5" marL="2743200">
              <a:spcBef>
                <a:spcPts val="0"/>
              </a:spcBef>
              <a:spcAft>
                <a:spcPts val="0"/>
              </a:spcAft>
              <a:buClr>
                <a:schemeClr val="accent6"/>
              </a:buClr>
              <a:buSzPts val="1200"/>
              <a:buChar char="■"/>
              <a:defRPr sz="1200">
                <a:solidFill>
                  <a:schemeClr val="accent6"/>
                </a:solidFill>
              </a:defRPr>
            </a:lvl6pPr>
            <a:lvl7pPr indent="-304800" lvl="6" marL="3200400">
              <a:spcBef>
                <a:spcPts val="0"/>
              </a:spcBef>
              <a:spcAft>
                <a:spcPts val="0"/>
              </a:spcAft>
              <a:buClr>
                <a:schemeClr val="accent6"/>
              </a:buClr>
              <a:buSzPts val="1200"/>
              <a:buChar char="●"/>
              <a:defRPr sz="1200">
                <a:solidFill>
                  <a:schemeClr val="accent6"/>
                </a:solidFill>
              </a:defRPr>
            </a:lvl7pPr>
            <a:lvl8pPr indent="-304800" lvl="7" marL="3657600">
              <a:spcBef>
                <a:spcPts val="0"/>
              </a:spcBef>
              <a:spcAft>
                <a:spcPts val="0"/>
              </a:spcAft>
              <a:buClr>
                <a:schemeClr val="accent6"/>
              </a:buClr>
              <a:buSzPts val="1200"/>
              <a:buChar char="○"/>
              <a:defRPr sz="1200">
                <a:solidFill>
                  <a:schemeClr val="accent6"/>
                </a:solidFill>
              </a:defRPr>
            </a:lvl8pPr>
            <a:lvl9pPr indent="-304800" lvl="8" marL="4114800">
              <a:spcBef>
                <a:spcPts val="0"/>
              </a:spcBef>
              <a:spcAft>
                <a:spcPts val="0"/>
              </a:spcAft>
              <a:buClr>
                <a:schemeClr val="accent6"/>
              </a:buClr>
              <a:buSzPts val="1200"/>
              <a:buChar char="■"/>
              <a:defRPr sz="1200">
                <a:solidFill>
                  <a:schemeClr val="accent6"/>
                </a:solidFill>
              </a:defRPr>
            </a:lvl9pPr>
          </a:lstStyle>
          <a:p/>
        </p:txBody>
      </p:sp>
      <p:sp>
        <p:nvSpPr>
          <p:cNvPr id="1769" name="Google Shape;1769;p111"/>
          <p:cNvSpPr txBox="1"/>
          <p:nvPr>
            <p:ph idx="4" type="title"/>
          </p:nvPr>
        </p:nvSpPr>
        <p:spPr>
          <a:xfrm>
            <a:off x="3408092" y="2272613"/>
            <a:ext cx="2344200" cy="287700"/>
          </a:xfrm>
          <a:prstGeom prst="rect">
            <a:avLst/>
          </a:prstGeom>
        </p:spPr>
        <p:txBody>
          <a:bodyPr anchorCtr="0" anchor="t" bIns="0" lIns="0" spcFirstLastPara="1" rIns="0" wrap="square" tIns="0">
            <a:noAutofit/>
          </a:bodyPr>
          <a:lstStyle>
            <a:lvl1pPr lvl="0">
              <a:spcBef>
                <a:spcPts val="0"/>
              </a:spcBef>
              <a:spcAft>
                <a:spcPts val="0"/>
              </a:spcAft>
              <a:buClr>
                <a:schemeClr val="accent6"/>
              </a:buClr>
              <a:buSzPts val="1600"/>
              <a:buFont typeface="Inter SemiBold"/>
              <a:buNone/>
              <a:defRPr sz="1600">
                <a:solidFill>
                  <a:schemeClr val="accent6"/>
                </a:solidFill>
                <a:latin typeface="Inter SemiBold"/>
                <a:ea typeface="Inter SemiBold"/>
                <a:cs typeface="Inter SemiBold"/>
                <a:sym typeface="Inter SemiBold"/>
              </a:defRPr>
            </a:lvl1pPr>
            <a:lvl2pPr lvl="1">
              <a:spcBef>
                <a:spcPts val="0"/>
              </a:spcBef>
              <a:spcAft>
                <a:spcPts val="0"/>
              </a:spcAft>
              <a:buClr>
                <a:schemeClr val="accent6"/>
              </a:buClr>
              <a:buSzPts val="1600"/>
              <a:buFont typeface="Inter SemiBold"/>
              <a:buNone/>
              <a:defRPr sz="1600">
                <a:solidFill>
                  <a:schemeClr val="accent6"/>
                </a:solidFill>
                <a:latin typeface="Inter SemiBold"/>
                <a:ea typeface="Inter SemiBold"/>
                <a:cs typeface="Inter SemiBold"/>
                <a:sym typeface="Inter SemiBold"/>
              </a:defRPr>
            </a:lvl2pPr>
            <a:lvl3pPr lvl="2">
              <a:spcBef>
                <a:spcPts val="0"/>
              </a:spcBef>
              <a:spcAft>
                <a:spcPts val="0"/>
              </a:spcAft>
              <a:buClr>
                <a:schemeClr val="accent6"/>
              </a:buClr>
              <a:buSzPts val="1600"/>
              <a:buFont typeface="Inter SemiBold"/>
              <a:buNone/>
              <a:defRPr sz="1600">
                <a:solidFill>
                  <a:schemeClr val="accent6"/>
                </a:solidFill>
                <a:latin typeface="Inter SemiBold"/>
                <a:ea typeface="Inter SemiBold"/>
                <a:cs typeface="Inter SemiBold"/>
                <a:sym typeface="Inter SemiBold"/>
              </a:defRPr>
            </a:lvl3pPr>
            <a:lvl4pPr lvl="3">
              <a:spcBef>
                <a:spcPts val="0"/>
              </a:spcBef>
              <a:spcAft>
                <a:spcPts val="0"/>
              </a:spcAft>
              <a:buClr>
                <a:schemeClr val="accent6"/>
              </a:buClr>
              <a:buSzPts val="1600"/>
              <a:buFont typeface="Inter SemiBold"/>
              <a:buNone/>
              <a:defRPr sz="1600">
                <a:solidFill>
                  <a:schemeClr val="accent6"/>
                </a:solidFill>
                <a:latin typeface="Inter SemiBold"/>
                <a:ea typeface="Inter SemiBold"/>
                <a:cs typeface="Inter SemiBold"/>
                <a:sym typeface="Inter SemiBold"/>
              </a:defRPr>
            </a:lvl4pPr>
            <a:lvl5pPr lvl="4">
              <a:spcBef>
                <a:spcPts val="0"/>
              </a:spcBef>
              <a:spcAft>
                <a:spcPts val="0"/>
              </a:spcAft>
              <a:buClr>
                <a:schemeClr val="accent6"/>
              </a:buClr>
              <a:buSzPts val="1600"/>
              <a:buFont typeface="Inter SemiBold"/>
              <a:buNone/>
              <a:defRPr sz="1600">
                <a:solidFill>
                  <a:schemeClr val="accent6"/>
                </a:solidFill>
                <a:latin typeface="Inter SemiBold"/>
                <a:ea typeface="Inter SemiBold"/>
                <a:cs typeface="Inter SemiBold"/>
                <a:sym typeface="Inter SemiBold"/>
              </a:defRPr>
            </a:lvl5pPr>
            <a:lvl6pPr lvl="5">
              <a:spcBef>
                <a:spcPts val="0"/>
              </a:spcBef>
              <a:spcAft>
                <a:spcPts val="0"/>
              </a:spcAft>
              <a:buClr>
                <a:schemeClr val="accent6"/>
              </a:buClr>
              <a:buSzPts val="1600"/>
              <a:buFont typeface="Inter SemiBold"/>
              <a:buNone/>
              <a:defRPr sz="1600">
                <a:solidFill>
                  <a:schemeClr val="accent6"/>
                </a:solidFill>
                <a:latin typeface="Inter SemiBold"/>
                <a:ea typeface="Inter SemiBold"/>
                <a:cs typeface="Inter SemiBold"/>
                <a:sym typeface="Inter SemiBold"/>
              </a:defRPr>
            </a:lvl6pPr>
            <a:lvl7pPr lvl="6">
              <a:spcBef>
                <a:spcPts val="0"/>
              </a:spcBef>
              <a:spcAft>
                <a:spcPts val="0"/>
              </a:spcAft>
              <a:buClr>
                <a:schemeClr val="accent6"/>
              </a:buClr>
              <a:buSzPts val="1600"/>
              <a:buFont typeface="Inter SemiBold"/>
              <a:buNone/>
              <a:defRPr sz="1600">
                <a:solidFill>
                  <a:schemeClr val="accent6"/>
                </a:solidFill>
                <a:latin typeface="Inter SemiBold"/>
                <a:ea typeface="Inter SemiBold"/>
                <a:cs typeface="Inter SemiBold"/>
                <a:sym typeface="Inter SemiBold"/>
              </a:defRPr>
            </a:lvl7pPr>
            <a:lvl8pPr lvl="7">
              <a:spcBef>
                <a:spcPts val="0"/>
              </a:spcBef>
              <a:spcAft>
                <a:spcPts val="0"/>
              </a:spcAft>
              <a:buClr>
                <a:schemeClr val="accent6"/>
              </a:buClr>
              <a:buSzPts val="1600"/>
              <a:buFont typeface="Inter SemiBold"/>
              <a:buNone/>
              <a:defRPr sz="1600">
                <a:solidFill>
                  <a:schemeClr val="accent6"/>
                </a:solidFill>
                <a:latin typeface="Inter SemiBold"/>
                <a:ea typeface="Inter SemiBold"/>
                <a:cs typeface="Inter SemiBold"/>
                <a:sym typeface="Inter SemiBold"/>
              </a:defRPr>
            </a:lvl8pPr>
            <a:lvl9pPr lvl="8">
              <a:spcBef>
                <a:spcPts val="0"/>
              </a:spcBef>
              <a:spcAft>
                <a:spcPts val="0"/>
              </a:spcAft>
              <a:buClr>
                <a:schemeClr val="accent6"/>
              </a:buClr>
              <a:buSzPts val="1600"/>
              <a:buFont typeface="Inter SemiBold"/>
              <a:buNone/>
              <a:defRPr sz="1600">
                <a:solidFill>
                  <a:schemeClr val="accent6"/>
                </a:solidFill>
                <a:latin typeface="Inter SemiBold"/>
                <a:ea typeface="Inter SemiBold"/>
                <a:cs typeface="Inter SemiBold"/>
                <a:sym typeface="Inter SemiBold"/>
              </a:defRPr>
            </a:lvl9pPr>
          </a:lstStyle>
          <a:p/>
        </p:txBody>
      </p:sp>
      <p:sp>
        <p:nvSpPr>
          <p:cNvPr id="1770" name="Google Shape;1770;p111"/>
          <p:cNvSpPr txBox="1"/>
          <p:nvPr>
            <p:ph idx="5" type="body"/>
          </p:nvPr>
        </p:nvSpPr>
        <p:spPr>
          <a:xfrm>
            <a:off x="6326200" y="2691725"/>
            <a:ext cx="2360400" cy="1468800"/>
          </a:xfrm>
          <a:prstGeom prst="rect">
            <a:avLst/>
          </a:prstGeom>
        </p:spPr>
        <p:txBody>
          <a:bodyPr anchorCtr="0" anchor="t" bIns="0" lIns="0" spcFirstLastPara="1" rIns="0" wrap="square" tIns="0">
            <a:noAutofit/>
          </a:bodyPr>
          <a:lstStyle>
            <a:lvl1pPr indent="-304800" lvl="0" marL="457200">
              <a:spcBef>
                <a:spcPts val="0"/>
              </a:spcBef>
              <a:spcAft>
                <a:spcPts val="0"/>
              </a:spcAft>
              <a:buClr>
                <a:schemeClr val="accent6"/>
              </a:buClr>
              <a:buSzPts val="1200"/>
              <a:buChar char="●"/>
              <a:defRPr sz="1200">
                <a:solidFill>
                  <a:schemeClr val="accent6"/>
                </a:solidFill>
              </a:defRPr>
            </a:lvl1pPr>
            <a:lvl2pPr indent="-304800" lvl="1" marL="914400">
              <a:spcBef>
                <a:spcPts val="0"/>
              </a:spcBef>
              <a:spcAft>
                <a:spcPts val="0"/>
              </a:spcAft>
              <a:buClr>
                <a:schemeClr val="accent6"/>
              </a:buClr>
              <a:buSzPts val="1200"/>
              <a:buChar char="○"/>
              <a:defRPr sz="1200">
                <a:solidFill>
                  <a:schemeClr val="accent6"/>
                </a:solidFill>
              </a:defRPr>
            </a:lvl2pPr>
            <a:lvl3pPr indent="-304800" lvl="2" marL="1371600">
              <a:spcBef>
                <a:spcPts val="0"/>
              </a:spcBef>
              <a:spcAft>
                <a:spcPts val="0"/>
              </a:spcAft>
              <a:buClr>
                <a:schemeClr val="accent6"/>
              </a:buClr>
              <a:buSzPts val="1200"/>
              <a:buChar char="■"/>
              <a:defRPr sz="1200">
                <a:solidFill>
                  <a:schemeClr val="accent6"/>
                </a:solidFill>
              </a:defRPr>
            </a:lvl3pPr>
            <a:lvl4pPr indent="-304800" lvl="3" marL="1828800">
              <a:spcBef>
                <a:spcPts val="0"/>
              </a:spcBef>
              <a:spcAft>
                <a:spcPts val="0"/>
              </a:spcAft>
              <a:buClr>
                <a:schemeClr val="accent6"/>
              </a:buClr>
              <a:buSzPts val="1200"/>
              <a:buChar char="●"/>
              <a:defRPr sz="1200">
                <a:solidFill>
                  <a:schemeClr val="accent6"/>
                </a:solidFill>
              </a:defRPr>
            </a:lvl4pPr>
            <a:lvl5pPr indent="-304800" lvl="4" marL="2286000">
              <a:spcBef>
                <a:spcPts val="0"/>
              </a:spcBef>
              <a:spcAft>
                <a:spcPts val="0"/>
              </a:spcAft>
              <a:buClr>
                <a:schemeClr val="accent6"/>
              </a:buClr>
              <a:buSzPts val="1200"/>
              <a:buChar char="○"/>
              <a:defRPr sz="1200">
                <a:solidFill>
                  <a:schemeClr val="accent6"/>
                </a:solidFill>
              </a:defRPr>
            </a:lvl5pPr>
            <a:lvl6pPr indent="-304800" lvl="5" marL="2743200">
              <a:spcBef>
                <a:spcPts val="0"/>
              </a:spcBef>
              <a:spcAft>
                <a:spcPts val="0"/>
              </a:spcAft>
              <a:buClr>
                <a:schemeClr val="accent6"/>
              </a:buClr>
              <a:buSzPts val="1200"/>
              <a:buChar char="■"/>
              <a:defRPr sz="1200">
                <a:solidFill>
                  <a:schemeClr val="accent6"/>
                </a:solidFill>
              </a:defRPr>
            </a:lvl6pPr>
            <a:lvl7pPr indent="-304800" lvl="6" marL="3200400">
              <a:spcBef>
                <a:spcPts val="0"/>
              </a:spcBef>
              <a:spcAft>
                <a:spcPts val="0"/>
              </a:spcAft>
              <a:buClr>
                <a:schemeClr val="accent6"/>
              </a:buClr>
              <a:buSzPts val="1200"/>
              <a:buChar char="●"/>
              <a:defRPr sz="1200">
                <a:solidFill>
                  <a:schemeClr val="accent6"/>
                </a:solidFill>
              </a:defRPr>
            </a:lvl7pPr>
            <a:lvl8pPr indent="-304800" lvl="7" marL="3657600">
              <a:spcBef>
                <a:spcPts val="0"/>
              </a:spcBef>
              <a:spcAft>
                <a:spcPts val="0"/>
              </a:spcAft>
              <a:buClr>
                <a:schemeClr val="accent6"/>
              </a:buClr>
              <a:buSzPts val="1200"/>
              <a:buChar char="○"/>
              <a:defRPr sz="1200">
                <a:solidFill>
                  <a:schemeClr val="accent6"/>
                </a:solidFill>
              </a:defRPr>
            </a:lvl8pPr>
            <a:lvl9pPr indent="-304800" lvl="8" marL="4114800">
              <a:spcBef>
                <a:spcPts val="0"/>
              </a:spcBef>
              <a:spcAft>
                <a:spcPts val="0"/>
              </a:spcAft>
              <a:buClr>
                <a:schemeClr val="accent6"/>
              </a:buClr>
              <a:buSzPts val="1200"/>
              <a:buChar char="■"/>
              <a:defRPr sz="1200">
                <a:solidFill>
                  <a:schemeClr val="accent6"/>
                </a:solidFill>
              </a:defRPr>
            </a:lvl9pPr>
          </a:lstStyle>
          <a:p/>
        </p:txBody>
      </p:sp>
      <p:sp>
        <p:nvSpPr>
          <p:cNvPr id="1771" name="Google Shape;1771;p111"/>
          <p:cNvSpPr txBox="1"/>
          <p:nvPr>
            <p:ph idx="6" type="title"/>
          </p:nvPr>
        </p:nvSpPr>
        <p:spPr>
          <a:xfrm>
            <a:off x="6342592" y="2272613"/>
            <a:ext cx="2344200" cy="287700"/>
          </a:xfrm>
          <a:prstGeom prst="rect">
            <a:avLst/>
          </a:prstGeom>
        </p:spPr>
        <p:txBody>
          <a:bodyPr anchorCtr="0" anchor="t" bIns="0" lIns="0" spcFirstLastPara="1" rIns="0" wrap="square" tIns="0">
            <a:noAutofit/>
          </a:bodyPr>
          <a:lstStyle>
            <a:lvl1pPr lvl="0">
              <a:spcBef>
                <a:spcPts val="0"/>
              </a:spcBef>
              <a:spcAft>
                <a:spcPts val="0"/>
              </a:spcAft>
              <a:buClr>
                <a:schemeClr val="accent6"/>
              </a:buClr>
              <a:buSzPts val="1600"/>
              <a:buFont typeface="Inter SemiBold"/>
              <a:buNone/>
              <a:defRPr sz="1600">
                <a:solidFill>
                  <a:schemeClr val="accent6"/>
                </a:solidFill>
                <a:latin typeface="Inter SemiBold"/>
                <a:ea typeface="Inter SemiBold"/>
                <a:cs typeface="Inter SemiBold"/>
                <a:sym typeface="Inter SemiBold"/>
              </a:defRPr>
            </a:lvl1pPr>
            <a:lvl2pPr lvl="1">
              <a:spcBef>
                <a:spcPts val="0"/>
              </a:spcBef>
              <a:spcAft>
                <a:spcPts val="0"/>
              </a:spcAft>
              <a:buClr>
                <a:schemeClr val="accent6"/>
              </a:buClr>
              <a:buSzPts val="1600"/>
              <a:buFont typeface="Inter SemiBold"/>
              <a:buNone/>
              <a:defRPr sz="1600">
                <a:solidFill>
                  <a:schemeClr val="accent6"/>
                </a:solidFill>
                <a:latin typeface="Inter SemiBold"/>
                <a:ea typeface="Inter SemiBold"/>
                <a:cs typeface="Inter SemiBold"/>
                <a:sym typeface="Inter SemiBold"/>
              </a:defRPr>
            </a:lvl2pPr>
            <a:lvl3pPr lvl="2">
              <a:spcBef>
                <a:spcPts val="0"/>
              </a:spcBef>
              <a:spcAft>
                <a:spcPts val="0"/>
              </a:spcAft>
              <a:buClr>
                <a:schemeClr val="accent6"/>
              </a:buClr>
              <a:buSzPts val="1600"/>
              <a:buFont typeface="Inter SemiBold"/>
              <a:buNone/>
              <a:defRPr sz="1600">
                <a:solidFill>
                  <a:schemeClr val="accent6"/>
                </a:solidFill>
                <a:latin typeface="Inter SemiBold"/>
                <a:ea typeface="Inter SemiBold"/>
                <a:cs typeface="Inter SemiBold"/>
                <a:sym typeface="Inter SemiBold"/>
              </a:defRPr>
            </a:lvl3pPr>
            <a:lvl4pPr lvl="3">
              <a:spcBef>
                <a:spcPts val="0"/>
              </a:spcBef>
              <a:spcAft>
                <a:spcPts val="0"/>
              </a:spcAft>
              <a:buClr>
                <a:schemeClr val="accent6"/>
              </a:buClr>
              <a:buSzPts val="1600"/>
              <a:buFont typeface="Inter SemiBold"/>
              <a:buNone/>
              <a:defRPr sz="1600">
                <a:solidFill>
                  <a:schemeClr val="accent6"/>
                </a:solidFill>
                <a:latin typeface="Inter SemiBold"/>
                <a:ea typeface="Inter SemiBold"/>
                <a:cs typeface="Inter SemiBold"/>
                <a:sym typeface="Inter SemiBold"/>
              </a:defRPr>
            </a:lvl4pPr>
            <a:lvl5pPr lvl="4">
              <a:spcBef>
                <a:spcPts val="0"/>
              </a:spcBef>
              <a:spcAft>
                <a:spcPts val="0"/>
              </a:spcAft>
              <a:buClr>
                <a:schemeClr val="accent6"/>
              </a:buClr>
              <a:buSzPts val="1600"/>
              <a:buFont typeface="Inter SemiBold"/>
              <a:buNone/>
              <a:defRPr sz="1600">
                <a:solidFill>
                  <a:schemeClr val="accent6"/>
                </a:solidFill>
                <a:latin typeface="Inter SemiBold"/>
                <a:ea typeface="Inter SemiBold"/>
                <a:cs typeface="Inter SemiBold"/>
                <a:sym typeface="Inter SemiBold"/>
              </a:defRPr>
            </a:lvl5pPr>
            <a:lvl6pPr lvl="5">
              <a:spcBef>
                <a:spcPts val="0"/>
              </a:spcBef>
              <a:spcAft>
                <a:spcPts val="0"/>
              </a:spcAft>
              <a:buClr>
                <a:schemeClr val="accent6"/>
              </a:buClr>
              <a:buSzPts val="1600"/>
              <a:buFont typeface="Inter SemiBold"/>
              <a:buNone/>
              <a:defRPr sz="1600">
                <a:solidFill>
                  <a:schemeClr val="accent6"/>
                </a:solidFill>
                <a:latin typeface="Inter SemiBold"/>
                <a:ea typeface="Inter SemiBold"/>
                <a:cs typeface="Inter SemiBold"/>
                <a:sym typeface="Inter SemiBold"/>
              </a:defRPr>
            </a:lvl6pPr>
            <a:lvl7pPr lvl="6">
              <a:spcBef>
                <a:spcPts val="0"/>
              </a:spcBef>
              <a:spcAft>
                <a:spcPts val="0"/>
              </a:spcAft>
              <a:buClr>
                <a:schemeClr val="accent6"/>
              </a:buClr>
              <a:buSzPts val="1600"/>
              <a:buFont typeface="Inter SemiBold"/>
              <a:buNone/>
              <a:defRPr sz="1600">
                <a:solidFill>
                  <a:schemeClr val="accent6"/>
                </a:solidFill>
                <a:latin typeface="Inter SemiBold"/>
                <a:ea typeface="Inter SemiBold"/>
                <a:cs typeface="Inter SemiBold"/>
                <a:sym typeface="Inter SemiBold"/>
              </a:defRPr>
            </a:lvl7pPr>
            <a:lvl8pPr lvl="7">
              <a:spcBef>
                <a:spcPts val="0"/>
              </a:spcBef>
              <a:spcAft>
                <a:spcPts val="0"/>
              </a:spcAft>
              <a:buClr>
                <a:schemeClr val="accent6"/>
              </a:buClr>
              <a:buSzPts val="1600"/>
              <a:buFont typeface="Inter SemiBold"/>
              <a:buNone/>
              <a:defRPr sz="1600">
                <a:solidFill>
                  <a:schemeClr val="accent6"/>
                </a:solidFill>
                <a:latin typeface="Inter SemiBold"/>
                <a:ea typeface="Inter SemiBold"/>
                <a:cs typeface="Inter SemiBold"/>
                <a:sym typeface="Inter SemiBold"/>
              </a:defRPr>
            </a:lvl8pPr>
            <a:lvl9pPr lvl="8">
              <a:spcBef>
                <a:spcPts val="0"/>
              </a:spcBef>
              <a:spcAft>
                <a:spcPts val="0"/>
              </a:spcAft>
              <a:buClr>
                <a:schemeClr val="accent6"/>
              </a:buClr>
              <a:buSzPts val="1600"/>
              <a:buFont typeface="Inter SemiBold"/>
              <a:buNone/>
              <a:defRPr sz="1600">
                <a:solidFill>
                  <a:schemeClr val="accent6"/>
                </a:solidFill>
                <a:latin typeface="Inter SemiBold"/>
                <a:ea typeface="Inter SemiBold"/>
                <a:cs typeface="Inter SemiBold"/>
                <a:sym typeface="Inter SemiBold"/>
              </a:defRPr>
            </a:lvl9pPr>
          </a:lstStyle>
          <a:p/>
        </p:txBody>
      </p:sp>
      <p:sp>
        <p:nvSpPr>
          <p:cNvPr id="1772" name="Google Shape;1772;p111"/>
          <p:cNvSpPr/>
          <p:nvPr>
            <p:ph idx="7" type="pic"/>
          </p:nvPr>
        </p:nvSpPr>
        <p:spPr>
          <a:xfrm>
            <a:off x="473600" y="1752300"/>
            <a:ext cx="388800" cy="388800"/>
          </a:xfrm>
          <a:prstGeom prst="ellipse">
            <a:avLst/>
          </a:prstGeom>
          <a:noFill/>
          <a:ln>
            <a:noFill/>
          </a:ln>
        </p:spPr>
      </p:sp>
      <p:sp>
        <p:nvSpPr>
          <p:cNvPr id="1773" name="Google Shape;1773;p111"/>
          <p:cNvSpPr/>
          <p:nvPr>
            <p:ph idx="8" type="pic"/>
          </p:nvPr>
        </p:nvSpPr>
        <p:spPr>
          <a:xfrm>
            <a:off x="3408100" y="1752300"/>
            <a:ext cx="388800" cy="388800"/>
          </a:xfrm>
          <a:prstGeom prst="ellipse">
            <a:avLst/>
          </a:prstGeom>
          <a:noFill/>
          <a:ln>
            <a:noFill/>
          </a:ln>
        </p:spPr>
      </p:sp>
      <p:sp>
        <p:nvSpPr>
          <p:cNvPr id="1774" name="Google Shape;1774;p111"/>
          <p:cNvSpPr/>
          <p:nvPr>
            <p:ph idx="9" type="pic"/>
          </p:nvPr>
        </p:nvSpPr>
        <p:spPr>
          <a:xfrm>
            <a:off x="6342600" y="1752300"/>
            <a:ext cx="388800" cy="388800"/>
          </a:xfrm>
          <a:prstGeom prst="ellipse">
            <a:avLst/>
          </a:prstGeom>
          <a:noFill/>
          <a:ln>
            <a:noFill/>
          </a:ln>
        </p:spPr>
      </p:sp>
      <p:sp>
        <p:nvSpPr>
          <p:cNvPr id="1775" name="Google Shape;1775;p111"/>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Content 4 Column + Icon">
  <p:cSld name="CUSTOM_1_2_1_1_2_4_1_1_3">
    <p:bg>
      <p:bgPr>
        <a:solidFill>
          <a:schemeClr val="dk1"/>
        </a:solidFill>
      </p:bgPr>
    </p:bg>
    <p:spTree>
      <p:nvGrpSpPr>
        <p:cNvPr id="1776" name="Shape 1776"/>
        <p:cNvGrpSpPr/>
        <p:nvPr/>
      </p:nvGrpSpPr>
      <p:grpSpPr>
        <a:xfrm>
          <a:off x="0" y="0"/>
          <a:ext cx="0" cy="0"/>
          <a:chOff x="0" y="0"/>
          <a:chExt cx="0" cy="0"/>
        </a:xfrm>
      </p:grpSpPr>
      <p:sp>
        <p:nvSpPr>
          <p:cNvPr id="1777" name="Google Shape;1777;p112"/>
          <p:cNvSpPr txBox="1"/>
          <p:nvPr>
            <p:ph type="title"/>
          </p:nvPr>
        </p:nvSpPr>
        <p:spPr>
          <a:xfrm>
            <a:off x="457200" y="457200"/>
            <a:ext cx="8229600" cy="3465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1pPr>
            <a:lvl2pPr lvl="1">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2pPr>
            <a:lvl3pPr lvl="2">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3pPr>
            <a:lvl4pPr lvl="3">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4pPr>
            <a:lvl5pPr lvl="4">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5pPr>
            <a:lvl6pPr lvl="5">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6pPr>
            <a:lvl7pPr lvl="6">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7pPr>
            <a:lvl8pPr lvl="7">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8pPr>
            <a:lvl9pPr lvl="8">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9pPr>
          </a:lstStyle>
          <a:p/>
        </p:txBody>
      </p:sp>
      <p:sp>
        <p:nvSpPr>
          <p:cNvPr id="1778" name="Google Shape;1778;p112"/>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accent6"/>
                </a:solidFill>
                <a:latin typeface="Inter"/>
                <a:ea typeface="Inter"/>
                <a:cs typeface="Inter"/>
                <a:sym typeface="Inter"/>
              </a:defRPr>
            </a:lvl1pPr>
            <a:lvl2pPr lvl="1" algn="r">
              <a:buNone/>
              <a:defRPr sz="600">
                <a:solidFill>
                  <a:schemeClr val="accent6"/>
                </a:solidFill>
                <a:latin typeface="Inter"/>
                <a:ea typeface="Inter"/>
                <a:cs typeface="Inter"/>
                <a:sym typeface="Inter"/>
              </a:defRPr>
            </a:lvl2pPr>
            <a:lvl3pPr lvl="2" algn="r">
              <a:buNone/>
              <a:defRPr sz="600">
                <a:solidFill>
                  <a:schemeClr val="accent6"/>
                </a:solidFill>
                <a:latin typeface="Inter"/>
                <a:ea typeface="Inter"/>
                <a:cs typeface="Inter"/>
                <a:sym typeface="Inter"/>
              </a:defRPr>
            </a:lvl3pPr>
            <a:lvl4pPr lvl="3" algn="r">
              <a:buNone/>
              <a:defRPr sz="600">
                <a:solidFill>
                  <a:schemeClr val="accent6"/>
                </a:solidFill>
                <a:latin typeface="Inter"/>
                <a:ea typeface="Inter"/>
                <a:cs typeface="Inter"/>
                <a:sym typeface="Inter"/>
              </a:defRPr>
            </a:lvl4pPr>
            <a:lvl5pPr lvl="4" algn="r">
              <a:buNone/>
              <a:defRPr sz="600">
                <a:solidFill>
                  <a:schemeClr val="accent6"/>
                </a:solidFill>
                <a:latin typeface="Inter"/>
                <a:ea typeface="Inter"/>
                <a:cs typeface="Inter"/>
                <a:sym typeface="Inter"/>
              </a:defRPr>
            </a:lvl5pPr>
            <a:lvl6pPr lvl="5" algn="r">
              <a:buNone/>
              <a:defRPr sz="600">
                <a:solidFill>
                  <a:schemeClr val="accent6"/>
                </a:solidFill>
                <a:latin typeface="Inter"/>
                <a:ea typeface="Inter"/>
                <a:cs typeface="Inter"/>
                <a:sym typeface="Inter"/>
              </a:defRPr>
            </a:lvl6pPr>
            <a:lvl7pPr lvl="6" algn="r">
              <a:buNone/>
              <a:defRPr sz="600">
                <a:solidFill>
                  <a:schemeClr val="accent6"/>
                </a:solidFill>
                <a:latin typeface="Inter"/>
                <a:ea typeface="Inter"/>
                <a:cs typeface="Inter"/>
                <a:sym typeface="Inter"/>
              </a:defRPr>
            </a:lvl7pPr>
            <a:lvl8pPr lvl="7" algn="r">
              <a:buNone/>
              <a:defRPr sz="600">
                <a:solidFill>
                  <a:schemeClr val="accent6"/>
                </a:solidFill>
                <a:latin typeface="Inter"/>
                <a:ea typeface="Inter"/>
                <a:cs typeface="Inter"/>
                <a:sym typeface="Inter"/>
              </a:defRPr>
            </a:lvl8pPr>
            <a:lvl9pPr lvl="8" algn="r">
              <a:buNone/>
              <a:defRPr sz="600">
                <a:solidFill>
                  <a:schemeClr val="accent6"/>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779" name="Google Shape;1779;p112"/>
          <p:cNvGrpSpPr/>
          <p:nvPr/>
        </p:nvGrpSpPr>
        <p:grpSpPr>
          <a:xfrm>
            <a:off x="457236" y="4663458"/>
            <a:ext cx="548356" cy="124830"/>
            <a:chOff x="1138300" y="2252975"/>
            <a:chExt cx="5334200" cy="1214300"/>
          </a:xfrm>
        </p:grpSpPr>
        <p:sp>
          <p:nvSpPr>
            <p:cNvPr id="1780" name="Google Shape;1780;p112"/>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81" name="Google Shape;1781;p112"/>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82" name="Google Shape;1782;p112"/>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83" name="Google Shape;1783;p112"/>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84" name="Google Shape;1784;p112"/>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85" name="Google Shape;1785;p112"/>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1786" name="Google Shape;1786;p112"/>
          <p:cNvSpPr txBox="1"/>
          <p:nvPr>
            <p:ph idx="2" type="title"/>
          </p:nvPr>
        </p:nvSpPr>
        <p:spPr>
          <a:xfrm>
            <a:off x="473600" y="2713550"/>
            <a:ext cx="1812300" cy="505800"/>
          </a:xfrm>
          <a:prstGeom prst="rect">
            <a:avLst/>
          </a:prstGeom>
        </p:spPr>
        <p:txBody>
          <a:bodyPr anchorCtr="0" anchor="t" bIns="0" lIns="0" spcFirstLastPara="1" rIns="0" wrap="square" tIns="0">
            <a:noAutofit/>
          </a:bodyPr>
          <a:lstStyle>
            <a:lvl1pPr lvl="0">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1pPr>
            <a:lvl2pPr lvl="1">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2pPr>
            <a:lvl3pPr lvl="2">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3pPr>
            <a:lvl4pPr lvl="3">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4pPr>
            <a:lvl5pPr lvl="4">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5pPr>
            <a:lvl6pPr lvl="5">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6pPr>
            <a:lvl7pPr lvl="6">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7pPr>
            <a:lvl8pPr lvl="7">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8pPr>
            <a:lvl9pPr lvl="8">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9pPr>
          </a:lstStyle>
          <a:p/>
        </p:txBody>
      </p:sp>
      <p:sp>
        <p:nvSpPr>
          <p:cNvPr id="1787" name="Google Shape;1787;p112"/>
          <p:cNvSpPr/>
          <p:nvPr>
            <p:ph idx="3" type="pic"/>
          </p:nvPr>
        </p:nvSpPr>
        <p:spPr>
          <a:xfrm>
            <a:off x="473600" y="1965938"/>
            <a:ext cx="388800" cy="388800"/>
          </a:xfrm>
          <a:prstGeom prst="ellipse">
            <a:avLst/>
          </a:prstGeom>
          <a:noFill/>
          <a:ln cap="flat" cmpd="sng" w="9525">
            <a:solidFill>
              <a:srgbClr val="000000"/>
            </a:solidFill>
            <a:prstDash val="solid"/>
            <a:round/>
            <a:headEnd len="sm" w="sm" type="none"/>
            <a:tailEnd len="sm" w="sm" type="none"/>
          </a:ln>
        </p:spPr>
      </p:sp>
      <p:sp>
        <p:nvSpPr>
          <p:cNvPr id="1788" name="Google Shape;1788;p112"/>
          <p:cNvSpPr txBox="1"/>
          <p:nvPr>
            <p:ph idx="4" type="title"/>
          </p:nvPr>
        </p:nvSpPr>
        <p:spPr>
          <a:xfrm>
            <a:off x="2604483" y="2713550"/>
            <a:ext cx="1812300" cy="505800"/>
          </a:xfrm>
          <a:prstGeom prst="rect">
            <a:avLst/>
          </a:prstGeom>
        </p:spPr>
        <p:txBody>
          <a:bodyPr anchorCtr="0" anchor="t" bIns="0" lIns="0" spcFirstLastPara="1" rIns="0" wrap="square" tIns="0">
            <a:noAutofit/>
          </a:bodyPr>
          <a:lstStyle>
            <a:lvl1pPr lvl="0">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1pPr>
            <a:lvl2pPr lvl="1">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2pPr>
            <a:lvl3pPr lvl="2">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3pPr>
            <a:lvl4pPr lvl="3">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4pPr>
            <a:lvl5pPr lvl="4">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5pPr>
            <a:lvl6pPr lvl="5">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6pPr>
            <a:lvl7pPr lvl="6">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7pPr>
            <a:lvl8pPr lvl="7">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8pPr>
            <a:lvl9pPr lvl="8">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9pPr>
          </a:lstStyle>
          <a:p/>
        </p:txBody>
      </p:sp>
      <p:sp>
        <p:nvSpPr>
          <p:cNvPr id="1789" name="Google Shape;1789;p112"/>
          <p:cNvSpPr txBox="1"/>
          <p:nvPr>
            <p:ph idx="5" type="title"/>
          </p:nvPr>
        </p:nvSpPr>
        <p:spPr>
          <a:xfrm>
            <a:off x="4735367" y="2713550"/>
            <a:ext cx="1812300" cy="505800"/>
          </a:xfrm>
          <a:prstGeom prst="rect">
            <a:avLst/>
          </a:prstGeom>
        </p:spPr>
        <p:txBody>
          <a:bodyPr anchorCtr="0" anchor="t" bIns="0" lIns="0" spcFirstLastPara="1" rIns="0" wrap="square" tIns="0">
            <a:noAutofit/>
          </a:bodyPr>
          <a:lstStyle>
            <a:lvl1pPr lvl="0">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1pPr>
            <a:lvl2pPr lvl="1">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2pPr>
            <a:lvl3pPr lvl="2">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3pPr>
            <a:lvl4pPr lvl="3">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4pPr>
            <a:lvl5pPr lvl="4">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5pPr>
            <a:lvl6pPr lvl="5">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6pPr>
            <a:lvl7pPr lvl="6">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7pPr>
            <a:lvl8pPr lvl="7">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8pPr>
            <a:lvl9pPr lvl="8">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9pPr>
          </a:lstStyle>
          <a:p/>
        </p:txBody>
      </p:sp>
      <p:sp>
        <p:nvSpPr>
          <p:cNvPr id="1790" name="Google Shape;1790;p112"/>
          <p:cNvSpPr txBox="1"/>
          <p:nvPr>
            <p:ph idx="6" type="title"/>
          </p:nvPr>
        </p:nvSpPr>
        <p:spPr>
          <a:xfrm>
            <a:off x="6866250" y="2713550"/>
            <a:ext cx="1812300" cy="505800"/>
          </a:xfrm>
          <a:prstGeom prst="rect">
            <a:avLst/>
          </a:prstGeom>
        </p:spPr>
        <p:txBody>
          <a:bodyPr anchorCtr="0" anchor="t" bIns="0" lIns="0" spcFirstLastPara="1" rIns="0" wrap="square" tIns="0">
            <a:noAutofit/>
          </a:bodyPr>
          <a:lstStyle>
            <a:lvl1pPr lvl="0">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1pPr>
            <a:lvl2pPr lvl="1">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2pPr>
            <a:lvl3pPr lvl="2">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3pPr>
            <a:lvl4pPr lvl="3">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4pPr>
            <a:lvl5pPr lvl="4">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5pPr>
            <a:lvl6pPr lvl="5">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6pPr>
            <a:lvl7pPr lvl="6">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7pPr>
            <a:lvl8pPr lvl="7">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8pPr>
            <a:lvl9pPr lvl="8">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9pPr>
          </a:lstStyle>
          <a:p/>
        </p:txBody>
      </p:sp>
      <p:sp>
        <p:nvSpPr>
          <p:cNvPr id="1791" name="Google Shape;1791;p112"/>
          <p:cNvSpPr/>
          <p:nvPr>
            <p:ph idx="7" type="pic"/>
          </p:nvPr>
        </p:nvSpPr>
        <p:spPr>
          <a:xfrm>
            <a:off x="2604475" y="1965938"/>
            <a:ext cx="388800" cy="388800"/>
          </a:xfrm>
          <a:prstGeom prst="ellipse">
            <a:avLst/>
          </a:prstGeom>
          <a:noFill/>
          <a:ln>
            <a:noFill/>
          </a:ln>
        </p:spPr>
      </p:sp>
      <p:sp>
        <p:nvSpPr>
          <p:cNvPr id="1792" name="Google Shape;1792;p112"/>
          <p:cNvSpPr/>
          <p:nvPr>
            <p:ph idx="8" type="pic"/>
          </p:nvPr>
        </p:nvSpPr>
        <p:spPr>
          <a:xfrm>
            <a:off x="4735350" y="1965938"/>
            <a:ext cx="388800" cy="388800"/>
          </a:xfrm>
          <a:prstGeom prst="ellipse">
            <a:avLst/>
          </a:prstGeom>
          <a:noFill/>
          <a:ln>
            <a:noFill/>
          </a:ln>
        </p:spPr>
      </p:sp>
      <p:sp>
        <p:nvSpPr>
          <p:cNvPr id="1793" name="Google Shape;1793;p112"/>
          <p:cNvSpPr/>
          <p:nvPr>
            <p:ph idx="9" type="pic"/>
          </p:nvPr>
        </p:nvSpPr>
        <p:spPr>
          <a:xfrm>
            <a:off x="6866225" y="1965938"/>
            <a:ext cx="388800" cy="388800"/>
          </a:xfrm>
          <a:prstGeom prst="ellipse">
            <a:avLst/>
          </a:prstGeom>
          <a:noFill/>
          <a:ln>
            <a:noFill/>
          </a:ln>
        </p:spPr>
      </p:sp>
      <p:cxnSp>
        <p:nvCxnSpPr>
          <p:cNvPr id="1794" name="Google Shape;1794;p112"/>
          <p:cNvCxnSpPr/>
          <p:nvPr/>
        </p:nvCxnSpPr>
        <p:spPr>
          <a:xfrm>
            <a:off x="465425" y="2554825"/>
            <a:ext cx="1840200" cy="0"/>
          </a:xfrm>
          <a:prstGeom prst="straightConnector1">
            <a:avLst/>
          </a:prstGeom>
          <a:noFill/>
          <a:ln cap="flat" cmpd="sng" w="9525">
            <a:solidFill>
              <a:srgbClr val="B7B7B7"/>
            </a:solidFill>
            <a:prstDash val="solid"/>
            <a:round/>
            <a:headEnd len="med" w="med" type="none"/>
            <a:tailEnd len="med" w="med" type="none"/>
          </a:ln>
        </p:spPr>
      </p:cxnSp>
      <p:cxnSp>
        <p:nvCxnSpPr>
          <p:cNvPr id="1795" name="Google Shape;1795;p112"/>
          <p:cNvCxnSpPr/>
          <p:nvPr/>
        </p:nvCxnSpPr>
        <p:spPr>
          <a:xfrm>
            <a:off x="2604475" y="2554825"/>
            <a:ext cx="1840200" cy="0"/>
          </a:xfrm>
          <a:prstGeom prst="straightConnector1">
            <a:avLst/>
          </a:prstGeom>
          <a:noFill/>
          <a:ln cap="flat" cmpd="sng" w="9525">
            <a:solidFill>
              <a:srgbClr val="B7B7B7"/>
            </a:solidFill>
            <a:prstDash val="solid"/>
            <a:round/>
            <a:headEnd len="med" w="med" type="none"/>
            <a:tailEnd len="med" w="med" type="none"/>
          </a:ln>
        </p:spPr>
      </p:cxnSp>
      <p:cxnSp>
        <p:nvCxnSpPr>
          <p:cNvPr id="1796" name="Google Shape;1796;p112"/>
          <p:cNvCxnSpPr/>
          <p:nvPr/>
        </p:nvCxnSpPr>
        <p:spPr>
          <a:xfrm>
            <a:off x="4743525" y="2554825"/>
            <a:ext cx="1840200" cy="0"/>
          </a:xfrm>
          <a:prstGeom prst="straightConnector1">
            <a:avLst/>
          </a:prstGeom>
          <a:noFill/>
          <a:ln cap="flat" cmpd="sng" w="9525">
            <a:solidFill>
              <a:srgbClr val="B7B7B7"/>
            </a:solidFill>
            <a:prstDash val="solid"/>
            <a:round/>
            <a:headEnd len="med" w="med" type="none"/>
            <a:tailEnd len="med" w="med" type="none"/>
          </a:ln>
        </p:spPr>
      </p:cxnSp>
      <p:cxnSp>
        <p:nvCxnSpPr>
          <p:cNvPr id="1797" name="Google Shape;1797;p112"/>
          <p:cNvCxnSpPr/>
          <p:nvPr/>
        </p:nvCxnSpPr>
        <p:spPr>
          <a:xfrm>
            <a:off x="6882575" y="2554825"/>
            <a:ext cx="1840200" cy="0"/>
          </a:xfrm>
          <a:prstGeom prst="straightConnector1">
            <a:avLst/>
          </a:prstGeom>
          <a:noFill/>
          <a:ln cap="flat" cmpd="sng" w="9525">
            <a:solidFill>
              <a:srgbClr val="B7B7B7"/>
            </a:solidFill>
            <a:prstDash val="solid"/>
            <a:round/>
            <a:headEnd len="med" w="med" type="none"/>
            <a:tailEnd len="med" w="med" type="none"/>
          </a:ln>
        </p:spPr>
      </p:cxnSp>
      <p:sp>
        <p:nvSpPr>
          <p:cNvPr id="1798" name="Google Shape;1798;p112"/>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Content 3 Column + Icon">
  <p:cSld name="CUSTOM_1_2_1_1_2_4_1_1_1_1">
    <p:bg>
      <p:bgPr>
        <a:solidFill>
          <a:schemeClr val="dk1"/>
        </a:solidFill>
      </p:bgPr>
    </p:bg>
    <p:spTree>
      <p:nvGrpSpPr>
        <p:cNvPr id="1799" name="Shape 1799"/>
        <p:cNvGrpSpPr/>
        <p:nvPr/>
      </p:nvGrpSpPr>
      <p:grpSpPr>
        <a:xfrm>
          <a:off x="0" y="0"/>
          <a:ext cx="0" cy="0"/>
          <a:chOff x="0" y="0"/>
          <a:chExt cx="0" cy="0"/>
        </a:xfrm>
      </p:grpSpPr>
      <p:sp>
        <p:nvSpPr>
          <p:cNvPr id="1800" name="Google Shape;1800;p113"/>
          <p:cNvSpPr txBox="1"/>
          <p:nvPr>
            <p:ph type="title"/>
          </p:nvPr>
        </p:nvSpPr>
        <p:spPr>
          <a:xfrm>
            <a:off x="457200" y="457200"/>
            <a:ext cx="8229600" cy="3465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1pPr>
            <a:lvl2pPr lvl="1">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2pPr>
            <a:lvl3pPr lvl="2">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3pPr>
            <a:lvl4pPr lvl="3">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4pPr>
            <a:lvl5pPr lvl="4">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5pPr>
            <a:lvl6pPr lvl="5">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6pPr>
            <a:lvl7pPr lvl="6">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7pPr>
            <a:lvl8pPr lvl="7">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8pPr>
            <a:lvl9pPr lvl="8">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9pPr>
          </a:lstStyle>
          <a:p/>
        </p:txBody>
      </p:sp>
      <p:sp>
        <p:nvSpPr>
          <p:cNvPr id="1801" name="Google Shape;1801;p113"/>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accent6"/>
                </a:solidFill>
                <a:latin typeface="Inter"/>
                <a:ea typeface="Inter"/>
                <a:cs typeface="Inter"/>
                <a:sym typeface="Inter"/>
              </a:defRPr>
            </a:lvl1pPr>
            <a:lvl2pPr lvl="1" algn="r">
              <a:buNone/>
              <a:defRPr sz="600">
                <a:solidFill>
                  <a:schemeClr val="accent6"/>
                </a:solidFill>
                <a:latin typeface="Inter"/>
                <a:ea typeface="Inter"/>
                <a:cs typeface="Inter"/>
                <a:sym typeface="Inter"/>
              </a:defRPr>
            </a:lvl2pPr>
            <a:lvl3pPr lvl="2" algn="r">
              <a:buNone/>
              <a:defRPr sz="600">
                <a:solidFill>
                  <a:schemeClr val="accent6"/>
                </a:solidFill>
                <a:latin typeface="Inter"/>
                <a:ea typeface="Inter"/>
                <a:cs typeface="Inter"/>
                <a:sym typeface="Inter"/>
              </a:defRPr>
            </a:lvl3pPr>
            <a:lvl4pPr lvl="3" algn="r">
              <a:buNone/>
              <a:defRPr sz="600">
                <a:solidFill>
                  <a:schemeClr val="accent6"/>
                </a:solidFill>
                <a:latin typeface="Inter"/>
                <a:ea typeface="Inter"/>
                <a:cs typeface="Inter"/>
                <a:sym typeface="Inter"/>
              </a:defRPr>
            </a:lvl4pPr>
            <a:lvl5pPr lvl="4" algn="r">
              <a:buNone/>
              <a:defRPr sz="600">
                <a:solidFill>
                  <a:schemeClr val="accent6"/>
                </a:solidFill>
                <a:latin typeface="Inter"/>
                <a:ea typeface="Inter"/>
                <a:cs typeface="Inter"/>
                <a:sym typeface="Inter"/>
              </a:defRPr>
            </a:lvl5pPr>
            <a:lvl6pPr lvl="5" algn="r">
              <a:buNone/>
              <a:defRPr sz="600">
                <a:solidFill>
                  <a:schemeClr val="accent6"/>
                </a:solidFill>
                <a:latin typeface="Inter"/>
                <a:ea typeface="Inter"/>
                <a:cs typeface="Inter"/>
                <a:sym typeface="Inter"/>
              </a:defRPr>
            </a:lvl6pPr>
            <a:lvl7pPr lvl="6" algn="r">
              <a:buNone/>
              <a:defRPr sz="600">
                <a:solidFill>
                  <a:schemeClr val="accent6"/>
                </a:solidFill>
                <a:latin typeface="Inter"/>
                <a:ea typeface="Inter"/>
                <a:cs typeface="Inter"/>
                <a:sym typeface="Inter"/>
              </a:defRPr>
            </a:lvl7pPr>
            <a:lvl8pPr lvl="7" algn="r">
              <a:buNone/>
              <a:defRPr sz="600">
                <a:solidFill>
                  <a:schemeClr val="accent6"/>
                </a:solidFill>
                <a:latin typeface="Inter"/>
                <a:ea typeface="Inter"/>
                <a:cs typeface="Inter"/>
                <a:sym typeface="Inter"/>
              </a:defRPr>
            </a:lvl8pPr>
            <a:lvl9pPr lvl="8" algn="r">
              <a:buNone/>
              <a:defRPr sz="600">
                <a:solidFill>
                  <a:schemeClr val="accent6"/>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802" name="Google Shape;1802;p113"/>
          <p:cNvGrpSpPr/>
          <p:nvPr/>
        </p:nvGrpSpPr>
        <p:grpSpPr>
          <a:xfrm>
            <a:off x="457236" y="4663458"/>
            <a:ext cx="548356" cy="124830"/>
            <a:chOff x="1138300" y="2252975"/>
            <a:chExt cx="5334200" cy="1214300"/>
          </a:xfrm>
        </p:grpSpPr>
        <p:sp>
          <p:nvSpPr>
            <p:cNvPr id="1803" name="Google Shape;1803;p113"/>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804" name="Google Shape;1804;p113"/>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805" name="Google Shape;1805;p113"/>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806" name="Google Shape;1806;p113"/>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807" name="Google Shape;1807;p113"/>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808" name="Google Shape;1808;p113"/>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1809" name="Google Shape;1809;p113"/>
          <p:cNvSpPr txBox="1"/>
          <p:nvPr>
            <p:ph idx="2" type="title"/>
          </p:nvPr>
        </p:nvSpPr>
        <p:spPr>
          <a:xfrm>
            <a:off x="473600" y="2718300"/>
            <a:ext cx="2344200" cy="505800"/>
          </a:xfrm>
          <a:prstGeom prst="rect">
            <a:avLst/>
          </a:prstGeom>
        </p:spPr>
        <p:txBody>
          <a:bodyPr anchorCtr="0" anchor="t" bIns="0" lIns="0" spcFirstLastPara="1" rIns="0" wrap="square" tIns="0">
            <a:noAutofit/>
          </a:bodyPr>
          <a:lstStyle>
            <a:lvl1pPr lvl="0">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1pPr>
            <a:lvl2pPr lvl="1">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2pPr>
            <a:lvl3pPr lvl="2">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3pPr>
            <a:lvl4pPr lvl="3">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4pPr>
            <a:lvl5pPr lvl="4">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5pPr>
            <a:lvl6pPr lvl="5">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6pPr>
            <a:lvl7pPr lvl="6">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7pPr>
            <a:lvl8pPr lvl="7">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8pPr>
            <a:lvl9pPr lvl="8">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9pPr>
          </a:lstStyle>
          <a:p/>
        </p:txBody>
      </p:sp>
      <p:sp>
        <p:nvSpPr>
          <p:cNvPr id="1810" name="Google Shape;1810;p113"/>
          <p:cNvSpPr/>
          <p:nvPr>
            <p:ph idx="3" type="pic"/>
          </p:nvPr>
        </p:nvSpPr>
        <p:spPr>
          <a:xfrm>
            <a:off x="473600" y="1970688"/>
            <a:ext cx="388800" cy="388800"/>
          </a:xfrm>
          <a:prstGeom prst="ellipse">
            <a:avLst/>
          </a:prstGeom>
          <a:noFill/>
          <a:ln>
            <a:noFill/>
          </a:ln>
        </p:spPr>
      </p:sp>
      <p:sp>
        <p:nvSpPr>
          <p:cNvPr id="1811" name="Google Shape;1811;p113"/>
          <p:cNvSpPr txBox="1"/>
          <p:nvPr>
            <p:ph idx="4" type="title"/>
          </p:nvPr>
        </p:nvSpPr>
        <p:spPr>
          <a:xfrm>
            <a:off x="3408098" y="2718300"/>
            <a:ext cx="2344200" cy="505800"/>
          </a:xfrm>
          <a:prstGeom prst="rect">
            <a:avLst/>
          </a:prstGeom>
        </p:spPr>
        <p:txBody>
          <a:bodyPr anchorCtr="0" anchor="t" bIns="0" lIns="0" spcFirstLastPara="1" rIns="0" wrap="square" tIns="0">
            <a:noAutofit/>
          </a:bodyPr>
          <a:lstStyle>
            <a:lvl1pPr lvl="0">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1pPr>
            <a:lvl2pPr lvl="1">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2pPr>
            <a:lvl3pPr lvl="2">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3pPr>
            <a:lvl4pPr lvl="3">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4pPr>
            <a:lvl5pPr lvl="4">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5pPr>
            <a:lvl6pPr lvl="5">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6pPr>
            <a:lvl7pPr lvl="6">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7pPr>
            <a:lvl8pPr lvl="7">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8pPr>
            <a:lvl9pPr lvl="8">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9pPr>
          </a:lstStyle>
          <a:p/>
        </p:txBody>
      </p:sp>
      <p:sp>
        <p:nvSpPr>
          <p:cNvPr id="1812" name="Google Shape;1812;p113"/>
          <p:cNvSpPr txBox="1"/>
          <p:nvPr>
            <p:ph idx="5" type="title"/>
          </p:nvPr>
        </p:nvSpPr>
        <p:spPr>
          <a:xfrm>
            <a:off x="6350802" y="2718300"/>
            <a:ext cx="2344200" cy="505800"/>
          </a:xfrm>
          <a:prstGeom prst="rect">
            <a:avLst/>
          </a:prstGeom>
        </p:spPr>
        <p:txBody>
          <a:bodyPr anchorCtr="0" anchor="t" bIns="0" lIns="0" spcFirstLastPara="1" rIns="0" wrap="square" tIns="0">
            <a:noAutofit/>
          </a:bodyPr>
          <a:lstStyle>
            <a:lvl1pPr lvl="0">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1pPr>
            <a:lvl2pPr lvl="1">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2pPr>
            <a:lvl3pPr lvl="2">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3pPr>
            <a:lvl4pPr lvl="3">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4pPr>
            <a:lvl5pPr lvl="4">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5pPr>
            <a:lvl6pPr lvl="5">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6pPr>
            <a:lvl7pPr lvl="6">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7pPr>
            <a:lvl8pPr lvl="7">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8pPr>
            <a:lvl9pPr lvl="8">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9pPr>
          </a:lstStyle>
          <a:p/>
        </p:txBody>
      </p:sp>
      <p:sp>
        <p:nvSpPr>
          <p:cNvPr id="1813" name="Google Shape;1813;p113"/>
          <p:cNvSpPr/>
          <p:nvPr>
            <p:ph idx="6" type="pic"/>
          </p:nvPr>
        </p:nvSpPr>
        <p:spPr>
          <a:xfrm>
            <a:off x="3408100" y="1970688"/>
            <a:ext cx="388800" cy="388800"/>
          </a:xfrm>
          <a:prstGeom prst="ellipse">
            <a:avLst/>
          </a:prstGeom>
          <a:noFill/>
          <a:ln>
            <a:noFill/>
          </a:ln>
        </p:spPr>
      </p:sp>
      <p:sp>
        <p:nvSpPr>
          <p:cNvPr id="1814" name="Google Shape;1814;p113"/>
          <p:cNvSpPr/>
          <p:nvPr>
            <p:ph idx="7" type="pic"/>
          </p:nvPr>
        </p:nvSpPr>
        <p:spPr>
          <a:xfrm>
            <a:off x="6350775" y="1970688"/>
            <a:ext cx="388800" cy="388800"/>
          </a:xfrm>
          <a:prstGeom prst="ellipse">
            <a:avLst/>
          </a:prstGeom>
          <a:noFill/>
          <a:ln>
            <a:noFill/>
          </a:ln>
        </p:spPr>
      </p:sp>
      <p:cxnSp>
        <p:nvCxnSpPr>
          <p:cNvPr id="1815" name="Google Shape;1815;p113"/>
          <p:cNvCxnSpPr/>
          <p:nvPr/>
        </p:nvCxnSpPr>
        <p:spPr>
          <a:xfrm>
            <a:off x="6358950" y="2559575"/>
            <a:ext cx="2338800" cy="0"/>
          </a:xfrm>
          <a:prstGeom prst="straightConnector1">
            <a:avLst/>
          </a:prstGeom>
          <a:noFill/>
          <a:ln cap="flat" cmpd="sng" w="9525">
            <a:solidFill>
              <a:srgbClr val="B7B7B7"/>
            </a:solidFill>
            <a:prstDash val="solid"/>
            <a:round/>
            <a:headEnd len="med" w="med" type="none"/>
            <a:tailEnd len="med" w="med" type="none"/>
          </a:ln>
        </p:spPr>
      </p:cxnSp>
      <p:cxnSp>
        <p:nvCxnSpPr>
          <p:cNvPr id="1816" name="Google Shape;1816;p113"/>
          <p:cNvCxnSpPr/>
          <p:nvPr/>
        </p:nvCxnSpPr>
        <p:spPr>
          <a:xfrm>
            <a:off x="3410800" y="2559575"/>
            <a:ext cx="2338800" cy="0"/>
          </a:xfrm>
          <a:prstGeom prst="straightConnector1">
            <a:avLst/>
          </a:prstGeom>
          <a:noFill/>
          <a:ln cap="flat" cmpd="sng" w="9525">
            <a:solidFill>
              <a:srgbClr val="B7B7B7"/>
            </a:solidFill>
            <a:prstDash val="solid"/>
            <a:round/>
            <a:headEnd len="med" w="med" type="none"/>
            <a:tailEnd len="med" w="med" type="none"/>
          </a:ln>
        </p:spPr>
      </p:cxnSp>
      <p:cxnSp>
        <p:nvCxnSpPr>
          <p:cNvPr id="1817" name="Google Shape;1817;p113"/>
          <p:cNvCxnSpPr/>
          <p:nvPr/>
        </p:nvCxnSpPr>
        <p:spPr>
          <a:xfrm>
            <a:off x="462650" y="2559575"/>
            <a:ext cx="2338800" cy="0"/>
          </a:xfrm>
          <a:prstGeom prst="straightConnector1">
            <a:avLst/>
          </a:prstGeom>
          <a:noFill/>
          <a:ln cap="flat" cmpd="sng" w="9525">
            <a:solidFill>
              <a:srgbClr val="B7B7B7"/>
            </a:solidFill>
            <a:prstDash val="solid"/>
            <a:round/>
            <a:headEnd len="med" w="med" type="none"/>
            <a:tailEnd len="med" w="med" type="none"/>
          </a:ln>
        </p:spPr>
      </p:cxnSp>
      <p:sp>
        <p:nvSpPr>
          <p:cNvPr id="1818" name="Google Shape;1818;p113"/>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Content 2 Column + Icon">
  <p:cSld name="CUSTOM_1_2_1_1_2_4_1_1_2_1">
    <p:bg>
      <p:bgPr>
        <a:solidFill>
          <a:schemeClr val="dk1"/>
        </a:solidFill>
      </p:bgPr>
    </p:bg>
    <p:spTree>
      <p:nvGrpSpPr>
        <p:cNvPr id="1819" name="Shape 1819"/>
        <p:cNvGrpSpPr/>
        <p:nvPr/>
      </p:nvGrpSpPr>
      <p:grpSpPr>
        <a:xfrm>
          <a:off x="0" y="0"/>
          <a:ext cx="0" cy="0"/>
          <a:chOff x="0" y="0"/>
          <a:chExt cx="0" cy="0"/>
        </a:xfrm>
      </p:grpSpPr>
      <p:sp>
        <p:nvSpPr>
          <p:cNvPr id="1820" name="Google Shape;1820;p114"/>
          <p:cNvSpPr txBox="1"/>
          <p:nvPr>
            <p:ph type="title"/>
          </p:nvPr>
        </p:nvSpPr>
        <p:spPr>
          <a:xfrm>
            <a:off x="457200" y="457200"/>
            <a:ext cx="8229600" cy="3465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1pPr>
            <a:lvl2pPr lvl="1">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2pPr>
            <a:lvl3pPr lvl="2">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3pPr>
            <a:lvl4pPr lvl="3">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4pPr>
            <a:lvl5pPr lvl="4">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5pPr>
            <a:lvl6pPr lvl="5">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6pPr>
            <a:lvl7pPr lvl="6">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7pPr>
            <a:lvl8pPr lvl="7">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8pPr>
            <a:lvl9pPr lvl="8">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9pPr>
          </a:lstStyle>
          <a:p/>
        </p:txBody>
      </p:sp>
      <p:sp>
        <p:nvSpPr>
          <p:cNvPr id="1821" name="Google Shape;1821;p114"/>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accent6"/>
                </a:solidFill>
                <a:latin typeface="Inter"/>
                <a:ea typeface="Inter"/>
                <a:cs typeface="Inter"/>
                <a:sym typeface="Inter"/>
              </a:defRPr>
            </a:lvl1pPr>
            <a:lvl2pPr lvl="1" algn="r">
              <a:buNone/>
              <a:defRPr sz="600">
                <a:solidFill>
                  <a:schemeClr val="accent6"/>
                </a:solidFill>
                <a:latin typeface="Inter"/>
                <a:ea typeface="Inter"/>
                <a:cs typeface="Inter"/>
                <a:sym typeface="Inter"/>
              </a:defRPr>
            </a:lvl2pPr>
            <a:lvl3pPr lvl="2" algn="r">
              <a:buNone/>
              <a:defRPr sz="600">
                <a:solidFill>
                  <a:schemeClr val="accent6"/>
                </a:solidFill>
                <a:latin typeface="Inter"/>
                <a:ea typeface="Inter"/>
                <a:cs typeface="Inter"/>
                <a:sym typeface="Inter"/>
              </a:defRPr>
            </a:lvl3pPr>
            <a:lvl4pPr lvl="3" algn="r">
              <a:buNone/>
              <a:defRPr sz="600">
                <a:solidFill>
                  <a:schemeClr val="accent6"/>
                </a:solidFill>
                <a:latin typeface="Inter"/>
                <a:ea typeface="Inter"/>
                <a:cs typeface="Inter"/>
                <a:sym typeface="Inter"/>
              </a:defRPr>
            </a:lvl4pPr>
            <a:lvl5pPr lvl="4" algn="r">
              <a:buNone/>
              <a:defRPr sz="600">
                <a:solidFill>
                  <a:schemeClr val="accent6"/>
                </a:solidFill>
                <a:latin typeface="Inter"/>
                <a:ea typeface="Inter"/>
                <a:cs typeface="Inter"/>
                <a:sym typeface="Inter"/>
              </a:defRPr>
            </a:lvl5pPr>
            <a:lvl6pPr lvl="5" algn="r">
              <a:buNone/>
              <a:defRPr sz="600">
                <a:solidFill>
                  <a:schemeClr val="accent6"/>
                </a:solidFill>
                <a:latin typeface="Inter"/>
                <a:ea typeface="Inter"/>
                <a:cs typeface="Inter"/>
                <a:sym typeface="Inter"/>
              </a:defRPr>
            </a:lvl6pPr>
            <a:lvl7pPr lvl="6" algn="r">
              <a:buNone/>
              <a:defRPr sz="600">
                <a:solidFill>
                  <a:schemeClr val="accent6"/>
                </a:solidFill>
                <a:latin typeface="Inter"/>
                <a:ea typeface="Inter"/>
                <a:cs typeface="Inter"/>
                <a:sym typeface="Inter"/>
              </a:defRPr>
            </a:lvl7pPr>
            <a:lvl8pPr lvl="7" algn="r">
              <a:buNone/>
              <a:defRPr sz="600">
                <a:solidFill>
                  <a:schemeClr val="accent6"/>
                </a:solidFill>
                <a:latin typeface="Inter"/>
                <a:ea typeface="Inter"/>
                <a:cs typeface="Inter"/>
                <a:sym typeface="Inter"/>
              </a:defRPr>
            </a:lvl8pPr>
            <a:lvl9pPr lvl="8" algn="r">
              <a:buNone/>
              <a:defRPr sz="600">
                <a:solidFill>
                  <a:schemeClr val="accent6"/>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822" name="Google Shape;1822;p114"/>
          <p:cNvGrpSpPr/>
          <p:nvPr/>
        </p:nvGrpSpPr>
        <p:grpSpPr>
          <a:xfrm>
            <a:off x="457236" y="4663458"/>
            <a:ext cx="548356" cy="124830"/>
            <a:chOff x="1138300" y="2252975"/>
            <a:chExt cx="5334200" cy="1214300"/>
          </a:xfrm>
        </p:grpSpPr>
        <p:sp>
          <p:nvSpPr>
            <p:cNvPr id="1823" name="Google Shape;1823;p114"/>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824" name="Google Shape;1824;p114"/>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825" name="Google Shape;1825;p114"/>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826" name="Google Shape;1826;p114"/>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827" name="Google Shape;1827;p114"/>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828" name="Google Shape;1828;p114"/>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1829" name="Google Shape;1829;p114"/>
          <p:cNvSpPr txBox="1"/>
          <p:nvPr>
            <p:ph idx="2" type="title"/>
          </p:nvPr>
        </p:nvSpPr>
        <p:spPr>
          <a:xfrm>
            <a:off x="483675" y="2716175"/>
            <a:ext cx="3883500" cy="505800"/>
          </a:xfrm>
          <a:prstGeom prst="rect">
            <a:avLst/>
          </a:prstGeom>
        </p:spPr>
        <p:txBody>
          <a:bodyPr anchorCtr="0" anchor="t" bIns="0" lIns="0" spcFirstLastPara="1" rIns="0" wrap="square" tIns="0">
            <a:noAutofit/>
          </a:bodyPr>
          <a:lstStyle>
            <a:lvl1pPr lvl="0">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1pPr>
            <a:lvl2pPr lvl="1">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2pPr>
            <a:lvl3pPr lvl="2">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3pPr>
            <a:lvl4pPr lvl="3">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4pPr>
            <a:lvl5pPr lvl="4">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5pPr>
            <a:lvl6pPr lvl="5">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6pPr>
            <a:lvl7pPr lvl="6">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7pPr>
            <a:lvl8pPr lvl="7">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8pPr>
            <a:lvl9pPr lvl="8">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9pPr>
          </a:lstStyle>
          <a:p/>
        </p:txBody>
      </p:sp>
      <p:sp>
        <p:nvSpPr>
          <p:cNvPr id="1830" name="Google Shape;1830;p114"/>
          <p:cNvSpPr/>
          <p:nvPr>
            <p:ph idx="3" type="pic"/>
          </p:nvPr>
        </p:nvSpPr>
        <p:spPr>
          <a:xfrm>
            <a:off x="473600" y="1968563"/>
            <a:ext cx="388800" cy="388800"/>
          </a:xfrm>
          <a:prstGeom prst="ellipse">
            <a:avLst/>
          </a:prstGeom>
          <a:noFill/>
          <a:ln>
            <a:noFill/>
          </a:ln>
        </p:spPr>
      </p:sp>
      <p:cxnSp>
        <p:nvCxnSpPr>
          <p:cNvPr id="1831" name="Google Shape;1831;p114"/>
          <p:cNvCxnSpPr/>
          <p:nvPr/>
        </p:nvCxnSpPr>
        <p:spPr>
          <a:xfrm>
            <a:off x="465425" y="2557450"/>
            <a:ext cx="3883500" cy="0"/>
          </a:xfrm>
          <a:prstGeom prst="straightConnector1">
            <a:avLst/>
          </a:prstGeom>
          <a:noFill/>
          <a:ln cap="flat" cmpd="sng" w="9525">
            <a:solidFill>
              <a:srgbClr val="B7B7B7"/>
            </a:solidFill>
            <a:prstDash val="solid"/>
            <a:round/>
            <a:headEnd len="med" w="med" type="none"/>
            <a:tailEnd len="med" w="med" type="none"/>
          </a:ln>
        </p:spPr>
      </p:cxnSp>
      <p:sp>
        <p:nvSpPr>
          <p:cNvPr id="1832" name="Google Shape;1832;p114"/>
          <p:cNvSpPr txBox="1"/>
          <p:nvPr>
            <p:ph idx="4" type="title"/>
          </p:nvPr>
        </p:nvSpPr>
        <p:spPr>
          <a:xfrm>
            <a:off x="4590368" y="2716175"/>
            <a:ext cx="4044000" cy="505800"/>
          </a:xfrm>
          <a:prstGeom prst="rect">
            <a:avLst/>
          </a:prstGeom>
        </p:spPr>
        <p:txBody>
          <a:bodyPr anchorCtr="0" anchor="t" bIns="0" lIns="0" spcFirstLastPara="1" rIns="0" wrap="square" tIns="0">
            <a:noAutofit/>
          </a:bodyPr>
          <a:lstStyle>
            <a:lvl1pPr lvl="0">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1pPr>
            <a:lvl2pPr lvl="1">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2pPr>
            <a:lvl3pPr lvl="2">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3pPr>
            <a:lvl4pPr lvl="3">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4pPr>
            <a:lvl5pPr lvl="4">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5pPr>
            <a:lvl6pPr lvl="5">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6pPr>
            <a:lvl7pPr lvl="6">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7pPr>
            <a:lvl8pPr lvl="7">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8pPr>
            <a:lvl9pPr lvl="8">
              <a:spcBef>
                <a:spcPts val="0"/>
              </a:spcBef>
              <a:spcAft>
                <a:spcPts val="0"/>
              </a:spcAft>
              <a:buClr>
                <a:schemeClr val="accent6"/>
              </a:buClr>
              <a:buSzPts val="1400"/>
              <a:buFont typeface="Inter SemiBold"/>
              <a:buNone/>
              <a:defRPr sz="1400">
                <a:solidFill>
                  <a:schemeClr val="accent6"/>
                </a:solidFill>
                <a:latin typeface="Inter SemiBold"/>
                <a:ea typeface="Inter SemiBold"/>
                <a:cs typeface="Inter SemiBold"/>
                <a:sym typeface="Inter SemiBold"/>
              </a:defRPr>
            </a:lvl9pPr>
          </a:lstStyle>
          <a:p/>
        </p:txBody>
      </p:sp>
      <p:sp>
        <p:nvSpPr>
          <p:cNvPr id="1833" name="Google Shape;1833;p114"/>
          <p:cNvSpPr/>
          <p:nvPr>
            <p:ph idx="5" type="pic"/>
          </p:nvPr>
        </p:nvSpPr>
        <p:spPr>
          <a:xfrm>
            <a:off x="4580300" y="1968563"/>
            <a:ext cx="388800" cy="388800"/>
          </a:xfrm>
          <a:prstGeom prst="ellipse">
            <a:avLst/>
          </a:prstGeom>
          <a:noFill/>
          <a:ln>
            <a:noFill/>
          </a:ln>
        </p:spPr>
      </p:sp>
      <p:cxnSp>
        <p:nvCxnSpPr>
          <p:cNvPr id="1834" name="Google Shape;1834;p114"/>
          <p:cNvCxnSpPr/>
          <p:nvPr/>
        </p:nvCxnSpPr>
        <p:spPr>
          <a:xfrm>
            <a:off x="4590375" y="2557450"/>
            <a:ext cx="3883500" cy="0"/>
          </a:xfrm>
          <a:prstGeom prst="straightConnector1">
            <a:avLst/>
          </a:prstGeom>
          <a:noFill/>
          <a:ln cap="flat" cmpd="sng" w="9525">
            <a:solidFill>
              <a:srgbClr val="B7B7B7"/>
            </a:solidFill>
            <a:prstDash val="solid"/>
            <a:round/>
            <a:headEnd len="med" w="med" type="none"/>
            <a:tailEnd len="med" w="med" type="none"/>
          </a:ln>
        </p:spPr>
      </p:cxnSp>
      <p:sp>
        <p:nvSpPr>
          <p:cNvPr id="1835" name="Google Shape;1835;p114"/>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Big Stat">
  <p:cSld name="CUSTOM_1_2_1_1_2_1_1_1_1_2">
    <p:bg>
      <p:bgPr>
        <a:solidFill>
          <a:schemeClr val="dk1"/>
        </a:solidFill>
      </p:bgPr>
    </p:bg>
    <p:spTree>
      <p:nvGrpSpPr>
        <p:cNvPr id="1836" name="Shape 1836"/>
        <p:cNvGrpSpPr/>
        <p:nvPr/>
      </p:nvGrpSpPr>
      <p:grpSpPr>
        <a:xfrm>
          <a:off x="0" y="0"/>
          <a:ext cx="0" cy="0"/>
          <a:chOff x="0" y="0"/>
          <a:chExt cx="0" cy="0"/>
        </a:xfrm>
      </p:grpSpPr>
      <p:sp>
        <p:nvSpPr>
          <p:cNvPr id="1837" name="Google Shape;1837;p115"/>
          <p:cNvSpPr/>
          <p:nvPr/>
        </p:nvSpPr>
        <p:spPr>
          <a:xfrm>
            <a:off x="227300" y="1463050"/>
            <a:ext cx="8691600" cy="3851700"/>
          </a:xfrm>
          <a:prstGeom prst="roundRect">
            <a:avLst>
              <a:gd fmla="val 2231" name="adj"/>
            </a:avLst>
          </a:prstGeom>
          <a:solidFill>
            <a:srgbClr val="B7CC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1838" name="Google Shape;1838;p115"/>
          <p:cNvGrpSpPr/>
          <p:nvPr/>
        </p:nvGrpSpPr>
        <p:grpSpPr>
          <a:xfrm>
            <a:off x="227300" y="1463092"/>
            <a:ext cx="8290329" cy="3851533"/>
            <a:chOff x="227300" y="1463092"/>
            <a:chExt cx="8290329" cy="3851533"/>
          </a:xfrm>
        </p:grpSpPr>
        <p:grpSp>
          <p:nvGrpSpPr>
            <p:cNvPr id="1839" name="Google Shape;1839;p115"/>
            <p:cNvGrpSpPr/>
            <p:nvPr/>
          </p:nvGrpSpPr>
          <p:grpSpPr>
            <a:xfrm rot="10800000">
              <a:off x="6663602" y="1463092"/>
              <a:ext cx="1854027" cy="3851533"/>
              <a:chOff x="2310125" y="238120"/>
              <a:chExt cx="2521800" cy="5238755"/>
            </a:xfrm>
          </p:grpSpPr>
          <p:sp>
            <p:nvSpPr>
              <p:cNvPr id="1840" name="Google Shape;1840;p115"/>
              <p:cNvSpPr/>
              <p:nvPr/>
            </p:nvSpPr>
            <p:spPr>
              <a:xfrm>
                <a:off x="4043824" y="238120"/>
                <a:ext cx="788101" cy="654925"/>
              </a:xfrm>
              <a:custGeom>
                <a:rect b="b" l="l" r="r" t="t"/>
                <a:pathLst>
                  <a:path extrusionOk="0" h="26197" w="50641">
                    <a:moveTo>
                      <a:pt x="1" y="0"/>
                    </a:moveTo>
                    <a:lnTo>
                      <a:pt x="1" y="26197"/>
                    </a:lnTo>
                    <a:lnTo>
                      <a:pt x="50641" y="26197"/>
                    </a:lnTo>
                    <a:lnTo>
                      <a:pt x="5064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115"/>
              <p:cNvSpPr/>
              <p:nvPr/>
            </p:nvSpPr>
            <p:spPr>
              <a:xfrm>
                <a:off x="3666600" y="893025"/>
                <a:ext cx="377250" cy="654950"/>
              </a:xfrm>
              <a:custGeom>
                <a:rect b="b" l="l" r="r" t="t"/>
                <a:pathLst>
                  <a:path extrusionOk="0" h="26198" w="15090">
                    <a:moveTo>
                      <a:pt x="0" y="1"/>
                    </a:moveTo>
                    <a:lnTo>
                      <a:pt x="0" y="26197"/>
                    </a:lnTo>
                    <a:lnTo>
                      <a:pt x="15090" y="26197"/>
                    </a:lnTo>
                    <a:lnTo>
                      <a:pt x="1509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115"/>
              <p:cNvSpPr/>
              <p:nvPr/>
            </p:nvSpPr>
            <p:spPr>
              <a:xfrm>
                <a:off x="4177004" y="893026"/>
                <a:ext cx="654917" cy="654950"/>
              </a:xfrm>
              <a:custGeom>
                <a:rect b="b" l="l" r="r" t="t"/>
                <a:pathLst>
                  <a:path extrusionOk="0" h="26198" w="42083">
                    <a:moveTo>
                      <a:pt x="0" y="1"/>
                    </a:moveTo>
                    <a:lnTo>
                      <a:pt x="0" y="26197"/>
                    </a:lnTo>
                    <a:lnTo>
                      <a:pt x="42083" y="26197"/>
                    </a:lnTo>
                    <a:lnTo>
                      <a:pt x="4208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115"/>
              <p:cNvSpPr/>
              <p:nvPr/>
            </p:nvSpPr>
            <p:spPr>
              <a:xfrm>
                <a:off x="3435000" y="238125"/>
                <a:ext cx="420525" cy="654925"/>
              </a:xfrm>
              <a:custGeom>
                <a:rect b="b" l="l" r="r" t="t"/>
                <a:pathLst>
                  <a:path extrusionOk="0" h="26197" w="16821">
                    <a:moveTo>
                      <a:pt x="1" y="0"/>
                    </a:moveTo>
                    <a:lnTo>
                      <a:pt x="1" y="26197"/>
                    </a:lnTo>
                    <a:lnTo>
                      <a:pt x="16820" y="26197"/>
                    </a:lnTo>
                    <a:lnTo>
                      <a:pt x="1682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115"/>
              <p:cNvSpPr/>
              <p:nvPr/>
            </p:nvSpPr>
            <p:spPr>
              <a:xfrm>
                <a:off x="3188625" y="893025"/>
                <a:ext cx="246400" cy="654950"/>
              </a:xfrm>
              <a:custGeom>
                <a:rect b="b" l="l" r="r" t="t"/>
                <a:pathLst>
                  <a:path extrusionOk="0" h="26198" w="9856">
                    <a:moveTo>
                      <a:pt x="1" y="1"/>
                    </a:moveTo>
                    <a:lnTo>
                      <a:pt x="1" y="26197"/>
                    </a:lnTo>
                    <a:lnTo>
                      <a:pt x="9856" y="26197"/>
                    </a:lnTo>
                    <a:lnTo>
                      <a:pt x="985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115"/>
              <p:cNvSpPr/>
              <p:nvPr/>
            </p:nvSpPr>
            <p:spPr>
              <a:xfrm>
                <a:off x="3435000" y="1547950"/>
                <a:ext cx="246975" cy="654925"/>
              </a:xfrm>
              <a:custGeom>
                <a:rect b="b" l="l" r="r" t="t"/>
                <a:pathLst>
                  <a:path extrusionOk="0" h="26197" w="9879">
                    <a:moveTo>
                      <a:pt x="1" y="0"/>
                    </a:moveTo>
                    <a:lnTo>
                      <a:pt x="1" y="26197"/>
                    </a:lnTo>
                    <a:lnTo>
                      <a:pt x="9879" y="26197"/>
                    </a:lnTo>
                    <a:lnTo>
                      <a:pt x="987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115"/>
              <p:cNvSpPr/>
              <p:nvPr/>
            </p:nvSpPr>
            <p:spPr>
              <a:xfrm>
                <a:off x="3188625" y="2857200"/>
                <a:ext cx="246400" cy="654950"/>
              </a:xfrm>
              <a:custGeom>
                <a:rect b="b" l="l" r="r" t="t"/>
                <a:pathLst>
                  <a:path extrusionOk="0" h="26198" w="9856">
                    <a:moveTo>
                      <a:pt x="1" y="1"/>
                    </a:moveTo>
                    <a:lnTo>
                      <a:pt x="1" y="26197"/>
                    </a:lnTo>
                    <a:lnTo>
                      <a:pt x="9856" y="26197"/>
                    </a:lnTo>
                    <a:lnTo>
                      <a:pt x="985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115"/>
              <p:cNvSpPr/>
              <p:nvPr/>
            </p:nvSpPr>
            <p:spPr>
              <a:xfrm>
                <a:off x="2864871" y="4167022"/>
                <a:ext cx="1966982" cy="1309850"/>
              </a:xfrm>
              <a:custGeom>
                <a:rect b="b" l="l" r="r" t="t"/>
                <a:pathLst>
                  <a:path extrusionOk="0" h="52394" w="97799">
                    <a:moveTo>
                      <a:pt x="8627" y="1"/>
                    </a:moveTo>
                    <a:lnTo>
                      <a:pt x="8627" y="26197"/>
                    </a:lnTo>
                    <a:lnTo>
                      <a:pt x="1" y="26197"/>
                    </a:lnTo>
                    <a:lnTo>
                      <a:pt x="1" y="52394"/>
                    </a:lnTo>
                    <a:lnTo>
                      <a:pt x="9719" y="52394"/>
                    </a:lnTo>
                    <a:lnTo>
                      <a:pt x="9719" y="26197"/>
                    </a:lnTo>
                    <a:lnTo>
                      <a:pt x="15955" y="26197"/>
                    </a:lnTo>
                    <a:lnTo>
                      <a:pt x="15955" y="52394"/>
                    </a:lnTo>
                    <a:lnTo>
                      <a:pt x="43085" y="52394"/>
                    </a:lnTo>
                    <a:lnTo>
                      <a:pt x="43085" y="26197"/>
                    </a:lnTo>
                    <a:lnTo>
                      <a:pt x="51324" y="26197"/>
                    </a:lnTo>
                    <a:lnTo>
                      <a:pt x="51324" y="52394"/>
                    </a:lnTo>
                    <a:lnTo>
                      <a:pt x="97799" y="52394"/>
                    </a:lnTo>
                    <a:lnTo>
                      <a:pt x="97799" y="26197"/>
                    </a:lnTo>
                    <a:lnTo>
                      <a:pt x="97799" y="1"/>
                    </a:lnTo>
                    <a:lnTo>
                      <a:pt x="58311" y="1"/>
                    </a:lnTo>
                    <a:lnTo>
                      <a:pt x="58311" y="26197"/>
                    </a:lnTo>
                    <a:lnTo>
                      <a:pt x="54487" y="26197"/>
                    </a:lnTo>
                    <a:lnTo>
                      <a:pt x="54487" y="1"/>
                    </a:lnTo>
                    <a:lnTo>
                      <a:pt x="38760" y="1"/>
                    </a:lnTo>
                    <a:lnTo>
                      <a:pt x="38760" y="26197"/>
                    </a:lnTo>
                    <a:lnTo>
                      <a:pt x="24354" y="26197"/>
                    </a:lnTo>
                    <a:lnTo>
                      <a:pt x="2435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115"/>
              <p:cNvSpPr/>
              <p:nvPr/>
            </p:nvSpPr>
            <p:spPr>
              <a:xfrm>
                <a:off x="2310125" y="4821950"/>
                <a:ext cx="172975" cy="654925"/>
              </a:xfrm>
              <a:custGeom>
                <a:rect b="b" l="l" r="r" t="t"/>
                <a:pathLst>
                  <a:path extrusionOk="0" h="26197" w="6919">
                    <a:moveTo>
                      <a:pt x="0" y="0"/>
                    </a:moveTo>
                    <a:lnTo>
                      <a:pt x="0" y="26197"/>
                    </a:lnTo>
                    <a:lnTo>
                      <a:pt x="6919" y="26197"/>
                    </a:lnTo>
                    <a:lnTo>
                      <a:pt x="691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115"/>
              <p:cNvSpPr/>
              <p:nvPr/>
            </p:nvSpPr>
            <p:spPr>
              <a:xfrm>
                <a:off x="2571850" y="4167025"/>
                <a:ext cx="196900" cy="654950"/>
              </a:xfrm>
              <a:custGeom>
                <a:rect b="b" l="l" r="r" t="t"/>
                <a:pathLst>
                  <a:path extrusionOk="0" h="26198" w="7876">
                    <a:moveTo>
                      <a:pt x="0" y="1"/>
                    </a:moveTo>
                    <a:lnTo>
                      <a:pt x="0" y="26197"/>
                    </a:lnTo>
                    <a:lnTo>
                      <a:pt x="7875" y="26197"/>
                    </a:lnTo>
                    <a:lnTo>
                      <a:pt x="787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115"/>
              <p:cNvSpPr/>
              <p:nvPr/>
            </p:nvSpPr>
            <p:spPr>
              <a:xfrm>
                <a:off x="4625903" y="2857210"/>
                <a:ext cx="206006" cy="1309850"/>
              </a:xfrm>
              <a:custGeom>
                <a:rect b="b" l="l" r="r" t="t"/>
                <a:pathLst>
                  <a:path extrusionOk="0" h="52394" w="27358">
                    <a:moveTo>
                      <a:pt x="3506" y="1"/>
                    </a:moveTo>
                    <a:lnTo>
                      <a:pt x="3506" y="26197"/>
                    </a:lnTo>
                    <a:lnTo>
                      <a:pt x="1" y="26197"/>
                    </a:lnTo>
                    <a:lnTo>
                      <a:pt x="1" y="52394"/>
                    </a:lnTo>
                    <a:lnTo>
                      <a:pt x="27358" y="52394"/>
                    </a:lnTo>
                    <a:lnTo>
                      <a:pt x="27358" y="26197"/>
                    </a:lnTo>
                    <a:lnTo>
                      <a:pt x="2735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115"/>
              <p:cNvSpPr/>
              <p:nvPr/>
            </p:nvSpPr>
            <p:spPr>
              <a:xfrm>
                <a:off x="3920925" y="2857200"/>
                <a:ext cx="595200" cy="1309850"/>
              </a:xfrm>
              <a:custGeom>
                <a:rect b="b" l="l" r="r" t="t"/>
                <a:pathLst>
                  <a:path extrusionOk="0" h="52394" w="23808">
                    <a:moveTo>
                      <a:pt x="1" y="1"/>
                    </a:moveTo>
                    <a:lnTo>
                      <a:pt x="1" y="26197"/>
                    </a:lnTo>
                    <a:lnTo>
                      <a:pt x="4393" y="26197"/>
                    </a:lnTo>
                    <a:lnTo>
                      <a:pt x="4393" y="52394"/>
                    </a:lnTo>
                    <a:lnTo>
                      <a:pt x="23807" y="52394"/>
                    </a:lnTo>
                    <a:lnTo>
                      <a:pt x="23807" y="26197"/>
                    </a:lnTo>
                    <a:lnTo>
                      <a:pt x="19415" y="26197"/>
                    </a:lnTo>
                    <a:lnTo>
                      <a:pt x="1941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115"/>
              <p:cNvSpPr/>
              <p:nvPr/>
            </p:nvSpPr>
            <p:spPr>
              <a:xfrm>
                <a:off x="3589200" y="3512125"/>
                <a:ext cx="112125" cy="654925"/>
              </a:xfrm>
              <a:custGeom>
                <a:rect b="b" l="l" r="r" t="t"/>
                <a:pathLst>
                  <a:path extrusionOk="0" h="26197" w="4485">
                    <a:moveTo>
                      <a:pt x="1" y="0"/>
                    </a:moveTo>
                    <a:lnTo>
                      <a:pt x="1" y="26197"/>
                    </a:lnTo>
                    <a:lnTo>
                      <a:pt x="4484" y="26197"/>
                    </a:lnTo>
                    <a:lnTo>
                      <a:pt x="448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115"/>
              <p:cNvSpPr/>
              <p:nvPr/>
            </p:nvSpPr>
            <p:spPr>
              <a:xfrm>
                <a:off x="3681952" y="1547957"/>
                <a:ext cx="1149949" cy="1309275"/>
              </a:xfrm>
              <a:custGeom>
                <a:rect b="b" l="l" r="r" t="t"/>
                <a:pathLst>
                  <a:path extrusionOk="0" h="52371" w="65116">
                    <a:moveTo>
                      <a:pt x="9856" y="0"/>
                    </a:moveTo>
                    <a:lnTo>
                      <a:pt x="9856" y="26197"/>
                    </a:lnTo>
                    <a:lnTo>
                      <a:pt x="1" y="26197"/>
                    </a:lnTo>
                    <a:lnTo>
                      <a:pt x="1" y="52371"/>
                    </a:lnTo>
                    <a:lnTo>
                      <a:pt x="10402" y="52371"/>
                    </a:lnTo>
                    <a:lnTo>
                      <a:pt x="10402" y="26197"/>
                    </a:lnTo>
                    <a:lnTo>
                      <a:pt x="18641" y="26197"/>
                    </a:lnTo>
                    <a:lnTo>
                      <a:pt x="18641" y="52371"/>
                    </a:lnTo>
                    <a:lnTo>
                      <a:pt x="37759" y="52371"/>
                    </a:lnTo>
                    <a:lnTo>
                      <a:pt x="37759" y="26197"/>
                    </a:lnTo>
                    <a:lnTo>
                      <a:pt x="41264" y="26197"/>
                    </a:lnTo>
                    <a:lnTo>
                      <a:pt x="41264" y="52371"/>
                    </a:lnTo>
                    <a:lnTo>
                      <a:pt x="65116" y="52371"/>
                    </a:lnTo>
                    <a:lnTo>
                      <a:pt x="65116" y="26197"/>
                    </a:lnTo>
                    <a:lnTo>
                      <a:pt x="65116" y="0"/>
                    </a:lnTo>
                    <a:lnTo>
                      <a:pt x="33366" y="0"/>
                    </a:lnTo>
                    <a:lnTo>
                      <a:pt x="33366" y="26197"/>
                    </a:lnTo>
                    <a:lnTo>
                      <a:pt x="28974" y="26197"/>
                    </a:lnTo>
                    <a:lnTo>
                      <a:pt x="2897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115"/>
              <p:cNvSpPr/>
              <p:nvPr/>
            </p:nvSpPr>
            <p:spPr>
              <a:xfrm>
                <a:off x="2942275" y="238125"/>
                <a:ext cx="246375" cy="654925"/>
              </a:xfrm>
              <a:custGeom>
                <a:rect b="b" l="l" r="r" t="t"/>
                <a:pathLst>
                  <a:path extrusionOk="0" h="26197" w="9855">
                    <a:moveTo>
                      <a:pt x="0" y="0"/>
                    </a:moveTo>
                    <a:lnTo>
                      <a:pt x="0" y="26197"/>
                    </a:lnTo>
                    <a:lnTo>
                      <a:pt x="9855" y="26197"/>
                    </a:lnTo>
                    <a:lnTo>
                      <a:pt x="985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115"/>
              <p:cNvSpPr/>
              <p:nvPr/>
            </p:nvSpPr>
            <p:spPr>
              <a:xfrm>
                <a:off x="2571850" y="238125"/>
                <a:ext cx="123500" cy="654925"/>
              </a:xfrm>
              <a:custGeom>
                <a:rect b="b" l="l" r="r" t="t"/>
                <a:pathLst>
                  <a:path extrusionOk="0" h="26197" w="4940">
                    <a:moveTo>
                      <a:pt x="0" y="0"/>
                    </a:moveTo>
                    <a:lnTo>
                      <a:pt x="0" y="26197"/>
                    </a:lnTo>
                    <a:lnTo>
                      <a:pt x="4939" y="26197"/>
                    </a:lnTo>
                    <a:lnTo>
                      <a:pt x="493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56" name="Google Shape;1856;p115"/>
            <p:cNvSpPr/>
            <p:nvPr/>
          </p:nvSpPr>
          <p:spPr>
            <a:xfrm rot="-5400000">
              <a:off x="1527050" y="163375"/>
              <a:ext cx="3851400" cy="6450900"/>
            </a:xfrm>
            <a:prstGeom prst="round2SameRect">
              <a:avLst>
                <a:gd fmla="val 2676" name="adj1"/>
                <a:gd fmla="val 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sp>
        <p:nvSpPr>
          <p:cNvPr id="1857" name="Google Shape;1857;p115"/>
          <p:cNvSpPr txBox="1"/>
          <p:nvPr>
            <p:ph type="title"/>
          </p:nvPr>
        </p:nvSpPr>
        <p:spPr>
          <a:xfrm>
            <a:off x="457200" y="663625"/>
            <a:ext cx="8229600" cy="3792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1pPr>
            <a:lvl2pPr lvl="1">
              <a:lnSpc>
                <a:spcPct val="80000"/>
              </a:lnSpc>
              <a:spcBef>
                <a:spcPts val="0"/>
              </a:spcBef>
              <a:spcAft>
                <a:spcPts val="0"/>
              </a:spcAft>
              <a:buSzPts val="3000"/>
              <a:buFont typeface="Inter SemiBold"/>
              <a:buNone/>
              <a:defRPr>
                <a:latin typeface="Inter SemiBold"/>
                <a:ea typeface="Inter SemiBold"/>
                <a:cs typeface="Inter SemiBold"/>
                <a:sym typeface="Inter SemiBold"/>
              </a:defRPr>
            </a:lvl2pPr>
            <a:lvl3pPr lvl="2">
              <a:lnSpc>
                <a:spcPct val="80000"/>
              </a:lnSpc>
              <a:spcBef>
                <a:spcPts val="0"/>
              </a:spcBef>
              <a:spcAft>
                <a:spcPts val="0"/>
              </a:spcAft>
              <a:buSzPts val="3000"/>
              <a:buFont typeface="Inter SemiBold"/>
              <a:buNone/>
              <a:defRPr>
                <a:latin typeface="Inter SemiBold"/>
                <a:ea typeface="Inter SemiBold"/>
                <a:cs typeface="Inter SemiBold"/>
                <a:sym typeface="Inter SemiBold"/>
              </a:defRPr>
            </a:lvl3pPr>
            <a:lvl4pPr lvl="3">
              <a:lnSpc>
                <a:spcPct val="80000"/>
              </a:lnSpc>
              <a:spcBef>
                <a:spcPts val="0"/>
              </a:spcBef>
              <a:spcAft>
                <a:spcPts val="0"/>
              </a:spcAft>
              <a:buSzPts val="3000"/>
              <a:buFont typeface="Inter SemiBold"/>
              <a:buNone/>
              <a:defRPr>
                <a:latin typeface="Inter SemiBold"/>
                <a:ea typeface="Inter SemiBold"/>
                <a:cs typeface="Inter SemiBold"/>
                <a:sym typeface="Inter SemiBold"/>
              </a:defRPr>
            </a:lvl4pPr>
            <a:lvl5pPr lvl="4">
              <a:lnSpc>
                <a:spcPct val="80000"/>
              </a:lnSpc>
              <a:spcBef>
                <a:spcPts val="0"/>
              </a:spcBef>
              <a:spcAft>
                <a:spcPts val="0"/>
              </a:spcAft>
              <a:buSzPts val="3000"/>
              <a:buFont typeface="Inter SemiBold"/>
              <a:buNone/>
              <a:defRPr>
                <a:latin typeface="Inter SemiBold"/>
                <a:ea typeface="Inter SemiBold"/>
                <a:cs typeface="Inter SemiBold"/>
                <a:sym typeface="Inter SemiBold"/>
              </a:defRPr>
            </a:lvl5pPr>
            <a:lvl6pPr lvl="5">
              <a:lnSpc>
                <a:spcPct val="80000"/>
              </a:lnSpc>
              <a:spcBef>
                <a:spcPts val="0"/>
              </a:spcBef>
              <a:spcAft>
                <a:spcPts val="0"/>
              </a:spcAft>
              <a:buSzPts val="3000"/>
              <a:buFont typeface="Inter SemiBold"/>
              <a:buNone/>
              <a:defRPr>
                <a:latin typeface="Inter SemiBold"/>
                <a:ea typeface="Inter SemiBold"/>
                <a:cs typeface="Inter SemiBold"/>
                <a:sym typeface="Inter SemiBold"/>
              </a:defRPr>
            </a:lvl6pPr>
            <a:lvl7pPr lvl="6">
              <a:lnSpc>
                <a:spcPct val="80000"/>
              </a:lnSpc>
              <a:spcBef>
                <a:spcPts val="0"/>
              </a:spcBef>
              <a:spcAft>
                <a:spcPts val="0"/>
              </a:spcAft>
              <a:buSzPts val="3000"/>
              <a:buFont typeface="Inter SemiBold"/>
              <a:buNone/>
              <a:defRPr>
                <a:latin typeface="Inter SemiBold"/>
                <a:ea typeface="Inter SemiBold"/>
                <a:cs typeface="Inter SemiBold"/>
                <a:sym typeface="Inter SemiBold"/>
              </a:defRPr>
            </a:lvl7pPr>
            <a:lvl8pPr lvl="7">
              <a:lnSpc>
                <a:spcPct val="80000"/>
              </a:lnSpc>
              <a:spcBef>
                <a:spcPts val="0"/>
              </a:spcBef>
              <a:spcAft>
                <a:spcPts val="0"/>
              </a:spcAft>
              <a:buSzPts val="3000"/>
              <a:buFont typeface="Inter SemiBold"/>
              <a:buNone/>
              <a:defRPr>
                <a:latin typeface="Inter SemiBold"/>
                <a:ea typeface="Inter SemiBold"/>
                <a:cs typeface="Inter SemiBold"/>
                <a:sym typeface="Inter SemiBold"/>
              </a:defRPr>
            </a:lvl8pPr>
            <a:lvl9pPr lvl="8">
              <a:lnSpc>
                <a:spcPct val="80000"/>
              </a:lnSpc>
              <a:spcBef>
                <a:spcPts val="0"/>
              </a:spcBef>
              <a:spcAft>
                <a:spcPts val="0"/>
              </a:spcAft>
              <a:buSzPts val="3000"/>
              <a:buFont typeface="Inter SemiBold"/>
              <a:buNone/>
              <a:defRPr>
                <a:latin typeface="Inter SemiBold"/>
                <a:ea typeface="Inter SemiBold"/>
                <a:cs typeface="Inter SemiBold"/>
                <a:sym typeface="Inter SemiBold"/>
              </a:defRPr>
            </a:lvl9pPr>
          </a:lstStyle>
          <a:p/>
        </p:txBody>
      </p:sp>
      <p:sp>
        <p:nvSpPr>
          <p:cNvPr id="1858" name="Google Shape;1858;p115"/>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859" name="Google Shape;1859;p115"/>
          <p:cNvGrpSpPr/>
          <p:nvPr/>
        </p:nvGrpSpPr>
        <p:grpSpPr>
          <a:xfrm>
            <a:off x="457236" y="4663458"/>
            <a:ext cx="548356" cy="124830"/>
            <a:chOff x="1138300" y="2252975"/>
            <a:chExt cx="5334200" cy="1214300"/>
          </a:xfrm>
        </p:grpSpPr>
        <p:sp>
          <p:nvSpPr>
            <p:cNvPr id="1860" name="Google Shape;1860;p115"/>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861" name="Google Shape;1861;p115"/>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862" name="Google Shape;1862;p115"/>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863" name="Google Shape;1863;p115"/>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864" name="Google Shape;1864;p115"/>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865" name="Google Shape;1865;p115"/>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1866" name="Google Shape;1866;p115"/>
          <p:cNvSpPr txBox="1"/>
          <p:nvPr>
            <p:ph idx="2" type="title"/>
          </p:nvPr>
        </p:nvSpPr>
        <p:spPr>
          <a:xfrm>
            <a:off x="1371600" y="1785949"/>
            <a:ext cx="3781800" cy="1878600"/>
          </a:xfrm>
          <a:prstGeom prst="rect">
            <a:avLst/>
          </a:prstGeom>
        </p:spPr>
        <p:txBody>
          <a:bodyPr anchorCtr="0" anchor="t" bIns="0" lIns="0" spcFirstLastPara="1" rIns="0" wrap="square" tIns="0">
            <a:noAutofit/>
          </a:bodyPr>
          <a:lstStyle>
            <a:lvl1pPr lvl="0">
              <a:spcBef>
                <a:spcPts val="0"/>
              </a:spcBef>
              <a:spcAft>
                <a:spcPts val="0"/>
              </a:spcAft>
              <a:buSzPts val="11000"/>
              <a:buFont typeface="Inter SemiBold"/>
              <a:buNone/>
              <a:defRPr sz="11000">
                <a:latin typeface="Inter SemiBold"/>
                <a:ea typeface="Inter SemiBold"/>
                <a:cs typeface="Inter SemiBold"/>
                <a:sym typeface="Inter SemiBold"/>
              </a:defRPr>
            </a:lvl1pPr>
            <a:lvl2pPr lvl="1">
              <a:spcBef>
                <a:spcPts val="0"/>
              </a:spcBef>
              <a:spcAft>
                <a:spcPts val="0"/>
              </a:spcAft>
              <a:buSzPts val="11000"/>
              <a:buFont typeface="Inter SemiBold"/>
              <a:buNone/>
              <a:defRPr sz="11000">
                <a:latin typeface="Inter SemiBold"/>
                <a:ea typeface="Inter SemiBold"/>
                <a:cs typeface="Inter SemiBold"/>
                <a:sym typeface="Inter SemiBold"/>
              </a:defRPr>
            </a:lvl2pPr>
            <a:lvl3pPr lvl="2">
              <a:spcBef>
                <a:spcPts val="0"/>
              </a:spcBef>
              <a:spcAft>
                <a:spcPts val="0"/>
              </a:spcAft>
              <a:buSzPts val="11000"/>
              <a:buFont typeface="Inter SemiBold"/>
              <a:buNone/>
              <a:defRPr sz="11000">
                <a:latin typeface="Inter SemiBold"/>
                <a:ea typeface="Inter SemiBold"/>
                <a:cs typeface="Inter SemiBold"/>
                <a:sym typeface="Inter SemiBold"/>
              </a:defRPr>
            </a:lvl3pPr>
            <a:lvl4pPr lvl="3">
              <a:spcBef>
                <a:spcPts val="0"/>
              </a:spcBef>
              <a:spcAft>
                <a:spcPts val="0"/>
              </a:spcAft>
              <a:buSzPts val="11000"/>
              <a:buFont typeface="Inter SemiBold"/>
              <a:buNone/>
              <a:defRPr sz="11000">
                <a:latin typeface="Inter SemiBold"/>
                <a:ea typeface="Inter SemiBold"/>
                <a:cs typeface="Inter SemiBold"/>
                <a:sym typeface="Inter SemiBold"/>
              </a:defRPr>
            </a:lvl4pPr>
            <a:lvl5pPr lvl="4">
              <a:spcBef>
                <a:spcPts val="0"/>
              </a:spcBef>
              <a:spcAft>
                <a:spcPts val="0"/>
              </a:spcAft>
              <a:buSzPts val="11000"/>
              <a:buFont typeface="Inter SemiBold"/>
              <a:buNone/>
              <a:defRPr sz="11000">
                <a:latin typeface="Inter SemiBold"/>
                <a:ea typeface="Inter SemiBold"/>
                <a:cs typeface="Inter SemiBold"/>
                <a:sym typeface="Inter SemiBold"/>
              </a:defRPr>
            </a:lvl5pPr>
            <a:lvl6pPr lvl="5">
              <a:spcBef>
                <a:spcPts val="0"/>
              </a:spcBef>
              <a:spcAft>
                <a:spcPts val="0"/>
              </a:spcAft>
              <a:buSzPts val="11000"/>
              <a:buFont typeface="Inter SemiBold"/>
              <a:buNone/>
              <a:defRPr sz="11000">
                <a:latin typeface="Inter SemiBold"/>
                <a:ea typeface="Inter SemiBold"/>
                <a:cs typeface="Inter SemiBold"/>
                <a:sym typeface="Inter SemiBold"/>
              </a:defRPr>
            </a:lvl6pPr>
            <a:lvl7pPr lvl="6">
              <a:spcBef>
                <a:spcPts val="0"/>
              </a:spcBef>
              <a:spcAft>
                <a:spcPts val="0"/>
              </a:spcAft>
              <a:buSzPts val="11000"/>
              <a:buFont typeface="Inter SemiBold"/>
              <a:buNone/>
              <a:defRPr sz="11000">
                <a:latin typeface="Inter SemiBold"/>
                <a:ea typeface="Inter SemiBold"/>
                <a:cs typeface="Inter SemiBold"/>
                <a:sym typeface="Inter SemiBold"/>
              </a:defRPr>
            </a:lvl7pPr>
            <a:lvl8pPr lvl="7">
              <a:spcBef>
                <a:spcPts val="0"/>
              </a:spcBef>
              <a:spcAft>
                <a:spcPts val="0"/>
              </a:spcAft>
              <a:buSzPts val="11000"/>
              <a:buFont typeface="Inter SemiBold"/>
              <a:buNone/>
              <a:defRPr sz="11000">
                <a:latin typeface="Inter SemiBold"/>
                <a:ea typeface="Inter SemiBold"/>
                <a:cs typeface="Inter SemiBold"/>
                <a:sym typeface="Inter SemiBold"/>
              </a:defRPr>
            </a:lvl8pPr>
            <a:lvl9pPr lvl="8">
              <a:spcBef>
                <a:spcPts val="0"/>
              </a:spcBef>
              <a:spcAft>
                <a:spcPts val="0"/>
              </a:spcAft>
              <a:buSzPts val="11000"/>
              <a:buFont typeface="Inter SemiBold"/>
              <a:buNone/>
              <a:defRPr sz="11000">
                <a:latin typeface="Inter SemiBold"/>
                <a:ea typeface="Inter SemiBold"/>
                <a:cs typeface="Inter SemiBold"/>
                <a:sym typeface="Inter SemiBold"/>
              </a:defRPr>
            </a:lvl9pPr>
          </a:lstStyle>
          <a:p/>
        </p:txBody>
      </p:sp>
      <p:sp>
        <p:nvSpPr>
          <p:cNvPr id="1867" name="Google Shape;1867;p115"/>
          <p:cNvSpPr txBox="1"/>
          <p:nvPr>
            <p:ph idx="1" type="subTitle"/>
          </p:nvPr>
        </p:nvSpPr>
        <p:spPr>
          <a:xfrm>
            <a:off x="1393250" y="3844338"/>
            <a:ext cx="3760200" cy="323100"/>
          </a:xfrm>
          <a:prstGeom prst="rect">
            <a:avLst/>
          </a:prstGeom>
        </p:spPr>
        <p:txBody>
          <a:bodyPr anchorCtr="0" anchor="t" bIns="0" lIns="0" spcFirstLastPara="1" rIns="0" wrap="square" tIns="0">
            <a:noAutofit/>
          </a:bodyPr>
          <a:lstStyle>
            <a:lvl1pPr lvl="0">
              <a:spcBef>
                <a:spcPts val="0"/>
              </a:spcBef>
              <a:spcAft>
                <a:spcPts val="0"/>
              </a:spcAft>
              <a:buSzPts val="1800"/>
              <a:buFont typeface="Inter SemiBold"/>
              <a:buNone/>
              <a:defRPr sz="1800">
                <a:latin typeface="Inter SemiBold"/>
                <a:ea typeface="Inter SemiBold"/>
                <a:cs typeface="Inter SemiBold"/>
                <a:sym typeface="Inter SemiBold"/>
              </a:defRPr>
            </a:lvl1pPr>
            <a:lvl2pPr lvl="1">
              <a:spcBef>
                <a:spcPts val="0"/>
              </a:spcBef>
              <a:spcAft>
                <a:spcPts val="0"/>
              </a:spcAft>
              <a:buSzPts val="1800"/>
              <a:buFont typeface="Inter SemiBold"/>
              <a:buNone/>
              <a:defRPr sz="1800">
                <a:latin typeface="Inter SemiBold"/>
                <a:ea typeface="Inter SemiBold"/>
                <a:cs typeface="Inter SemiBold"/>
                <a:sym typeface="Inter SemiBold"/>
              </a:defRPr>
            </a:lvl2pPr>
            <a:lvl3pPr lvl="2">
              <a:spcBef>
                <a:spcPts val="0"/>
              </a:spcBef>
              <a:spcAft>
                <a:spcPts val="0"/>
              </a:spcAft>
              <a:buSzPts val="1800"/>
              <a:buFont typeface="Inter SemiBold"/>
              <a:buNone/>
              <a:defRPr sz="1800">
                <a:latin typeface="Inter SemiBold"/>
                <a:ea typeface="Inter SemiBold"/>
                <a:cs typeface="Inter SemiBold"/>
                <a:sym typeface="Inter SemiBold"/>
              </a:defRPr>
            </a:lvl3pPr>
            <a:lvl4pPr lvl="3">
              <a:spcBef>
                <a:spcPts val="0"/>
              </a:spcBef>
              <a:spcAft>
                <a:spcPts val="0"/>
              </a:spcAft>
              <a:buSzPts val="1800"/>
              <a:buFont typeface="Inter SemiBold"/>
              <a:buNone/>
              <a:defRPr sz="1800">
                <a:latin typeface="Inter SemiBold"/>
                <a:ea typeface="Inter SemiBold"/>
                <a:cs typeface="Inter SemiBold"/>
                <a:sym typeface="Inter SemiBold"/>
              </a:defRPr>
            </a:lvl4pPr>
            <a:lvl5pPr lvl="4">
              <a:spcBef>
                <a:spcPts val="0"/>
              </a:spcBef>
              <a:spcAft>
                <a:spcPts val="0"/>
              </a:spcAft>
              <a:buSzPts val="1800"/>
              <a:buFont typeface="Inter SemiBold"/>
              <a:buNone/>
              <a:defRPr sz="1800">
                <a:latin typeface="Inter SemiBold"/>
                <a:ea typeface="Inter SemiBold"/>
                <a:cs typeface="Inter SemiBold"/>
                <a:sym typeface="Inter SemiBold"/>
              </a:defRPr>
            </a:lvl5pPr>
            <a:lvl6pPr lvl="5">
              <a:spcBef>
                <a:spcPts val="0"/>
              </a:spcBef>
              <a:spcAft>
                <a:spcPts val="0"/>
              </a:spcAft>
              <a:buSzPts val="1800"/>
              <a:buFont typeface="Inter SemiBold"/>
              <a:buNone/>
              <a:defRPr sz="1800">
                <a:latin typeface="Inter SemiBold"/>
                <a:ea typeface="Inter SemiBold"/>
                <a:cs typeface="Inter SemiBold"/>
                <a:sym typeface="Inter SemiBold"/>
              </a:defRPr>
            </a:lvl6pPr>
            <a:lvl7pPr lvl="6">
              <a:spcBef>
                <a:spcPts val="0"/>
              </a:spcBef>
              <a:spcAft>
                <a:spcPts val="0"/>
              </a:spcAft>
              <a:buSzPts val="1800"/>
              <a:buFont typeface="Inter SemiBold"/>
              <a:buNone/>
              <a:defRPr sz="1800">
                <a:latin typeface="Inter SemiBold"/>
                <a:ea typeface="Inter SemiBold"/>
                <a:cs typeface="Inter SemiBold"/>
                <a:sym typeface="Inter SemiBold"/>
              </a:defRPr>
            </a:lvl7pPr>
            <a:lvl8pPr lvl="7">
              <a:spcBef>
                <a:spcPts val="0"/>
              </a:spcBef>
              <a:spcAft>
                <a:spcPts val="0"/>
              </a:spcAft>
              <a:buSzPts val="1800"/>
              <a:buFont typeface="Inter SemiBold"/>
              <a:buNone/>
              <a:defRPr sz="1800">
                <a:latin typeface="Inter SemiBold"/>
                <a:ea typeface="Inter SemiBold"/>
                <a:cs typeface="Inter SemiBold"/>
                <a:sym typeface="Inter SemiBold"/>
              </a:defRPr>
            </a:lvl8pPr>
            <a:lvl9pPr lvl="8">
              <a:spcBef>
                <a:spcPts val="0"/>
              </a:spcBef>
              <a:spcAft>
                <a:spcPts val="0"/>
              </a:spcAft>
              <a:buSzPts val="1800"/>
              <a:buFont typeface="Inter SemiBold"/>
              <a:buNone/>
              <a:defRPr sz="1800">
                <a:latin typeface="Inter SemiBold"/>
                <a:ea typeface="Inter SemiBold"/>
                <a:cs typeface="Inter SemiBold"/>
                <a:sym typeface="Inter SemiBold"/>
              </a:defRPr>
            </a:lvl9pPr>
          </a:lstStyle>
          <a:p/>
        </p:txBody>
      </p:sp>
      <p:sp>
        <p:nvSpPr>
          <p:cNvPr id="1868" name="Google Shape;1868;p115"/>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2 Big Stat ">
  <p:cSld name="CUSTOM_1_2_1_1_2_1_1_1_1_1_2">
    <p:bg>
      <p:bgPr>
        <a:solidFill>
          <a:schemeClr val="dk1"/>
        </a:solidFill>
      </p:bgPr>
    </p:bg>
    <p:spTree>
      <p:nvGrpSpPr>
        <p:cNvPr id="1869" name="Shape 1869"/>
        <p:cNvGrpSpPr/>
        <p:nvPr/>
      </p:nvGrpSpPr>
      <p:grpSpPr>
        <a:xfrm>
          <a:off x="0" y="0"/>
          <a:ext cx="0" cy="0"/>
          <a:chOff x="0" y="0"/>
          <a:chExt cx="0" cy="0"/>
        </a:xfrm>
      </p:grpSpPr>
      <p:sp>
        <p:nvSpPr>
          <p:cNvPr id="1870" name="Google Shape;1870;p116"/>
          <p:cNvSpPr/>
          <p:nvPr/>
        </p:nvSpPr>
        <p:spPr>
          <a:xfrm>
            <a:off x="4572000" y="1463050"/>
            <a:ext cx="4123800" cy="3851700"/>
          </a:xfrm>
          <a:prstGeom prst="roundRect">
            <a:avLst>
              <a:gd fmla="val 2124" name="adj"/>
            </a:avLst>
          </a:prstGeom>
          <a:solidFill>
            <a:srgbClr val="EEFC9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1871" name="Google Shape;1871;p116"/>
          <p:cNvGrpSpPr/>
          <p:nvPr/>
        </p:nvGrpSpPr>
        <p:grpSpPr>
          <a:xfrm rot="10800000">
            <a:off x="6964275" y="1466622"/>
            <a:ext cx="1495175" cy="3851653"/>
            <a:chOff x="2310125" y="238120"/>
            <a:chExt cx="2521800" cy="5238919"/>
          </a:xfrm>
        </p:grpSpPr>
        <p:sp>
          <p:nvSpPr>
            <p:cNvPr id="1872" name="Google Shape;1872;p116"/>
            <p:cNvSpPr/>
            <p:nvPr/>
          </p:nvSpPr>
          <p:spPr>
            <a:xfrm>
              <a:off x="4043824" y="238120"/>
              <a:ext cx="788101" cy="654925"/>
            </a:xfrm>
            <a:custGeom>
              <a:rect b="b" l="l" r="r" t="t"/>
              <a:pathLst>
                <a:path extrusionOk="0" h="26197" w="50641">
                  <a:moveTo>
                    <a:pt x="1" y="0"/>
                  </a:moveTo>
                  <a:lnTo>
                    <a:pt x="1" y="26197"/>
                  </a:lnTo>
                  <a:lnTo>
                    <a:pt x="50641" y="26197"/>
                  </a:lnTo>
                  <a:lnTo>
                    <a:pt x="5064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116"/>
            <p:cNvSpPr/>
            <p:nvPr/>
          </p:nvSpPr>
          <p:spPr>
            <a:xfrm>
              <a:off x="3666600" y="893025"/>
              <a:ext cx="377250" cy="654950"/>
            </a:xfrm>
            <a:custGeom>
              <a:rect b="b" l="l" r="r" t="t"/>
              <a:pathLst>
                <a:path extrusionOk="0" h="26198" w="15090">
                  <a:moveTo>
                    <a:pt x="0" y="1"/>
                  </a:moveTo>
                  <a:lnTo>
                    <a:pt x="0" y="26197"/>
                  </a:lnTo>
                  <a:lnTo>
                    <a:pt x="15090" y="26197"/>
                  </a:lnTo>
                  <a:lnTo>
                    <a:pt x="1509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116"/>
            <p:cNvSpPr/>
            <p:nvPr/>
          </p:nvSpPr>
          <p:spPr>
            <a:xfrm>
              <a:off x="4177004" y="893026"/>
              <a:ext cx="654917" cy="654950"/>
            </a:xfrm>
            <a:custGeom>
              <a:rect b="b" l="l" r="r" t="t"/>
              <a:pathLst>
                <a:path extrusionOk="0" h="26198" w="42083">
                  <a:moveTo>
                    <a:pt x="0" y="1"/>
                  </a:moveTo>
                  <a:lnTo>
                    <a:pt x="0" y="26197"/>
                  </a:lnTo>
                  <a:lnTo>
                    <a:pt x="42083" y="26197"/>
                  </a:lnTo>
                  <a:lnTo>
                    <a:pt x="4208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116"/>
            <p:cNvSpPr/>
            <p:nvPr/>
          </p:nvSpPr>
          <p:spPr>
            <a:xfrm>
              <a:off x="3435000" y="238125"/>
              <a:ext cx="420525" cy="654925"/>
            </a:xfrm>
            <a:custGeom>
              <a:rect b="b" l="l" r="r" t="t"/>
              <a:pathLst>
                <a:path extrusionOk="0" h="26197" w="16821">
                  <a:moveTo>
                    <a:pt x="1" y="0"/>
                  </a:moveTo>
                  <a:lnTo>
                    <a:pt x="1" y="26197"/>
                  </a:lnTo>
                  <a:lnTo>
                    <a:pt x="16820" y="26197"/>
                  </a:lnTo>
                  <a:lnTo>
                    <a:pt x="1682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116"/>
            <p:cNvSpPr/>
            <p:nvPr/>
          </p:nvSpPr>
          <p:spPr>
            <a:xfrm>
              <a:off x="3188625" y="893025"/>
              <a:ext cx="246400" cy="654950"/>
            </a:xfrm>
            <a:custGeom>
              <a:rect b="b" l="l" r="r" t="t"/>
              <a:pathLst>
                <a:path extrusionOk="0" h="26198" w="9856">
                  <a:moveTo>
                    <a:pt x="1" y="1"/>
                  </a:moveTo>
                  <a:lnTo>
                    <a:pt x="1" y="26197"/>
                  </a:lnTo>
                  <a:lnTo>
                    <a:pt x="9856" y="26197"/>
                  </a:lnTo>
                  <a:lnTo>
                    <a:pt x="985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116"/>
            <p:cNvSpPr/>
            <p:nvPr/>
          </p:nvSpPr>
          <p:spPr>
            <a:xfrm>
              <a:off x="3435000" y="1547950"/>
              <a:ext cx="246975" cy="654925"/>
            </a:xfrm>
            <a:custGeom>
              <a:rect b="b" l="l" r="r" t="t"/>
              <a:pathLst>
                <a:path extrusionOk="0" h="26197" w="9879">
                  <a:moveTo>
                    <a:pt x="1" y="0"/>
                  </a:moveTo>
                  <a:lnTo>
                    <a:pt x="1" y="26197"/>
                  </a:lnTo>
                  <a:lnTo>
                    <a:pt x="9879" y="26197"/>
                  </a:lnTo>
                  <a:lnTo>
                    <a:pt x="987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116"/>
            <p:cNvSpPr/>
            <p:nvPr/>
          </p:nvSpPr>
          <p:spPr>
            <a:xfrm>
              <a:off x="3188625" y="2857200"/>
              <a:ext cx="246400" cy="654950"/>
            </a:xfrm>
            <a:custGeom>
              <a:rect b="b" l="l" r="r" t="t"/>
              <a:pathLst>
                <a:path extrusionOk="0" h="26198" w="9856">
                  <a:moveTo>
                    <a:pt x="1" y="1"/>
                  </a:moveTo>
                  <a:lnTo>
                    <a:pt x="1" y="26197"/>
                  </a:lnTo>
                  <a:lnTo>
                    <a:pt x="9856" y="26197"/>
                  </a:lnTo>
                  <a:lnTo>
                    <a:pt x="985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116"/>
            <p:cNvSpPr/>
            <p:nvPr/>
          </p:nvSpPr>
          <p:spPr>
            <a:xfrm>
              <a:off x="2857477" y="4125405"/>
              <a:ext cx="1966982" cy="1351634"/>
            </a:xfrm>
            <a:custGeom>
              <a:rect b="b" l="l" r="r" t="t"/>
              <a:pathLst>
                <a:path extrusionOk="0" h="52394" w="97799">
                  <a:moveTo>
                    <a:pt x="8627" y="1"/>
                  </a:moveTo>
                  <a:lnTo>
                    <a:pt x="8627" y="26197"/>
                  </a:lnTo>
                  <a:lnTo>
                    <a:pt x="1" y="26197"/>
                  </a:lnTo>
                  <a:lnTo>
                    <a:pt x="1" y="52394"/>
                  </a:lnTo>
                  <a:lnTo>
                    <a:pt x="9719" y="52394"/>
                  </a:lnTo>
                  <a:lnTo>
                    <a:pt x="9719" y="26197"/>
                  </a:lnTo>
                  <a:lnTo>
                    <a:pt x="15955" y="26197"/>
                  </a:lnTo>
                  <a:lnTo>
                    <a:pt x="15955" y="52394"/>
                  </a:lnTo>
                  <a:lnTo>
                    <a:pt x="43085" y="52394"/>
                  </a:lnTo>
                  <a:lnTo>
                    <a:pt x="43085" y="26197"/>
                  </a:lnTo>
                  <a:lnTo>
                    <a:pt x="51324" y="26197"/>
                  </a:lnTo>
                  <a:lnTo>
                    <a:pt x="51324" y="52394"/>
                  </a:lnTo>
                  <a:lnTo>
                    <a:pt x="97799" y="52394"/>
                  </a:lnTo>
                  <a:lnTo>
                    <a:pt x="97799" y="26197"/>
                  </a:lnTo>
                  <a:lnTo>
                    <a:pt x="97799" y="1"/>
                  </a:lnTo>
                  <a:lnTo>
                    <a:pt x="58311" y="1"/>
                  </a:lnTo>
                  <a:lnTo>
                    <a:pt x="58311" y="26197"/>
                  </a:lnTo>
                  <a:lnTo>
                    <a:pt x="54487" y="26197"/>
                  </a:lnTo>
                  <a:lnTo>
                    <a:pt x="54487" y="1"/>
                  </a:lnTo>
                  <a:lnTo>
                    <a:pt x="38760" y="1"/>
                  </a:lnTo>
                  <a:lnTo>
                    <a:pt x="38760" y="26197"/>
                  </a:lnTo>
                  <a:lnTo>
                    <a:pt x="24354" y="26197"/>
                  </a:lnTo>
                  <a:lnTo>
                    <a:pt x="2435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116"/>
            <p:cNvSpPr/>
            <p:nvPr/>
          </p:nvSpPr>
          <p:spPr>
            <a:xfrm>
              <a:off x="2310125" y="4821950"/>
              <a:ext cx="172975" cy="654925"/>
            </a:xfrm>
            <a:custGeom>
              <a:rect b="b" l="l" r="r" t="t"/>
              <a:pathLst>
                <a:path extrusionOk="0" h="26197" w="6919">
                  <a:moveTo>
                    <a:pt x="0" y="0"/>
                  </a:moveTo>
                  <a:lnTo>
                    <a:pt x="0" y="26197"/>
                  </a:lnTo>
                  <a:lnTo>
                    <a:pt x="6919" y="26197"/>
                  </a:lnTo>
                  <a:lnTo>
                    <a:pt x="691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116"/>
            <p:cNvSpPr/>
            <p:nvPr/>
          </p:nvSpPr>
          <p:spPr>
            <a:xfrm>
              <a:off x="2571850" y="4167025"/>
              <a:ext cx="196900" cy="654950"/>
            </a:xfrm>
            <a:custGeom>
              <a:rect b="b" l="l" r="r" t="t"/>
              <a:pathLst>
                <a:path extrusionOk="0" h="26198" w="7876">
                  <a:moveTo>
                    <a:pt x="0" y="1"/>
                  </a:moveTo>
                  <a:lnTo>
                    <a:pt x="0" y="26197"/>
                  </a:lnTo>
                  <a:lnTo>
                    <a:pt x="7875" y="26197"/>
                  </a:lnTo>
                  <a:lnTo>
                    <a:pt x="787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116"/>
            <p:cNvSpPr/>
            <p:nvPr/>
          </p:nvSpPr>
          <p:spPr>
            <a:xfrm>
              <a:off x="4625903" y="2857210"/>
              <a:ext cx="206006" cy="1309850"/>
            </a:xfrm>
            <a:custGeom>
              <a:rect b="b" l="l" r="r" t="t"/>
              <a:pathLst>
                <a:path extrusionOk="0" h="52394" w="27358">
                  <a:moveTo>
                    <a:pt x="3506" y="1"/>
                  </a:moveTo>
                  <a:lnTo>
                    <a:pt x="3506" y="26197"/>
                  </a:lnTo>
                  <a:lnTo>
                    <a:pt x="1" y="26197"/>
                  </a:lnTo>
                  <a:lnTo>
                    <a:pt x="1" y="52394"/>
                  </a:lnTo>
                  <a:lnTo>
                    <a:pt x="27358" y="52394"/>
                  </a:lnTo>
                  <a:lnTo>
                    <a:pt x="27358" y="26197"/>
                  </a:lnTo>
                  <a:lnTo>
                    <a:pt x="27358"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116"/>
            <p:cNvSpPr/>
            <p:nvPr/>
          </p:nvSpPr>
          <p:spPr>
            <a:xfrm>
              <a:off x="3920925" y="2857200"/>
              <a:ext cx="595200" cy="1309850"/>
            </a:xfrm>
            <a:custGeom>
              <a:rect b="b" l="l" r="r" t="t"/>
              <a:pathLst>
                <a:path extrusionOk="0" h="52394" w="23808">
                  <a:moveTo>
                    <a:pt x="1" y="1"/>
                  </a:moveTo>
                  <a:lnTo>
                    <a:pt x="1" y="26197"/>
                  </a:lnTo>
                  <a:lnTo>
                    <a:pt x="4393" y="26197"/>
                  </a:lnTo>
                  <a:lnTo>
                    <a:pt x="4393" y="52394"/>
                  </a:lnTo>
                  <a:lnTo>
                    <a:pt x="23807" y="52394"/>
                  </a:lnTo>
                  <a:lnTo>
                    <a:pt x="23807" y="26197"/>
                  </a:lnTo>
                  <a:lnTo>
                    <a:pt x="19415" y="26197"/>
                  </a:lnTo>
                  <a:lnTo>
                    <a:pt x="1941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116"/>
            <p:cNvSpPr/>
            <p:nvPr/>
          </p:nvSpPr>
          <p:spPr>
            <a:xfrm>
              <a:off x="3589200" y="3512125"/>
              <a:ext cx="112125" cy="654925"/>
            </a:xfrm>
            <a:custGeom>
              <a:rect b="b" l="l" r="r" t="t"/>
              <a:pathLst>
                <a:path extrusionOk="0" h="26197" w="4485">
                  <a:moveTo>
                    <a:pt x="1" y="0"/>
                  </a:moveTo>
                  <a:lnTo>
                    <a:pt x="1" y="26197"/>
                  </a:lnTo>
                  <a:lnTo>
                    <a:pt x="4484" y="26197"/>
                  </a:lnTo>
                  <a:lnTo>
                    <a:pt x="4484"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116"/>
            <p:cNvSpPr/>
            <p:nvPr/>
          </p:nvSpPr>
          <p:spPr>
            <a:xfrm>
              <a:off x="3681952" y="1547957"/>
              <a:ext cx="1149949" cy="1309275"/>
            </a:xfrm>
            <a:custGeom>
              <a:rect b="b" l="l" r="r" t="t"/>
              <a:pathLst>
                <a:path extrusionOk="0" h="52371" w="65116">
                  <a:moveTo>
                    <a:pt x="9856" y="0"/>
                  </a:moveTo>
                  <a:lnTo>
                    <a:pt x="9856" y="26197"/>
                  </a:lnTo>
                  <a:lnTo>
                    <a:pt x="1" y="26197"/>
                  </a:lnTo>
                  <a:lnTo>
                    <a:pt x="1" y="52371"/>
                  </a:lnTo>
                  <a:lnTo>
                    <a:pt x="10402" y="52371"/>
                  </a:lnTo>
                  <a:lnTo>
                    <a:pt x="10402" y="26197"/>
                  </a:lnTo>
                  <a:lnTo>
                    <a:pt x="18641" y="26197"/>
                  </a:lnTo>
                  <a:lnTo>
                    <a:pt x="18641" y="52371"/>
                  </a:lnTo>
                  <a:lnTo>
                    <a:pt x="37759" y="52371"/>
                  </a:lnTo>
                  <a:lnTo>
                    <a:pt x="37759" y="26197"/>
                  </a:lnTo>
                  <a:lnTo>
                    <a:pt x="41264" y="26197"/>
                  </a:lnTo>
                  <a:lnTo>
                    <a:pt x="41264" y="52371"/>
                  </a:lnTo>
                  <a:lnTo>
                    <a:pt x="65116" y="52371"/>
                  </a:lnTo>
                  <a:lnTo>
                    <a:pt x="65116" y="26197"/>
                  </a:lnTo>
                  <a:lnTo>
                    <a:pt x="65116" y="0"/>
                  </a:lnTo>
                  <a:lnTo>
                    <a:pt x="33366" y="0"/>
                  </a:lnTo>
                  <a:lnTo>
                    <a:pt x="33366" y="26197"/>
                  </a:lnTo>
                  <a:lnTo>
                    <a:pt x="28974" y="26197"/>
                  </a:lnTo>
                  <a:lnTo>
                    <a:pt x="28974"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116"/>
            <p:cNvSpPr/>
            <p:nvPr/>
          </p:nvSpPr>
          <p:spPr>
            <a:xfrm>
              <a:off x="2942275" y="238125"/>
              <a:ext cx="246375" cy="654925"/>
            </a:xfrm>
            <a:custGeom>
              <a:rect b="b" l="l" r="r" t="t"/>
              <a:pathLst>
                <a:path extrusionOk="0" h="26197" w="9855">
                  <a:moveTo>
                    <a:pt x="0" y="0"/>
                  </a:moveTo>
                  <a:lnTo>
                    <a:pt x="0" y="26197"/>
                  </a:lnTo>
                  <a:lnTo>
                    <a:pt x="9855" y="26197"/>
                  </a:lnTo>
                  <a:lnTo>
                    <a:pt x="985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116"/>
            <p:cNvSpPr/>
            <p:nvPr/>
          </p:nvSpPr>
          <p:spPr>
            <a:xfrm>
              <a:off x="2571850" y="238125"/>
              <a:ext cx="123500" cy="654925"/>
            </a:xfrm>
            <a:custGeom>
              <a:rect b="b" l="l" r="r" t="t"/>
              <a:pathLst>
                <a:path extrusionOk="0" h="26197" w="4940">
                  <a:moveTo>
                    <a:pt x="0" y="0"/>
                  </a:moveTo>
                  <a:lnTo>
                    <a:pt x="0" y="26197"/>
                  </a:lnTo>
                  <a:lnTo>
                    <a:pt x="4939" y="26197"/>
                  </a:lnTo>
                  <a:lnTo>
                    <a:pt x="493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88" name="Google Shape;1888;p116"/>
          <p:cNvSpPr/>
          <p:nvPr/>
        </p:nvSpPr>
        <p:spPr>
          <a:xfrm rot="-5400000">
            <a:off x="4183350" y="1851775"/>
            <a:ext cx="3851400" cy="3074100"/>
          </a:xfrm>
          <a:prstGeom prst="round2SameRect">
            <a:avLst>
              <a:gd fmla="val 2729"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889" name="Google Shape;1889;p116"/>
          <p:cNvSpPr txBox="1"/>
          <p:nvPr>
            <p:ph type="title"/>
          </p:nvPr>
        </p:nvSpPr>
        <p:spPr>
          <a:xfrm>
            <a:off x="4964375" y="1822050"/>
            <a:ext cx="2541000" cy="1169100"/>
          </a:xfrm>
          <a:prstGeom prst="rect">
            <a:avLst/>
          </a:prstGeom>
        </p:spPr>
        <p:txBody>
          <a:bodyPr anchorCtr="0" anchor="t" bIns="0" lIns="0" spcFirstLastPara="1" rIns="0" wrap="square" tIns="0">
            <a:noAutofit/>
          </a:bodyPr>
          <a:lstStyle>
            <a:lvl1pPr lvl="0">
              <a:spcBef>
                <a:spcPts val="0"/>
              </a:spcBef>
              <a:spcAft>
                <a:spcPts val="0"/>
              </a:spcAft>
              <a:buSzPts val="8000"/>
              <a:buFont typeface="Inter SemiBold"/>
              <a:buNone/>
              <a:defRPr sz="8000">
                <a:latin typeface="Inter SemiBold"/>
                <a:ea typeface="Inter SemiBold"/>
                <a:cs typeface="Inter SemiBold"/>
                <a:sym typeface="Inter SemiBold"/>
              </a:defRPr>
            </a:lvl1pPr>
            <a:lvl2pPr lvl="1">
              <a:spcBef>
                <a:spcPts val="0"/>
              </a:spcBef>
              <a:spcAft>
                <a:spcPts val="0"/>
              </a:spcAft>
              <a:buSzPts val="8000"/>
              <a:buFont typeface="Inter SemiBold"/>
              <a:buNone/>
              <a:defRPr sz="8000">
                <a:latin typeface="Inter SemiBold"/>
                <a:ea typeface="Inter SemiBold"/>
                <a:cs typeface="Inter SemiBold"/>
                <a:sym typeface="Inter SemiBold"/>
              </a:defRPr>
            </a:lvl2pPr>
            <a:lvl3pPr lvl="2">
              <a:spcBef>
                <a:spcPts val="0"/>
              </a:spcBef>
              <a:spcAft>
                <a:spcPts val="0"/>
              </a:spcAft>
              <a:buSzPts val="8000"/>
              <a:buFont typeface="Inter SemiBold"/>
              <a:buNone/>
              <a:defRPr sz="8000">
                <a:latin typeface="Inter SemiBold"/>
                <a:ea typeface="Inter SemiBold"/>
                <a:cs typeface="Inter SemiBold"/>
                <a:sym typeface="Inter SemiBold"/>
              </a:defRPr>
            </a:lvl3pPr>
            <a:lvl4pPr lvl="3">
              <a:spcBef>
                <a:spcPts val="0"/>
              </a:spcBef>
              <a:spcAft>
                <a:spcPts val="0"/>
              </a:spcAft>
              <a:buSzPts val="8000"/>
              <a:buFont typeface="Inter SemiBold"/>
              <a:buNone/>
              <a:defRPr sz="8000">
                <a:latin typeface="Inter SemiBold"/>
                <a:ea typeface="Inter SemiBold"/>
                <a:cs typeface="Inter SemiBold"/>
                <a:sym typeface="Inter SemiBold"/>
              </a:defRPr>
            </a:lvl4pPr>
            <a:lvl5pPr lvl="4">
              <a:spcBef>
                <a:spcPts val="0"/>
              </a:spcBef>
              <a:spcAft>
                <a:spcPts val="0"/>
              </a:spcAft>
              <a:buSzPts val="8000"/>
              <a:buFont typeface="Inter SemiBold"/>
              <a:buNone/>
              <a:defRPr sz="8000">
                <a:latin typeface="Inter SemiBold"/>
                <a:ea typeface="Inter SemiBold"/>
                <a:cs typeface="Inter SemiBold"/>
                <a:sym typeface="Inter SemiBold"/>
              </a:defRPr>
            </a:lvl5pPr>
            <a:lvl6pPr lvl="5">
              <a:spcBef>
                <a:spcPts val="0"/>
              </a:spcBef>
              <a:spcAft>
                <a:spcPts val="0"/>
              </a:spcAft>
              <a:buSzPts val="8000"/>
              <a:buFont typeface="Inter SemiBold"/>
              <a:buNone/>
              <a:defRPr sz="8000">
                <a:latin typeface="Inter SemiBold"/>
                <a:ea typeface="Inter SemiBold"/>
                <a:cs typeface="Inter SemiBold"/>
                <a:sym typeface="Inter SemiBold"/>
              </a:defRPr>
            </a:lvl6pPr>
            <a:lvl7pPr lvl="6">
              <a:spcBef>
                <a:spcPts val="0"/>
              </a:spcBef>
              <a:spcAft>
                <a:spcPts val="0"/>
              </a:spcAft>
              <a:buSzPts val="8000"/>
              <a:buFont typeface="Inter SemiBold"/>
              <a:buNone/>
              <a:defRPr sz="8000">
                <a:latin typeface="Inter SemiBold"/>
                <a:ea typeface="Inter SemiBold"/>
                <a:cs typeface="Inter SemiBold"/>
                <a:sym typeface="Inter SemiBold"/>
              </a:defRPr>
            </a:lvl7pPr>
            <a:lvl8pPr lvl="7">
              <a:spcBef>
                <a:spcPts val="0"/>
              </a:spcBef>
              <a:spcAft>
                <a:spcPts val="0"/>
              </a:spcAft>
              <a:buSzPts val="8000"/>
              <a:buFont typeface="Inter SemiBold"/>
              <a:buNone/>
              <a:defRPr sz="8000">
                <a:latin typeface="Inter SemiBold"/>
                <a:ea typeface="Inter SemiBold"/>
                <a:cs typeface="Inter SemiBold"/>
                <a:sym typeface="Inter SemiBold"/>
              </a:defRPr>
            </a:lvl8pPr>
            <a:lvl9pPr lvl="8">
              <a:spcBef>
                <a:spcPts val="0"/>
              </a:spcBef>
              <a:spcAft>
                <a:spcPts val="0"/>
              </a:spcAft>
              <a:buSzPts val="8000"/>
              <a:buFont typeface="Inter SemiBold"/>
              <a:buNone/>
              <a:defRPr sz="8000">
                <a:latin typeface="Inter SemiBold"/>
                <a:ea typeface="Inter SemiBold"/>
                <a:cs typeface="Inter SemiBold"/>
                <a:sym typeface="Inter SemiBold"/>
              </a:defRPr>
            </a:lvl9pPr>
          </a:lstStyle>
          <a:p/>
        </p:txBody>
      </p:sp>
      <p:sp>
        <p:nvSpPr>
          <p:cNvPr id="1890" name="Google Shape;1890;p116"/>
          <p:cNvSpPr txBox="1"/>
          <p:nvPr>
            <p:ph idx="1" type="subTitle"/>
          </p:nvPr>
        </p:nvSpPr>
        <p:spPr>
          <a:xfrm>
            <a:off x="5045525" y="3657600"/>
            <a:ext cx="2378700" cy="323100"/>
          </a:xfrm>
          <a:prstGeom prst="rect">
            <a:avLst/>
          </a:prstGeom>
        </p:spPr>
        <p:txBody>
          <a:bodyPr anchorCtr="0" anchor="t" bIns="0" lIns="0" spcFirstLastPara="1" rIns="0" wrap="square" tIns="0">
            <a:noAutofit/>
          </a:bodyPr>
          <a:lstStyle>
            <a:lvl1pPr lvl="0">
              <a:spcBef>
                <a:spcPts val="0"/>
              </a:spcBef>
              <a:spcAft>
                <a:spcPts val="0"/>
              </a:spcAft>
              <a:buSzPts val="1800"/>
              <a:buFont typeface="Inter SemiBold"/>
              <a:buNone/>
              <a:defRPr sz="1800">
                <a:latin typeface="Inter SemiBold"/>
                <a:ea typeface="Inter SemiBold"/>
                <a:cs typeface="Inter SemiBold"/>
                <a:sym typeface="Inter SemiBold"/>
              </a:defRPr>
            </a:lvl1pPr>
            <a:lvl2pPr lvl="1">
              <a:spcBef>
                <a:spcPts val="0"/>
              </a:spcBef>
              <a:spcAft>
                <a:spcPts val="0"/>
              </a:spcAft>
              <a:buSzPts val="1800"/>
              <a:buFont typeface="Inter SemiBold"/>
              <a:buNone/>
              <a:defRPr sz="1800">
                <a:latin typeface="Inter SemiBold"/>
                <a:ea typeface="Inter SemiBold"/>
                <a:cs typeface="Inter SemiBold"/>
                <a:sym typeface="Inter SemiBold"/>
              </a:defRPr>
            </a:lvl2pPr>
            <a:lvl3pPr lvl="2">
              <a:spcBef>
                <a:spcPts val="0"/>
              </a:spcBef>
              <a:spcAft>
                <a:spcPts val="0"/>
              </a:spcAft>
              <a:buSzPts val="1800"/>
              <a:buFont typeface="Inter SemiBold"/>
              <a:buNone/>
              <a:defRPr sz="1800">
                <a:latin typeface="Inter SemiBold"/>
                <a:ea typeface="Inter SemiBold"/>
                <a:cs typeface="Inter SemiBold"/>
                <a:sym typeface="Inter SemiBold"/>
              </a:defRPr>
            </a:lvl3pPr>
            <a:lvl4pPr lvl="3">
              <a:spcBef>
                <a:spcPts val="0"/>
              </a:spcBef>
              <a:spcAft>
                <a:spcPts val="0"/>
              </a:spcAft>
              <a:buSzPts val="1800"/>
              <a:buFont typeface="Inter SemiBold"/>
              <a:buNone/>
              <a:defRPr sz="1800">
                <a:latin typeface="Inter SemiBold"/>
                <a:ea typeface="Inter SemiBold"/>
                <a:cs typeface="Inter SemiBold"/>
                <a:sym typeface="Inter SemiBold"/>
              </a:defRPr>
            </a:lvl4pPr>
            <a:lvl5pPr lvl="4">
              <a:spcBef>
                <a:spcPts val="0"/>
              </a:spcBef>
              <a:spcAft>
                <a:spcPts val="0"/>
              </a:spcAft>
              <a:buSzPts val="1800"/>
              <a:buFont typeface="Inter SemiBold"/>
              <a:buNone/>
              <a:defRPr sz="1800">
                <a:latin typeface="Inter SemiBold"/>
                <a:ea typeface="Inter SemiBold"/>
                <a:cs typeface="Inter SemiBold"/>
                <a:sym typeface="Inter SemiBold"/>
              </a:defRPr>
            </a:lvl5pPr>
            <a:lvl6pPr lvl="5">
              <a:spcBef>
                <a:spcPts val="0"/>
              </a:spcBef>
              <a:spcAft>
                <a:spcPts val="0"/>
              </a:spcAft>
              <a:buSzPts val="1800"/>
              <a:buFont typeface="Inter SemiBold"/>
              <a:buNone/>
              <a:defRPr sz="1800">
                <a:latin typeface="Inter SemiBold"/>
                <a:ea typeface="Inter SemiBold"/>
                <a:cs typeface="Inter SemiBold"/>
                <a:sym typeface="Inter SemiBold"/>
              </a:defRPr>
            </a:lvl6pPr>
            <a:lvl7pPr lvl="6">
              <a:spcBef>
                <a:spcPts val="0"/>
              </a:spcBef>
              <a:spcAft>
                <a:spcPts val="0"/>
              </a:spcAft>
              <a:buSzPts val="1800"/>
              <a:buFont typeface="Inter SemiBold"/>
              <a:buNone/>
              <a:defRPr sz="1800">
                <a:latin typeface="Inter SemiBold"/>
                <a:ea typeface="Inter SemiBold"/>
                <a:cs typeface="Inter SemiBold"/>
                <a:sym typeface="Inter SemiBold"/>
              </a:defRPr>
            </a:lvl7pPr>
            <a:lvl8pPr lvl="7">
              <a:spcBef>
                <a:spcPts val="0"/>
              </a:spcBef>
              <a:spcAft>
                <a:spcPts val="0"/>
              </a:spcAft>
              <a:buSzPts val="1800"/>
              <a:buFont typeface="Inter SemiBold"/>
              <a:buNone/>
              <a:defRPr sz="1800">
                <a:latin typeface="Inter SemiBold"/>
                <a:ea typeface="Inter SemiBold"/>
                <a:cs typeface="Inter SemiBold"/>
                <a:sym typeface="Inter SemiBold"/>
              </a:defRPr>
            </a:lvl8pPr>
            <a:lvl9pPr lvl="8">
              <a:spcBef>
                <a:spcPts val="0"/>
              </a:spcBef>
              <a:spcAft>
                <a:spcPts val="0"/>
              </a:spcAft>
              <a:buSzPts val="1800"/>
              <a:buFont typeface="Inter SemiBold"/>
              <a:buNone/>
              <a:defRPr sz="1800">
                <a:latin typeface="Inter SemiBold"/>
                <a:ea typeface="Inter SemiBold"/>
                <a:cs typeface="Inter SemiBold"/>
                <a:sym typeface="Inter SemiBold"/>
              </a:defRPr>
            </a:lvl9pPr>
          </a:lstStyle>
          <a:p/>
        </p:txBody>
      </p:sp>
      <p:sp>
        <p:nvSpPr>
          <p:cNvPr id="1891" name="Google Shape;1891;p116"/>
          <p:cNvSpPr/>
          <p:nvPr/>
        </p:nvSpPr>
        <p:spPr>
          <a:xfrm>
            <a:off x="227300" y="1463050"/>
            <a:ext cx="4123800" cy="3851700"/>
          </a:xfrm>
          <a:prstGeom prst="roundRect">
            <a:avLst>
              <a:gd fmla="val 2397" name="adj"/>
            </a:avLst>
          </a:prstGeom>
          <a:solidFill>
            <a:srgbClr val="B7CC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1892" name="Google Shape;1892;p116"/>
          <p:cNvGrpSpPr/>
          <p:nvPr/>
        </p:nvGrpSpPr>
        <p:grpSpPr>
          <a:xfrm rot="10800000">
            <a:off x="2619567" y="1461266"/>
            <a:ext cx="1495175" cy="3853309"/>
            <a:chOff x="2310125" y="238120"/>
            <a:chExt cx="2521800" cy="5241170"/>
          </a:xfrm>
        </p:grpSpPr>
        <p:sp>
          <p:nvSpPr>
            <p:cNvPr id="1893" name="Google Shape;1893;p116"/>
            <p:cNvSpPr/>
            <p:nvPr/>
          </p:nvSpPr>
          <p:spPr>
            <a:xfrm>
              <a:off x="4043824" y="238120"/>
              <a:ext cx="788101" cy="654925"/>
            </a:xfrm>
            <a:custGeom>
              <a:rect b="b" l="l" r="r" t="t"/>
              <a:pathLst>
                <a:path extrusionOk="0" h="26197" w="50641">
                  <a:moveTo>
                    <a:pt x="1" y="0"/>
                  </a:moveTo>
                  <a:lnTo>
                    <a:pt x="1" y="26197"/>
                  </a:lnTo>
                  <a:lnTo>
                    <a:pt x="50641" y="26197"/>
                  </a:lnTo>
                  <a:lnTo>
                    <a:pt x="5064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116"/>
            <p:cNvSpPr/>
            <p:nvPr/>
          </p:nvSpPr>
          <p:spPr>
            <a:xfrm>
              <a:off x="3666600" y="893025"/>
              <a:ext cx="377250" cy="654950"/>
            </a:xfrm>
            <a:custGeom>
              <a:rect b="b" l="l" r="r" t="t"/>
              <a:pathLst>
                <a:path extrusionOk="0" h="26198" w="15090">
                  <a:moveTo>
                    <a:pt x="0" y="1"/>
                  </a:moveTo>
                  <a:lnTo>
                    <a:pt x="0" y="26197"/>
                  </a:lnTo>
                  <a:lnTo>
                    <a:pt x="15090" y="26197"/>
                  </a:lnTo>
                  <a:lnTo>
                    <a:pt x="1509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116"/>
            <p:cNvSpPr/>
            <p:nvPr/>
          </p:nvSpPr>
          <p:spPr>
            <a:xfrm>
              <a:off x="4177004" y="893026"/>
              <a:ext cx="654917" cy="654950"/>
            </a:xfrm>
            <a:custGeom>
              <a:rect b="b" l="l" r="r" t="t"/>
              <a:pathLst>
                <a:path extrusionOk="0" h="26198" w="42083">
                  <a:moveTo>
                    <a:pt x="0" y="1"/>
                  </a:moveTo>
                  <a:lnTo>
                    <a:pt x="0" y="26197"/>
                  </a:lnTo>
                  <a:lnTo>
                    <a:pt x="42083" y="26197"/>
                  </a:lnTo>
                  <a:lnTo>
                    <a:pt x="4208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116"/>
            <p:cNvSpPr/>
            <p:nvPr/>
          </p:nvSpPr>
          <p:spPr>
            <a:xfrm>
              <a:off x="3435000" y="238125"/>
              <a:ext cx="420525" cy="654925"/>
            </a:xfrm>
            <a:custGeom>
              <a:rect b="b" l="l" r="r" t="t"/>
              <a:pathLst>
                <a:path extrusionOk="0" h="26197" w="16821">
                  <a:moveTo>
                    <a:pt x="1" y="0"/>
                  </a:moveTo>
                  <a:lnTo>
                    <a:pt x="1" y="26197"/>
                  </a:lnTo>
                  <a:lnTo>
                    <a:pt x="16820" y="26197"/>
                  </a:lnTo>
                  <a:lnTo>
                    <a:pt x="1682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116"/>
            <p:cNvSpPr/>
            <p:nvPr/>
          </p:nvSpPr>
          <p:spPr>
            <a:xfrm>
              <a:off x="3188625" y="893025"/>
              <a:ext cx="246400" cy="654950"/>
            </a:xfrm>
            <a:custGeom>
              <a:rect b="b" l="l" r="r" t="t"/>
              <a:pathLst>
                <a:path extrusionOk="0" h="26198" w="9856">
                  <a:moveTo>
                    <a:pt x="1" y="1"/>
                  </a:moveTo>
                  <a:lnTo>
                    <a:pt x="1" y="26197"/>
                  </a:lnTo>
                  <a:lnTo>
                    <a:pt x="9856" y="26197"/>
                  </a:lnTo>
                  <a:lnTo>
                    <a:pt x="985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116"/>
            <p:cNvSpPr/>
            <p:nvPr/>
          </p:nvSpPr>
          <p:spPr>
            <a:xfrm>
              <a:off x="3435000" y="1547950"/>
              <a:ext cx="246975" cy="654925"/>
            </a:xfrm>
            <a:custGeom>
              <a:rect b="b" l="l" r="r" t="t"/>
              <a:pathLst>
                <a:path extrusionOk="0" h="26197" w="9879">
                  <a:moveTo>
                    <a:pt x="1" y="0"/>
                  </a:moveTo>
                  <a:lnTo>
                    <a:pt x="1" y="26197"/>
                  </a:lnTo>
                  <a:lnTo>
                    <a:pt x="9879" y="26197"/>
                  </a:lnTo>
                  <a:lnTo>
                    <a:pt x="987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116"/>
            <p:cNvSpPr/>
            <p:nvPr/>
          </p:nvSpPr>
          <p:spPr>
            <a:xfrm>
              <a:off x="3188625" y="2857200"/>
              <a:ext cx="246400" cy="654950"/>
            </a:xfrm>
            <a:custGeom>
              <a:rect b="b" l="l" r="r" t="t"/>
              <a:pathLst>
                <a:path extrusionOk="0" h="26198" w="9856">
                  <a:moveTo>
                    <a:pt x="1" y="1"/>
                  </a:moveTo>
                  <a:lnTo>
                    <a:pt x="1" y="26197"/>
                  </a:lnTo>
                  <a:lnTo>
                    <a:pt x="9856" y="26197"/>
                  </a:lnTo>
                  <a:lnTo>
                    <a:pt x="985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116"/>
            <p:cNvSpPr/>
            <p:nvPr/>
          </p:nvSpPr>
          <p:spPr>
            <a:xfrm>
              <a:off x="2857505" y="4125429"/>
              <a:ext cx="1966982" cy="1353861"/>
            </a:xfrm>
            <a:custGeom>
              <a:rect b="b" l="l" r="r" t="t"/>
              <a:pathLst>
                <a:path extrusionOk="0" h="52394" w="97799">
                  <a:moveTo>
                    <a:pt x="8627" y="1"/>
                  </a:moveTo>
                  <a:lnTo>
                    <a:pt x="8627" y="26197"/>
                  </a:lnTo>
                  <a:lnTo>
                    <a:pt x="1" y="26197"/>
                  </a:lnTo>
                  <a:lnTo>
                    <a:pt x="1" y="52394"/>
                  </a:lnTo>
                  <a:lnTo>
                    <a:pt x="9719" y="52394"/>
                  </a:lnTo>
                  <a:lnTo>
                    <a:pt x="9719" y="26197"/>
                  </a:lnTo>
                  <a:lnTo>
                    <a:pt x="15955" y="26197"/>
                  </a:lnTo>
                  <a:lnTo>
                    <a:pt x="15955" y="52394"/>
                  </a:lnTo>
                  <a:lnTo>
                    <a:pt x="43085" y="52394"/>
                  </a:lnTo>
                  <a:lnTo>
                    <a:pt x="43085" y="26197"/>
                  </a:lnTo>
                  <a:lnTo>
                    <a:pt x="51324" y="26197"/>
                  </a:lnTo>
                  <a:lnTo>
                    <a:pt x="51324" y="52394"/>
                  </a:lnTo>
                  <a:lnTo>
                    <a:pt x="97799" y="52394"/>
                  </a:lnTo>
                  <a:lnTo>
                    <a:pt x="97799" y="26197"/>
                  </a:lnTo>
                  <a:lnTo>
                    <a:pt x="97799" y="1"/>
                  </a:lnTo>
                  <a:lnTo>
                    <a:pt x="58311" y="1"/>
                  </a:lnTo>
                  <a:lnTo>
                    <a:pt x="58311" y="26197"/>
                  </a:lnTo>
                  <a:lnTo>
                    <a:pt x="54487" y="26197"/>
                  </a:lnTo>
                  <a:lnTo>
                    <a:pt x="54487" y="1"/>
                  </a:lnTo>
                  <a:lnTo>
                    <a:pt x="38760" y="1"/>
                  </a:lnTo>
                  <a:lnTo>
                    <a:pt x="38760" y="26197"/>
                  </a:lnTo>
                  <a:lnTo>
                    <a:pt x="24354" y="26197"/>
                  </a:lnTo>
                  <a:lnTo>
                    <a:pt x="2435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116"/>
            <p:cNvSpPr/>
            <p:nvPr/>
          </p:nvSpPr>
          <p:spPr>
            <a:xfrm>
              <a:off x="2310125" y="4821950"/>
              <a:ext cx="172975" cy="654925"/>
            </a:xfrm>
            <a:custGeom>
              <a:rect b="b" l="l" r="r" t="t"/>
              <a:pathLst>
                <a:path extrusionOk="0" h="26197" w="6919">
                  <a:moveTo>
                    <a:pt x="0" y="0"/>
                  </a:moveTo>
                  <a:lnTo>
                    <a:pt x="0" y="26197"/>
                  </a:lnTo>
                  <a:lnTo>
                    <a:pt x="6919" y="26197"/>
                  </a:lnTo>
                  <a:lnTo>
                    <a:pt x="691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116"/>
            <p:cNvSpPr/>
            <p:nvPr/>
          </p:nvSpPr>
          <p:spPr>
            <a:xfrm>
              <a:off x="2571850" y="4167025"/>
              <a:ext cx="196900" cy="654950"/>
            </a:xfrm>
            <a:custGeom>
              <a:rect b="b" l="l" r="r" t="t"/>
              <a:pathLst>
                <a:path extrusionOk="0" h="26198" w="7876">
                  <a:moveTo>
                    <a:pt x="0" y="1"/>
                  </a:moveTo>
                  <a:lnTo>
                    <a:pt x="0" y="26197"/>
                  </a:lnTo>
                  <a:lnTo>
                    <a:pt x="7875" y="26197"/>
                  </a:lnTo>
                  <a:lnTo>
                    <a:pt x="787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116"/>
            <p:cNvSpPr/>
            <p:nvPr/>
          </p:nvSpPr>
          <p:spPr>
            <a:xfrm>
              <a:off x="4625903" y="2857210"/>
              <a:ext cx="206006" cy="1309850"/>
            </a:xfrm>
            <a:custGeom>
              <a:rect b="b" l="l" r="r" t="t"/>
              <a:pathLst>
                <a:path extrusionOk="0" h="52394" w="27358">
                  <a:moveTo>
                    <a:pt x="3506" y="1"/>
                  </a:moveTo>
                  <a:lnTo>
                    <a:pt x="3506" y="26197"/>
                  </a:lnTo>
                  <a:lnTo>
                    <a:pt x="1" y="26197"/>
                  </a:lnTo>
                  <a:lnTo>
                    <a:pt x="1" y="52394"/>
                  </a:lnTo>
                  <a:lnTo>
                    <a:pt x="27358" y="52394"/>
                  </a:lnTo>
                  <a:lnTo>
                    <a:pt x="27358" y="26197"/>
                  </a:lnTo>
                  <a:lnTo>
                    <a:pt x="2735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116"/>
            <p:cNvSpPr/>
            <p:nvPr/>
          </p:nvSpPr>
          <p:spPr>
            <a:xfrm>
              <a:off x="3920925" y="2857200"/>
              <a:ext cx="595200" cy="1309850"/>
            </a:xfrm>
            <a:custGeom>
              <a:rect b="b" l="l" r="r" t="t"/>
              <a:pathLst>
                <a:path extrusionOk="0" h="52394" w="23808">
                  <a:moveTo>
                    <a:pt x="1" y="1"/>
                  </a:moveTo>
                  <a:lnTo>
                    <a:pt x="1" y="26197"/>
                  </a:lnTo>
                  <a:lnTo>
                    <a:pt x="4393" y="26197"/>
                  </a:lnTo>
                  <a:lnTo>
                    <a:pt x="4393" y="52394"/>
                  </a:lnTo>
                  <a:lnTo>
                    <a:pt x="23807" y="52394"/>
                  </a:lnTo>
                  <a:lnTo>
                    <a:pt x="23807" y="26197"/>
                  </a:lnTo>
                  <a:lnTo>
                    <a:pt x="19415" y="26197"/>
                  </a:lnTo>
                  <a:lnTo>
                    <a:pt x="1941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116"/>
            <p:cNvSpPr/>
            <p:nvPr/>
          </p:nvSpPr>
          <p:spPr>
            <a:xfrm>
              <a:off x="3589200" y="3512125"/>
              <a:ext cx="112125" cy="654925"/>
            </a:xfrm>
            <a:custGeom>
              <a:rect b="b" l="l" r="r" t="t"/>
              <a:pathLst>
                <a:path extrusionOk="0" h="26197" w="4485">
                  <a:moveTo>
                    <a:pt x="1" y="0"/>
                  </a:moveTo>
                  <a:lnTo>
                    <a:pt x="1" y="26197"/>
                  </a:lnTo>
                  <a:lnTo>
                    <a:pt x="4484" y="26197"/>
                  </a:lnTo>
                  <a:lnTo>
                    <a:pt x="448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116"/>
            <p:cNvSpPr/>
            <p:nvPr/>
          </p:nvSpPr>
          <p:spPr>
            <a:xfrm>
              <a:off x="3681952" y="1547957"/>
              <a:ext cx="1149949" cy="1309275"/>
            </a:xfrm>
            <a:custGeom>
              <a:rect b="b" l="l" r="r" t="t"/>
              <a:pathLst>
                <a:path extrusionOk="0" h="52371" w="65116">
                  <a:moveTo>
                    <a:pt x="9856" y="0"/>
                  </a:moveTo>
                  <a:lnTo>
                    <a:pt x="9856" y="26197"/>
                  </a:lnTo>
                  <a:lnTo>
                    <a:pt x="1" y="26197"/>
                  </a:lnTo>
                  <a:lnTo>
                    <a:pt x="1" y="52371"/>
                  </a:lnTo>
                  <a:lnTo>
                    <a:pt x="10402" y="52371"/>
                  </a:lnTo>
                  <a:lnTo>
                    <a:pt x="10402" y="26197"/>
                  </a:lnTo>
                  <a:lnTo>
                    <a:pt x="18641" y="26197"/>
                  </a:lnTo>
                  <a:lnTo>
                    <a:pt x="18641" y="52371"/>
                  </a:lnTo>
                  <a:lnTo>
                    <a:pt x="37759" y="52371"/>
                  </a:lnTo>
                  <a:lnTo>
                    <a:pt x="37759" y="26197"/>
                  </a:lnTo>
                  <a:lnTo>
                    <a:pt x="41264" y="26197"/>
                  </a:lnTo>
                  <a:lnTo>
                    <a:pt x="41264" y="52371"/>
                  </a:lnTo>
                  <a:lnTo>
                    <a:pt x="65116" y="52371"/>
                  </a:lnTo>
                  <a:lnTo>
                    <a:pt x="65116" y="26197"/>
                  </a:lnTo>
                  <a:lnTo>
                    <a:pt x="65116" y="0"/>
                  </a:lnTo>
                  <a:lnTo>
                    <a:pt x="33366" y="0"/>
                  </a:lnTo>
                  <a:lnTo>
                    <a:pt x="33366" y="26197"/>
                  </a:lnTo>
                  <a:lnTo>
                    <a:pt x="28974" y="26197"/>
                  </a:lnTo>
                  <a:lnTo>
                    <a:pt x="2897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116"/>
            <p:cNvSpPr/>
            <p:nvPr/>
          </p:nvSpPr>
          <p:spPr>
            <a:xfrm>
              <a:off x="2942275" y="238125"/>
              <a:ext cx="246375" cy="654925"/>
            </a:xfrm>
            <a:custGeom>
              <a:rect b="b" l="l" r="r" t="t"/>
              <a:pathLst>
                <a:path extrusionOk="0" h="26197" w="9855">
                  <a:moveTo>
                    <a:pt x="0" y="0"/>
                  </a:moveTo>
                  <a:lnTo>
                    <a:pt x="0" y="26197"/>
                  </a:lnTo>
                  <a:lnTo>
                    <a:pt x="9855" y="26197"/>
                  </a:lnTo>
                  <a:lnTo>
                    <a:pt x="985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116"/>
            <p:cNvSpPr/>
            <p:nvPr/>
          </p:nvSpPr>
          <p:spPr>
            <a:xfrm>
              <a:off x="2571850" y="238125"/>
              <a:ext cx="123500" cy="654925"/>
            </a:xfrm>
            <a:custGeom>
              <a:rect b="b" l="l" r="r" t="t"/>
              <a:pathLst>
                <a:path extrusionOk="0" h="26197" w="4940">
                  <a:moveTo>
                    <a:pt x="0" y="0"/>
                  </a:moveTo>
                  <a:lnTo>
                    <a:pt x="0" y="26197"/>
                  </a:lnTo>
                  <a:lnTo>
                    <a:pt x="4939" y="26197"/>
                  </a:lnTo>
                  <a:lnTo>
                    <a:pt x="493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09" name="Google Shape;1909;p116"/>
          <p:cNvSpPr/>
          <p:nvPr/>
        </p:nvSpPr>
        <p:spPr>
          <a:xfrm rot="-5400000">
            <a:off x="-161350" y="1851775"/>
            <a:ext cx="3851400" cy="3074100"/>
          </a:xfrm>
          <a:prstGeom prst="round2SameRect">
            <a:avLst>
              <a:gd fmla="val 2313" name="adj1"/>
              <a:gd fmla="val 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910" name="Google Shape;1910;p116"/>
          <p:cNvSpPr txBox="1"/>
          <p:nvPr>
            <p:ph idx="2" type="title"/>
          </p:nvPr>
        </p:nvSpPr>
        <p:spPr>
          <a:xfrm>
            <a:off x="457200" y="663625"/>
            <a:ext cx="8229600" cy="3792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1pPr>
            <a:lvl2pPr lvl="1">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2pPr>
            <a:lvl3pPr lvl="2">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3pPr>
            <a:lvl4pPr lvl="3">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4pPr>
            <a:lvl5pPr lvl="4">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5pPr>
            <a:lvl6pPr lvl="5">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6pPr>
            <a:lvl7pPr lvl="6">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7pPr>
            <a:lvl8pPr lvl="7">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8pPr>
            <a:lvl9pPr lvl="8">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9pPr>
          </a:lstStyle>
          <a:p/>
        </p:txBody>
      </p:sp>
      <p:sp>
        <p:nvSpPr>
          <p:cNvPr id="1911" name="Google Shape;1911;p116"/>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912" name="Google Shape;1912;p116"/>
          <p:cNvGrpSpPr/>
          <p:nvPr/>
        </p:nvGrpSpPr>
        <p:grpSpPr>
          <a:xfrm>
            <a:off x="457236" y="4663458"/>
            <a:ext cx="548356" cy="124830"/>
            <a:chOff x="1138300" y="2252975"/>
            <a:chExt cx="5334200" cy="1214300"/>
          </a:xfrm>
        </p:grpSpPr>
        <p:sp>
          <p:nvSpPr>
            <p:cNvPr id="1913" name="Google Shape;1913;p116"/>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914" name="Google Shape;1914;p116"/>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915" name="Google Shape;1915;p116"/>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916" name="Google Shape;1916;p116"/>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917" name="Google Shape;1917;p116"/>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918" name="Google Shape;1918;p116"/>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1919" name="Google Shape;1919;p116"/>
          <p:cNvSpPr txBox="1"/>
          <p:nvPr>
            <p:ph idx="3" type="title"/>
          </p:nvPr>
        </p:nvSpPr>
        <p:spPr>
          <a:xfrm>
            <a:off x="619675" y="1822050"/>
            <a:ext cx="2541000" cy="1169100"/>
          </a:xfrm>
          <a:prstGeom prst="rect">
            <a:avLst/>
          </a:prstGeom>
        </p:spPr>
        <p:txBody>
          <a:bodyPr anchorCtr="0" anchor="t" bIns="0" lIns="0" spcFirstLastPara="1" rIns="0" wrap="square" tIns="0">
            <a:noAutofit/>
          </a:bodyPr>
          <a:lstStyle>
            <a:lvl1pPr lvl="0">
              <a:spcBef>
                <a:spcPts val="0"/>
              </a:spcBef>
              <a:spcAft>
                <a:spcPts val="0"/>
              </a:spcAft>
              <a:buSzPts val="8000"/>
              <a:buFont typeface="Inter SemiBold"/>
              <a:buNone/>
              <a:defRPr sz="8000">
                <a:latin typeface="Inter SemiBold"/>
                <a:ea typeface="Inter SemiBold"/>
                <a:cs typeface="Inter SemiBold"/>
                <a:sym typeface="Inter SemiBold"/>
              </a:defRPr>
            </a:lvl1pPr>
            <a:lvl2pPr lvl="1">
              <a:spcBef>
                <a:spcPts val="0"/>
              </a:spcBef>
              <a:spcAft>
                <a:spcPts val="0"/>
              </a:spcAft>
              <a:buSzPts val="8000"/>
              <a:buFont typeface="Inter SemiBold"/>
              <a:buNone/>
              <a:defRPr sz="8000">
                <a:latin typeface="Inter SemiBold"/>
                <a:ea typeface="Inter SemiBold"/>
                <a:cs typeface="Inter SemiBold"/>
                <a:sym typeface="Inter SemiBold"/>
              </a:defRPr>
            </a:lvl2pPr>
            <a:lvl3pPr lvl="2">
              <a:spcBef>
                <a:spcPts val="0"/>
              </a:spcBef>
              <a:spcAft>
                <a:spcPts val="0"/>
              </a:spcAft>
              <a:buSzPts val="8000"/>
              <a:buFont typeface="Inter SemiBold"/>
              <a:buNone/>
              <a:defRPr sz="8000">
                <a:latin typeface="Inter SemiBold"/>
                <a:ea typeface="Inter SemiBold"/>
                <a:cs typeface="Inter SemiBold"/>
                <a:sym typeface="Inter SemiBold"/>
              </a:defRPr>
            </a:lvl3pPr>
            <a:lvl4pPr lvl="3">
              <a:spcBef>
                <a:spcPts val="0"/>
              </a:spcBef>
              <a:spcAft>
                <a:spcPts val="0"/>
              </a:spcAft>
              <a:buSzPts val="8000"/>
              <a:buFont typeface="Inter SemiBold"/>
              <a:buNone/>
              <a:defRPr sz="8000">
                <a:latin typeface="Inter SemiBold"/>
                <a:ea typeface="Inter SemiBold"/>
                <a:cs typeface="Inter SemiBold"/>
                <a:sym typeface="Inter SemiBold"/>
              </a:defRPr>
            </a:lvl4pPr>
            <a:lvl5pPr lvl="4">
              <a:spcBef>
                <a:spcPts val="0"/>
              </a:spcBef>
              <a:spcAft>
                <a:spcPts val="0"/>
              </a:spcAft>
              <a:buSzPts val="8000"/>
              <a:buFont typeface="Inter SemiBold"/>
              <a:buNone/>
              <a:defRPr sz="8000">
                <a:latin typeface="Inter SemiBold"/>
                <a:ea typeface="Inter SemiBold"/>
                <a:cs typeface="Inter SemiBold"/>
                <a:sym typeface="Inter SemiBold"/>
              </a:defRPr>
            </a:lvl5pPr>
            <a:lvl6pPr lvl="5">
              <a:spcBef>
                <a:spcPts val="0"/>
              </a:spcBef>
              <a:spcAft>
                <a:spcPts val="0"/>
              </a:spcAft>
              <a:buSzPts val="8000"/>
              <a:buFont typeface="Inter SemiBold"/>
              <a:buNone/>
              <a:defRPr sz="8000">
                <a:latin typeface="Inter SemiBold"/>
                <a:ea typeface="Inter SemiBold"/>
                <a:cs typeface="Inter SemiBold"/>
                <a:sym typeface="Inter SemiBold"/>
              </a:defRPr>
            </a:lvl6pPr>
            <a:lvl7pPr lvl="6">
              <a:spcBef>
                <a:spcPts val="0"/>
              </a:spcBef>
              <a:spcAft>
                <a:spcPts val="0"/>
              </a:spcAft>
              <a:buSzPts val="8000"/>
              <a:buFont typeface="Inter SemiBold"/>
              <a:buNone/>
              <a:defRPr sz="8000">
                <a:latin typeface="Inter SemiBold"/>
                <a:ea typeface="Inter SemiBold"/>
                <a:cs typeface="Inter SemiBold"/>
                <a:sym typeface="Inter SemiBold"/>
              </a:defRPr>
            </a:lvl7pPr>
            <a:lvl8pPr lvl="7">
              <a:spcBef>
                <a:spcPts val="0"/>
              </a:spcBef>
              <a:spcAft>
                <a:spcPts val="0"/>
              </a:spcAft>
              <a:buSzPts val="8000"/>
              <a:buFont typeface="Inter SemiBold"/>
              <a:buNone/>
              <a:defRPr sz="8000">
                <a:latin typeface="Inter SemiBold"/>
                <a:ea typeface="Inter SemiBold"/>
                <a:cs typeface="Inter SemiBold"/>
                <a:sym typeface="Inter SemiBold"/>
              </a:defRPr>
            </a:lvl8pPr>
            <a:lvl9pPr lvl="8">
              <a:spcBef>
                <a:spcPts val="0"/>
              </a:spcBef>
              <a:spcAft>
                <a:spcPts val="0"/>
              </a:spcAft>
              <a:buSzPts val="8000"/>
              <a:buFont typeface="Inter SemiBold"/>
              <a:buNone/>
              <a:defRPr sz="8000">
                <a:latin typeface="Inter SemiBold"/>
                <a:ea typeface="Inter SemiBold"/>
                <a:cs typeface="Inter SemiBold"/>
                <a:sym typeface="Inter SemiBold"/>
              </a:defRPr>
            </a:lvl9pPr>
          </a:lstStyle>
          <a:p/>
        </p:txBody>
      </p:sp>
      <p:sp>
        <p:nvSpPr>
          <p:cNvPr id="1920" name="Google Shape;1920;p116"/>
          <p:cNvSpPr txBox="1"/>
          <p:nvPr>
            <p:ph idx="4" type="subTitle"/>
          </p:nvPr>
        </p:nvSpPr>
        <p:spPr>
          <a:xfrm>
            <a:off x="575000" y="3657600"/>
            <a:ext cx="2378700" cy="323100"/>
          </a:xfrm>
          <a:prstGeom prst="rect">
            <a:avLst/>
          </a:prstGeom>
        </p:spPr>
        <p:txBody>
          <a:bodyPr anchorCtr="0" anchor="t" bIns="0" lIns="0" spcFirstLastPara="1" rIns="0" wrap="square" tIns="0">
            <a:noAutofit/>
          </a:bodyPr>
          <a:lstStyle>
            <a:lvl1pPr lvl="0">
              <a:spcBef>
                <a:spcPts val="0"/>
              </a:spcBef>
              <a:spcAft>
                <a:spcPts val="0"/>
              </a:spcAft>
              <a:buSzPts val="1800"/>
              <a:buFont typeface="Inter SemiBold"/>
              <a:buNone/>
              <a:defRPr sz="1800">
                <a:latin typeface="Inter SemiBold"/>
                <a:ea typeface="Inter SemiBold"/>
                <a:cs typeface="Inter SemiBold"/>
                <a:sym typeface="Inter SemiBold"/>
              </a:defRPr>
            </a:lvl1pPr>
            <a:lvl2pPr lvl="1">
              <a:spcBef>
                <a:spcPts val="0"/>
              </a:spcBef>
              <a:spcAft>
                <a:spcPts val="0"/>
              </a:spcAft>
              <a:buSzPts val="1800"/>
              <a:buFont typeface="Inter SemiBold"/>
              <a:buNone/>
              <a:defRPr sz="1800">
                <a:latin typeface="Inter SemiBold"/>
                <a:ea typeface="Inter SemiBold"/>
                <a:cs typeface="Inter SemiBold"/>
                <a:sym typeface="Inter SemiBold"/>
              </a:defRPr>
            </a:lvl2pPr>
            <a:lvl3pPr lvl="2">
              <a:spcBef>
                <a:spcPts val="0"/>
              </a:spcBef>
              <a:spcAft>
                <a:spcPts val="0"/>
              </a:spcAft>
              <a:buSzPts val="1800"/>
              <a:buFont typeface="Inter SemiBold"/>
              <a:buNone/>
              <a:defRPr sz="1800">
                <a:latin typeface="Inter SemiBold"/>
                <a:ea typeface="Inter SemiBold"/>
                <a:cs typeface="Inter SemiBold"/>
                <a:sym typeface="Inter SemiBold"/>
              </a:defRPr>
            </a:lvl3pPr>
            <a:lvl4pPr lvl="3">
              <a:spcBef>
                <a:spcPts val="0"/>
              </a:spcBef>
              <a:spcAft>
                <a:spcPts val="0"/>
              </a:spcAft>
              <a:buSzPts val="1800"/>
              <a:buFont typeface="Inter SemiBold"/>
              <a:buNone/>
              <a:defRPr sz="1800">
                <a:latin typeface="Inter SemiBold"/>
                <a:ea typeface="Inter SemiBold"/>
                <a:cs typeface="Inter SemiBold"/>
                <a:sym typeface="Inter SemiBold"/>
              </a:defRPr>
            </a:lvl4pPr>
            <a:lvl5pPr lvl="4">
              <a:spcBef>
                <a:spcPts val="0"/>
              </a:spcBef>
              <a:spcAft>
                <a:spcPts val="0"/>
              </a:spcAft>
              <a:buSzPts val="1800"/>
              <a:buFont typeface="Inter SemiBold"/>
              <a:buNone/>
              <a:defRPr sz="1800">
                <a:latin typeface="Inter SemiBold"/>
                <a:ea typeface="Inter SemiBold"/>
                <a:cs typeface="Inter SemiBold"/>
                <a:sym typeface="Inter SemiBold"/>
              </a:defRPr>
            </a:lvl5pPr>
            <a:lvl6pPr lvl="5">
              <a:spcBef>
                <a:spcPts val="0"/>
              </a:spcBef>
              <a:spcAft>
                <a:spcPts val="0"/>
              </a:spcAft>
              <a:buSzPts val="1800"/>
              <a:buFont typeface="Inter SemiBold"/>
              <a:buNone/>
              <a:defRPr sz="1800">
                <a:latin typeface="Inter SemiBold"/>
                <a:ea typeface="Inter SemiBold"/>
                <a:cs typeface="Inter SemiBold"/>
                <a:sym typeface="Inter SemiBold"/>
              </a:defRPr>
            </a:lvl6pPr>
            <a:lvl7pPr lvl="6">
              <a:spcBef>
                <a:spcPts val="0"/>
              </a:spcBef>
              <a:spcAft>
                <a:spcPts val="0"/>
              </a:spcAft>
              <a:buSzPts val="1800"/>
              <a:buFont typeface="Inter SemiBold"/>
              <a:buNone/>
              <a:defRPr sz="1800">
                <a:latin typeface="Inter SemiBold"/>
                <a:ea typeface="Inter SemiBold"/>
                <a:cs typeface="Inter SemiBold"/>
                <a:sym typeface="Inter SemiBold"/>
              </a:defRPr>
            </a:lvl7pPr>
            <a:lvl8pPr lvl="7">
              <a:spcBef>
                <a:spcPts val="0"/>
              </a:spcBef>
              <a:spcAft>
                <a:spcPts val="0"/>
              </a:spcAft>
              <a:buSzPts val="1800"/>
              <a:buFont typeface="Inter SemiBold"/>
              <a:buNone/>
              <a:defRPr sz="1800">
                <a:latin typeface="Inter SemiBold"/>
                <a:ea typeface="Inter SemiBold"/>
                <a:cs typeface="Inter SemiBold"/>
                <a:sym typeface="Inter SemiBold"/>
              </a:defRPr>
            </a:lvl8pPr>
            <a:lvl9pPr lvl="8">
              <a:spcBef>
                <a:spcPts val="0"/>
              </a:spcBef>
              <a:spcAft>
                <a:spcPts val="0"/>
              </a:spcAft>
              <a:buSzPts val="1800"/>
              <a:buFont typeface="Inter SemiBold"/>
              <a:buNone/>
              <a:defRPr sz="1800">
                <a:latin typeface="Inter SemiBold"/>
                <a:ea typeface="Inter SemiBold"/>
                <a:cs typeface="Inter SemiBold"/>
                <a:sym typeface="Inter SemiBold"/>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3 Big Stat ">
  <p:cSld name="CUSTOM_1_2_1_1_2_1_1_1_1_1_1_1">
    <p:bg>
      <p:bgPr>
        <a:solidFill>
          <a:schemeClr val="dk1"/>
        </a:solidFill>
      </p:bgPr>
    </p:bg>
    <p:spTree>
      <p:nvGrpSpPr>
        <p:cNvPr id="1921" name="Shape 1921"/>
        <p:cNvGrpSpPr/>
        <p:nvPr/>
      </p:nvGrpSpPr>
      <p:grpSpPr>
        <a:xfrm>
          <a:off x="0" y="0"/>
          <a:ext cx="0" cy="0"/>
          <a:chOff x="0" y="0"/>
          <a:chExt cx="0" cy="0"/>
        </a:xfrm>
      </p:grpSpPr>
      <p:sp>
        <p:nvSpPr>
          <p:cNvPr id="1922" name="Google Shape;1922;p117"/>
          <p:cNvSpPr/>
          <p:nvPr/>
        </p:nvSpPr>
        <p:spPr>
          <a:xfrm>
            <a:off x="3170008" y="1463050"/>
            <a:ext cx="2773500" cy="3851700"/>
          </a:xfrm>
          <a:prstGeom prst="roundRect">
            <a:avLst>
              <a:gd fmla="val 2332" name="adj"/>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923" name="Google Shape;1923;p117"/>
          <p:cNvSpPr/>
          <p:nvPr/>
        </p:nvSpPr>
        <p:spPr>
          <a:xfrm>
            <a:off x="227300" y="1463050"/>
            <a:ext cx="2773500" cy="3851700"/>
          </a:xfrm>
          <a:prstGeom prst="roundRect">
            <a:avLst>
              <a:gd fmla="val 2177"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924" name="Google Shape;1924;p117"/>
          <p:cNvSpPr/>
          <p:nvPr/>
        </p:nvSpPr>
        <p:spPr>
          <a:xfrm>
            <a:off x="6112708" y="1463050"/>
            <a:ext cx="2773500" cy="3851700"/>
          </a:xfrm>
          <a:prstGeom prst="roundRect">
            <a:avLst>
              <a:gd fmla="val 2025"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925" name="Google Shape;1925;p117"/>
          <p:cNvSpPr txBox="1"/>
          <p:nvPr>
            <p:ph type="title"/>
          </p:nvPr>
        </p:nvSpPr>
        <p:spPr>
          <a:xfrm>
            <a:off x="3490100" y="1822050"/>
            <a:ext cx="2086200" cy="1169100"/>
          </a:xfrm>
          <a:prstGeom prst="rect">
            <a:avLst/>
          </a:prstGeom>
        </p:spPr>
        <p:txBody>
          <a:bodyPr anchorCtr="0" anchor="t" bIns="0" lIns="0" spcFirstLastPara="1" rIns="0" wrap="square" tIns="0">
            <a:noAutofit/>
          </a:bodyPr>
          <a:lstStyle>
            <a:lvl1pPr lvl="0">
              <a:spcBef>
                <a:spcPts val="0"/>
              </a:spcBef>
              <a:spcAft>
                <a:spcPts val="0"/>
              </a:spcAft>
              <a:buSzPts val="6000"/>
              <a:buFont typeface="Inter SemiBold"/>
              <a:buNone/>
              <a:defRPr sz="6000">
                <a:latin typeface="Inter SemiBold"/>
                <a:ea typeface="Inter SemiBold"/>
                <a:cs typeface="Inter SemiBold"/>
                <a:sym typeface="Inter SemiBold"/>
              </a:defRPr>
            </a:lvl1pPr>
            <a:lvl2pPr lvl="1">
              <a:spcBef>
                <a:spcPts val="0"/>
              </a:spcBef>
              <a:spcAft>
                <a:spcPts val="0"/>
              </a:spcAft>
              <a:buSzPts val="6000"/>
              <a:buFont typeface="Inter SemiBold"/>
              <a:buNone/>
              <a:defRPr sz="6000">
                <a:latin typeface="Inter SemiBold"/>
                <a:ea typeface="Inter SemiBold"/>
                <a:cs typeface="Inter SemiBold"/>
                <a:sym typeface="Inter SemiBold"/>
              </a:defRPr>
            </a:lvl2pPr>
            <a:lvl3pPr lvl="2">
              <a:spcBef>
                <a:spcPts val="0"/>
              </a:spcBef>
              <a:spcAft>
                <a:spcPts val="0"/>
              </a:spcAft>
              <a:buSzPts val="6000"/>
              <a:buFont typeface="Inter SemiBold"/>
              <a:buNone/>
              <a:defRPr sz="6000">
                <a:latin typeface="Inter SemiBold"/>
                <a:ea typeface="Inter SemiBold"/>
                <a:cs typeface="Inter SemiBold"/>
                <a:sym typeface="Inter SemiBold"/>
              </a:defRPr>
            </a:lvl3pPr>
            <a:lvl4pPr lvl="3">
              <a:spcBef>
                <a:spcPts val="0"/>
              </a:spcBef>
              <a:spcAft>
                <a:spcPts val="0"/>
              </a:spcAft>
              <a:buSzPts val="6000"/>
              <a:buFont typeface="Inter SemiBold"/>
              <a:buNone/>
              <a:defRPr sz="6000">
                <a:latin typeface="Inter SemiBold"/>
                <a:ea typeface="Inter SemiBold"/>
                <a:cs typeface="Inter SemiBold"/>
                <a:sym typeface="Inter SemiBold"/>
              </a:defRPr>
            </a:lvl4pPr>
            <a:lvl5pPr lvl="4">
              <a:spcBef>
                <a:spcPts val="0"/>
              </a:spcBef>
              <a:spcAft>
                <a:spcPts val="0"/>
              </a:spcAft>
              <a:buSzPts val="6000"/>
              <a:buFont typeface="Inter SemiBold"/>
              <a:buNone/>
              <a:defRPr sz="6000">
                <a:latin typeface="Inter SemiBold"/>
                <a:ea typeface="Inter SemiBold"/>
                <a:cs typeface="Inter SemiBold"/>
                <a:sym typeface="Inter SemiBold"/>
              </a:defRPr>
            </a:lvl5pPr>
            <a:lvl6pPr lvl="5">
              <a:spcBef>
                <a:spcPts val="0"/>
              </a:spcBef>
              <a:spcAft>
                <a:spcPts val="0"/>
              </a:spcAft>
              <a:buSzPts val="6000"/>
              <a:buFont typeface="Inter SemiBold"/>
              <a:buNone/>
              <a:defRPr sz="6000">
                <a:latin typeface="Inter SemiBold"/>
                <a:ea typeface="Inter SemiBold"/>
                <a:cs typeface="Inter SemiBold"/>
                <a:sym typeface="Inter SemiBold"/>
              </a:defRPr>
            </a:lvl6pPr>
            <a:lvl7pPr lvl="6">
              <a:spcBef>
                <a:spcPts val="0"/>
              </a:spcBef>
              <a:spcAft>
                <a:spcPts val="0"/>
              </a:spcAft>
              <a:buSzPts val="6000"/>
              <a:buFont typeface="Inter SemiBold"/>
              <a:buNone/>
              <a:defRPr sz="6000">
                <a:latin typeface="Inter SemiBold"/>
                <a:ea typeface="Inter SemiBold"/>
                <a:cs typeface="Inter SemiBold"/>
                <a:sym typeface="Inter SemiBold"/>
              </a:defRPr>
            </a:lvl7pPr>
            <a:lvl8pPr lvl="7">
              <a:spcBef>
                <a:spcPts val="0"/>
              </a:spcBef>
              <a:spcAft>
                <a:spcPts val="0"/>
              </a:spcAft>
              <a:buSzPts val="6000"/>
              <a:buFont typeface="Inter SemiBold"/>
              <a:buNone/>
              <a:defRPr sz="6000">
                <a:latin typeface="Inter SemiBold"/>
                <a:ea typeface="Inter SemiBold"/>
                <a:cs typeface="Inter SemiBold"/>
                <a:sym typeface="Inter SemiBold"/>
              </a:defRPr>
            </a:lvl8pPr>
            <a:lvl9pPr lvl="8">
              <a:spcBef>
                <a:spcPts val="0"/>
              </a:spcBef>
              <a:spcAft>
                <a:spcPts val="0"/>
              </a:spcAft>
              <a:buSzPts val="6000"/>
              <a:buFont typeface="Inter SemiBold"/>
              <a:buNone/>
              <a:defRPr sz="6000">
                <a:latin typeface="Inter SemiBold"/>
                <a:ea typeface="Inter SemiBold"/>
                <a:cs typeface="Inter SemiBold"/>
                <a:sym typeface="Inter SemiBold"/>
              </a:defRPr>
            </a:lvl9pPr>
          </a:lstStyle>
          <a:p/>
        </p:txBody>
      </p:sp>
      <p:sp>
        <p:nvSpPr>
          <p:cNvPr id="1926" name="Google Shape;1926;p117"/>
          <p:cNvSpPr txBox="1"/>
          <p:nvPr>
            <p:ph idx="1" type="subTitle"/>
          </p:nvPr>
        </p:nvSpPr>
        <p:spPr>
          <a:xfrm>
            <a:off x="3490100" y="3334500"/>
            <a:ext cx="1953000" cy="323100"/>
          </a:xfrm>
          <a:prstGeom prst="rect">
            <a:avLst/>
          </a:prstGeom>
        </p:spPr>
        <p:txBody>
          <a:bodyPr anchorCtr="0" anchor="t" bIns="0" lIns="0" spcFirstLastPara="1" rIns="0" wrap="square" tIns="0">
            <a:noAutofit/>
          </a:bodyPr>
          <a:lstStyle>
            <a:lvl1pPr lvl="0">
              <a:spcBef>
                <a:spcPts val="0"/>
              </a:spcBef>
              <a:spcAft>
                <a:spcPts val="0"/>
              </a:spcAft>
              <a:buSzPts val="1600"/>
              <a:buFont typeface="Inter SemiBold"/>
              <a:buNone/>
              <a:defRPr sz="1600">
                <a:latin typeface="Inter SemiBold"/>
                <a:ea typeface="Inter SemiBold"/>
                <a:cs typeface="Inter SemiBold"/>
                <a:sym typeface="Inter SemiBold"/>
              </a:defRPr>
            </a:lvl1pPr>
            <a:lvl2pPr lvl="1">
              <a:spcBef>
                <a:spcPts val="0"/>
              </a:spcBef>
              <a:spcAft>
                <a:spcPts val="0"/>
              </a:spcAft>
              <a:buSzPts val="1600"/>
              <a:buFont typeface="Inter SemiBold"/>
              <a:buNone/>
              <a:defRPr sz="1600">
                <a:latin typeface="Inter SemiBold"/>
                <a:ea typeface="Inter SemiBold"/>
                <a:cs typeface="Inter SemiBold"/>
                <a:sym typeface="Inter SemiBold"/>
              </a:defRPr>
            </a:lvl2pPr>
            <a:lvl3pPr lvl="2">
              <a:spcBef>
                <a:spcPts val="0"/>
              </a:spcBef>
              <a:spcAft>
                <a:spcPts val="0"/>
              </a:spcAft>
              <a:buSzPts val="1600"/>
              <a:buFont typeface="Inter SemiBold"/>
              <a:buNone/>
              <a:defRPr sz="1600">
                <a:latin typeface="Inter SemiBold"/>
                <a:ea typeface="Inter SemiBold"/>
                <a:cs typeface="Inter SemiBold"/>
                <a:sym typeface="Inter SemiBold"/>
              </a:defRPr>
            </a:lvl3pPr>
            <a:lvl4pPr lvl="3">
              <a:spcBef>
                <a:spcPts val="0"/>
              </a:spcBef>
              <a:spcAft>
                <a:spcPts val="0"/>
              </a:spcAft>
              <a:buSzPts val="1600"/>
              <a:buFont typeface="Inter SemiBold"/>
              <a:buNone/>
              <a:defRPr sz="1600">
                <a:latin typeface="Inter SemiBold"/>
                <a:ea typeface="Inter SemiBold"/>
                <a:cs typeface="Inter SemiBold"/>
                <a:sym typeface="Inter SemiBold"/>
              </a:defRPr>
            </a:lvl4pPr>
            <a:lvl5pPr lvl="4">
              <a:spcBef>
                <a:spcPts val="0"/>
              </a:spcBef>
              <a:spcAft>
                <a:spcPts val="0"/>
              </a:spcAft>
              <a:buSzPts val="1600"/>
              <a:buFont typeface="Inter SemiBold"/>
              <a:buNone/>
              <a:defRPr sz="1600">
                <a:latin typeface="Inter SemiBold"/>
                <a:ea typeface="Inter SemiBold"/>
                <a:cs typeface="Inter SemiBold"/>
                <a:sym typeface="Inter SemiBold"/>
              </a:defRPr>
            </a:lvl5pPr>
            <a:lvl6pPr lvl="5">
              <a:spcBef>
                <a:spcPts val="0"/>
              </a:spcBef>
              <a:spcAft>
                <a:spcPts val="0"/>
              </a:spcAft>
              <a:buSzPts val="1600"/>
              <a:buFont typeface="Inter SemiBold"/>
              <a:buNone/>
              <a:defRPr sz="1600">
                <a:latin typeface="Inter SemiBold"/>
                <a:ea typeface="Inter SemiBold"/>
                <a:cs typeface="Inter SemiBold"/>
                <a:sym typeface="Inter SemiBold"/>
              </a:defRPr>
            </a:lvl6pPr>
            <a:lvl7pPr lvl="6">
              <a:spcBef>
                <a:spcPts val="0"/>
              </a:spcBef>
              <a:spcAft>
                <a:spcPts val="0"/>
              </a:spcAft>
              <a:buSzPts val="1600"/>
              <a:buFont typeface="Inter SemiBold"/>
              <a:buNone/>
              <a:defRPr sz="1600">
                <a:latin typeface="Inter SemiBold"/>
                <a:ea typeface="Inter SemiBold"/>
                <a:cs typeface="Inter SemiBold"/>
                <a:sym typeface="Inter SemiBold"/>
              </a:defRPr>
            </a:lvl7pPr>
            <a:lvl8pPr lvl="7">
              <a:spcBef>
                <a:spcPts val="0"/>
              </a:spcBef>
              <a:spcAft>
                <a:spcPts val="0"/>
              </a:spcAft>
              <a:buSzPts val="1600"/>
              <a:buFont typeface="Inter SemiBold"/>
              <a:buNone/>
              <a:defRPr sz="1600">
                <a:latin typeface="Inter SemiBold"/>
                <a:ea typeface="Inter SemiBold"/>
                <a:cs typeface="Inter SemiBold"/>
                <a:sym typeface="Inter SemiBold"/>
              </a:defRPr>
            </a:lvl8pPr>
            <a:lvl9pPr lvl="8">
              <a:spcBef>
                <a:spcPts val="0"/>
              </a:spcBef>
              <a:spcAft>
                <a:spcPts val="0"/>
              </a:spcAft>
              <a:buSzPts val="1600"/>
              <a:buFont typeface="Inter SemiBold"/>
              <a:buNone/>
              <a:defRPr sz="1600">
                <a:latin typeface="Inter SemiBold"/>
                <a:ea typeface="Inter SemiBold"/>
                <a:cs typeface="Inter SemiBold"/>
                <a:sym typeface="Inter SemiBold"/>
              </a:defRPr>
            </a:lvl9pPr>
          </a:lstStyle>
          <a:p/>
        </p:txBody>
      </p:sp>
      <p:sp>
        <p:nvSpPr>
          <p:cNvPr id="1927" name="Google Shape;1927;p117"/>
          <p:cNvSpPr txBox="1"/>
          <p:nvPr>
            <p:ph idx="2" type="title"/>
          </p:nvPr>
        </p:nvSpPr>
        <p:spPr>
          <a:xfrm>
            <a:off x="457200" y="663625"/>
            <a:ext cx="8229600" cy="3792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1pPr>
            <a:lvl2pPr lvl="1">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2pPr>
            <a:lvl3pPr lvl="2">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3pPr>
            <a:lvl4pPr lvl="3">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4pPr>
            <a:lvl5pPr lvl="4">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5pPr>
            <a:lvl6pPr lvl="5">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6pPr>
            <a:lvl7pPr lvl="6">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7pPr>
            <a:lvl8pPr lvl="7">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8pPr>
            <a:lvl9pPr lvl="8">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9pPr>
          </a:lstStyle>
          <a:p/>
        </p:txBody>
      </p:sp>
      <p:sp>
        <p:nvSpPr>
          <p:cNvPr id="1928" name="Google Shape;1928;p117"/>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929" name="Google Shape;1929;p117"/>
          <p:cNvGrpSpPr/>
          <p:nvPr/>
        </p:nvGrpSpPr>
        <p:grpSpPr>
          <a:xfrm>
            <a:off x="457236" y="4663458"/>
            <a:ext cx="548356" cy="124830"/>
            <a:chOff x="1138300" y="2252975"/>
            <a:chExt cx="5334200" cy="1214300"/>
          </a:xfrm>
        </p:grpSpPr>
        <p:sp>
          <p:nvSpPr>
            <p:cNvPr id="1930" name="Google Shape;1930;p117"/>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931" name="Google Shape;1931;p117"/>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932" name="Google Shape;1932;p117"/>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933" name="Google Shape;1933;p117"/>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934" name="Google Shape;1934;p117"/>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935" name="Google Shape;1935;p117"/>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1936" name="Google Shape;1936;p117"/>
          <p:cNvSpPr txBox="1"/>
          <p:nvPr>
            <p:ph idx="3" type="title"/>
          </p:nvPr>
        </p:nvSpPr>
        <p:spPr>
          <a:xfrm>
            <a:off x="611045" y="1822050"/>
            <a:ext cx="2050200" cy="1169100"/>
          </a:xfrm>
          <a:prstGeom prst="rect">
            <a:avLst/>
          </a:prstGeom>
        </p:spPr>
        <p:txBody>
          <a:bodyPr anchorCtr="0" anchor="t" bIns="0" lIns="0" spcFirstLastPara="1" rIns="0" wrap="square" tIns="0">
            <a:noAutofit/>
          </a:bodyPr>
          <a:lstStyle>
            <a:lvl1pPr lvl="0">
              <a:spcBef>
                <a:spcPts val="0"/>
              </a:spcBef>
              <a:spcAft>
                <a:spcPts val="0"/>
              </a:spcAft>
              <a:buSzPts val="6000"/>
              <a:buFont typeface="Inter SemiBold"/>
              <a:buNone/>
              <a:defRPr sz="6000">
                <a:latin typeface="Inter SemiBold"/>
                <a:ea typeface="Inter SemiBold"/>
                <a:cs typeface="Inter SemiBold"/>
                <a:sym typeface="Inter SemiBold"/>
              </a:defRPr>
            </a:lvl1pPr>
            <a:lvl2pPr lvl="1">
              <a:spcBef>
                <a:spcPts val="0"/>
              </a:spcBef>
              <a:spcAft>
                <a:spcPts val="0"/>
              </a:spcAft>
              <a:buSzPts val="6000"/>
              <a:buFont typeface="Inter SemiBold"/>
              <a:buNone/>
              <a:defRPr sz="6000">
                <a:latin typeface="Inter SemiBold"/>
                <a:ea typeface="Inter SemiBold"/>
                <a:cs typeface="Inter SemiBold"/>
                <a:sym typeface="Inter SemiBold"/>
              </a:defRPr>
            </a:lvl2pPr>
            <a:lvl3pPr lvl="2">
              <a:spcBef>
                <a:spcPts val="0"/>
              </a:spcBef>
              <a:spcAft>
                <a:spcPts val="0"/>
              </a:spcAft>
              <a:buSzPts val="6000"/>
              <a:buFont typeface="Inter SemiBold"/>
              <a:buNone/>
              <a:defRPr sz="6000">
                <a:latin typeface="Inter SemiBold"/>
                <a:ea typeface="Inter SemiBold"/>
                <a:cs typeface="Inter SemiBold"/>
                <a:sym typeface="Inter SemiBold"/>
              </a:defRPr>
            </a:lvl3pPr>
            <a:lvl4pPr lvl="3">
              <a:spcBef>
                <a:spcPts val="0"/>
              </a:spcBef>
              <a:spcAft>
                <a:spcPts val="0"/>
              </a:spcAft>
              <a:buSzPts val="6000"/>
              <a:buFont typeface="Inter SemiBold"/>
              <a:buNone/>
              <a:defRPr sz="6000">
                <a:latin typeface="Inter SemiBold"/>
                <a:ea typeface="Inter SemiBold"/>
                <a:cs typeface="Inter SemiBold"/>
                <a:sym typeface="Inter SemiBold"/>
              </a:defRPr>
            </a:lvl4pPr>
            <a:lvl5pPr lvl="4">
              <a:spcBef>
                <a:spcPts val="0"/>
              </a:spcBef>
              <a:spcAft>
                <a:spcPts val="0"/>
              </a:spcAft>
              <a:buSzPts val="6000"/>
              <a:buFont typeface="Inter SemiBold"/>
              <a:buNone/>
              <a:defRPr sz="6000">
                <a:latin typeface="Inter SemiBold"/>
                <a:ea typeface="Inter SemiBold"/>
                <a:cs typeface="Inter SemiBold"/>
                <a:sym typeface="Inter SemiBold"/>
              </a:defRPr>
            </a:lvl5pPr>
            <a:lvl6pPr lvl="5">
              <a:spcBef>
                <a:spcPts val="0"/>
              </a:spcBef>
              <a:spcAft>
                <a:spcPts val="0"/>
              </a:spcAft>
              <a:buSzPts val="6000"/>
              <a:buFont typeface="Inter SemiBold"/>
              <a:buNone/>
              <a:defRPr sz="6000">
                <a:latin typeface="Inter SemiBold"/>
                <a:ea typeface="Inter SemiBold"/>
                <a:cs typeface="Inter SemiBold"/>
                <a:sym typeface="Inter SemiBold"/>
              </a:defRPr>
            </a:lvl6pPr>
            <a:lvl7pPr lvl="6">
              <a:spcBef>
                <a:spcPts val="0"/>
              </a:spcBef>
              <a:spcAft>
                <a:spcPts val="0"/>
              </a:spcAft>
              <a:buSzPts val="6000"/>
              <a:buFont typeface="Inter SemiBold"/>
              <a:buNone/>
              <a:defRPr sz="6000">
                <a:latin typeface="Inter SemiBold"/>
                <a:ea typeface="Inter SemiBold"/>
                <a:cs typeface="Inter SemiBold"/>
                <a:sym typeface="Inter SemiBold"/>
              </a:defRPr>
            </a:lvl7pPr>
            <a:lvl8pPr lvl="7">
              <a:spcBef>
                <a:spcPts val="0"/>
              </a:spcBef>
              <a:spcAft>
                <a:spcPts val="0"/>
              </a:spcAft>
              <a:buSzPts val="6000"/>
              <a:buFont typeface="Inter SemiBold"/>
              <a:buNone/>
              <a:defRPr sz="6000">
                <a:latin typeface="Inter SemiBold"/>
                <a:ea typeface="Inter SemiBold"/>
                <a:cs typeface="Inter SemiBold"/>
                <a:sym typeface="Inter SemiBold"/>
              </a:defRPr>
            </a:lvl8pPr>
            <a:lvl9pPr lvl="8">
              <a:spcBef>
                <a:spcPts val="0"/>
              </a:spcBef>
              <a:spcAft>
                <a:spcPts val="0"/>
              </a:spcAft>
              <a:buSzPts val="6000"/>
              <a:buFont typeface="Inter SemiBold"/>
              <a:buNone/>
              <a:defRPr sz="6000">
                <a:latin typeface="Inter SemiBold"/>
                <a:ea typeface="Inter SemiBold"/>
                <a:cs typeface="Inter SemiBold"/>
                <a:sym typeface="Inter SemiBold"/>
              </a:defRPr>
            </a:lvl9pPr>
          </a:lstStyle>
          <a:p/>
        </p:txBody>
      </p:sp>
      <p:sp>
        <p:nvSpPr>
          <p:cNvPr id="1937" name="Google Shape;1937;p117"/>
          <p:cNvSpPr txBox="1"/>
          <p:nvPr>
            <p:ph idx="4" type="subTitle"/>
          </p:nvPr>
        </p:nvSpPr>
        <p:spPr>
          <a:xfrm>
            <a:off x="575000" y="3334500"/>
            <a:ext cx="1919100" cy="323100"/>
          </a:xfrm>
          <a:prstGeom prst="rect">
            <a:avLst/>
          </a:prstGeom>
        </p:spPr>
        <p:txBody>
          <a:bodyPr anchorCtr="0" anchor="t" bIns="0" lIns="0" spcFirstLastPara="1" rIns="0" wrap="square" tIns="0">
            <a:noAutofit/>
          </a:bodyPr>
          <a:lstStyle>
            <a:lvl1pPr lvl="0">
              <a:spcBef>
                <a:spcPts val="0"/>
              </a:spcBef>
              <a:spcAft>
                <a:spcPts val="0"/>
              </a:spcAft>
              <a:buSzPts val="1600"/>
              <a:buFont typeface="Inter SemiBold"/>
              <a:buNone/>
              <a:defRPr sz="1600">
                <a:latin typeface="Inter SemiBold"/>
                <a:ea typeface="Inter SemiBold"/>
                <a:cs typeface="Inter SemiBold"/>
                <a:sym typeface="Inter SemiBold"/>
              </a:defRPr>
            </a:lvl1pPr>
            <a:lvl2pPr lvl="1">
              <a:spcBef>
                <a:spcPts val="0"/>
              </a:spcBef>
              <a:spcAft>
                <a:spcPts val="0"/>
              </a:spcAft>
              <a:buSzPts val="1600"/>
              <a:buFont typeface="Inter SemiBold"/>
              <a:buNone/>
              <a:defRPr sz="1600">
                <a:latin typeface="Inter SemiBold"/>
                <a:ea typeface="Inter SemiBold"/>
                <a:cs typeface="Inter SemiBold"/>
                <a:sym typeface="Inter SemiBold"/>
              </a:defRPr>
            </a:lvl2pPr>
            <a:lvl3pPr lvl="2">
              <a:spcBef>
                <a:spcPts val="0"/>
              </a:spcBef>
              <a:spcAft>
                <a:spcPts val="0"/>
              </a:spcAft>
              <a:buSzPts val="1600"/>
              <a:buFont typeface="Inter SemiBold"/>
              <a:buNone/>
              <a:defRPr sz="1600">
                <a:latin typeface="Inter SemiBold"/>
                <a:ea typeface="Inter SemiBold"/>
                <a:cs typeface="Inter SemiBold"/>
                <a:sym typeface="Inter SemiBold"/>
              </a:defRPr>
            </a:lvl3pPr>
            <a:lvl4pPr lvl="3">
              <a:spcBef>
                <a:spcPts val="0"/>
              </a:spcBef>
              <a:spcAft>
                <a:spcPts val="0"/>
              </a:spcAft>
              <a:buSzPts val="1600"/>
              <a:buFont typeface="Inter SemiBold"/>
              <a:buNone/>
              <a:defRPr sz="1600">
                <a:latin typeface="Inter SemiBold"/>
                <a:ea typeface="Inter SemiBold"/>
                <a:cs typeface="Inter SemiBold"/>
                <a:sym typeface="Inter SemiBold"/>
              </a:defRPr>
            </a:lvl4pPr>
            <a:lvl5pPr lvl="4">
              <a:spcBef>
                <a:spcPts val="0"/>
              </a:spcBef>
              <a:spcAft>
                <a:spcPts val="0"/>
              </a:spcAft>
              <a:buSzPts val="1600"/>
              <a:buFont typeface="Inter SemiBold"/>
              <a:buNone/>
              <a:defRPr sz="1600">
                <a:latin typeface="Inter SemiBold"/>
                <a:ea typeface="Inter SemiBold"/>
                <a:cs typeface="Inter SemiBold"/>
                <a:sym typeface="Inter SemiBold"/>
              </a:defRPr>
            </a:lvl5pPr>
            <a:lvl6pPr lvl="5">
              <a:spcBef>
                <a:spcPts val="0"/>
              </a:spcBef>
              <a:spcAft>
                <a:spcPts val="0"/>
              </a:spcAft>
              <a:buSzPts val="1600"/>
              <a:buFont typeface="Inter SemiBold"/>
              <a:buNone/>
              <a:defRPr sz="1600">
                <a:latin typeface="Inter SemiBold"/>
                <a:ea typeface="Inter SemiBold"/>
                <a:cs typeface="Inter SemiBold"/>
                <a:sym typeface="Inter SemiBold"/>
              </a:defRPr>
            </a:lvl6pPr>
            <a:lvl7pPr lvl="6">
              <a:spcBef>
                <a:spcPts val="0"/>
              </a:spcBef>
              <a:spcAft>
                <a:spcPts val="0"/>
              </a:spcAft>
              <a:buSzPts val="1600"/>
              <a:buFont typeface="Inter SemiBold"/>
              <a:buNone/>
              <a:defRPr sz="1600">
                <a:latin typeface="Inter SemiBold"/>
                <a:ea typeface="Inter SemiBold"/>
                <a:cs typeface="Inter SemiBold"/>
                <a:sym typeface="Inter SemiBold"/>
              </a:defRPr>
            </a:lvl7pPr>
            <a:lvl8pPr lvl="7">
              <a:spcBef>
                <a:spcPts val="0"/>
              </a:spcBef>
              <a:spcAft>
                <a:spcPts val="0"/>
              </a:spcAft>
              <a:buSzPts val="1600"/>
              <a:buFont typeface="Inter SemiBold"/>
              <a:buNone/>
              <a:defRPr sz="1600">
                <a:latin typeface="Inter SemiBold"/>
                <a:ea typeface="Inter SemiBold"/>
                <a:cs typeface="Inter SemiBold"/>
                <a:sym typeface="Inter SemiBold"/>
              </a:defRPr>
            </a:lvl8pPr>
            <a:lvl9pPr lvl="8">
              <a:spcBef>
                <a:spcPts val="0"/>
              </a:spcBef>
              <a:spcAft>
                <a:spcPts val="0"/>
              </a:spcAft>
              <a:buSzPts val="1600"/>
              <a:buFont typeface="Inter SemiBold"/>
              <a:buNone/>
              <a:defRPr sz="1600">
                <a:latin typeface="Inter SemiBold"/>
                <a:ea typeface="Inter SemiBold"/>
                <a:cs typeface="Inter SemiBold"/>
                <a:sym typeface="Inter SemiBold"/>
              </a:defRPr>
            </a:lvl9pPr>
          </a:lstStyle>
          <a:p/>
        </p:txBody>
      </p:sp>
      <p:sp>
        <p:nvSpPr>
          <p:cNvPr id="1938" name="Google Shape;1938;p117"/>
          <p:cNvSpPr txBox="1"/>
          <p:nvPr>
            <p:ph idx="5" type="title"/>
          </p:nvPr>
        </p:nvSpPr>
        <p:spPr>
          <a:xfrm>
            <a:off x="6456350" y="1822050"/>
            <a:ext cx="2086200" cy="1169100"/>
          </a:xfrm>
          <a:prstGeom prst="rect">
            <a:avLst/>
          </a:prstGeom>
        </p:spPr>
        <p:txBody>
          <a:bodyPr anchorCtr="0" anchor="t" bIns="0" lIns="0" spcFirstLastPara="1" rIns="0" wrap="square" tIns="0">
            <a:noAutofit/>
          </a:bodyPr>
          <a:lstStyle>
            <a:lvl1pPr lvl="0">
              <a:spcBef>
                <a:spcPts val="0"/>
              </a:spcBef>
              <a:spcAft>
                <a:spcPts val="0"/>
              </a:spcAft>
              <a:buSzPts val="6000"/>
              <a:buFont typeface="Inter SemiBold"/>
              <a:buNone/>
              <a:defRPr sz="6000">
                <a:latin typeface="Inter SemiBold"/>
                <a:ea typeface="Inter SemiBold"/>
                <a:cs typeface="Inter SemiBold"/>
                <a:sym typeface="Inter SemiBold"/>
              </a:defRPr>
            </a:lvl1pPr>
            <a:lvl2pPr lvl="1">
              <a:spcBef>
                <a:spcPts val="0"/>
              </a:spcBef>
              <a:spcAft>
                <a:spcPts val="0"/>
              </a:spcAft>
              <a:buSzPts val="6000"/>
              <a:buFont typeface="Inter SemiBold"/>
              <a:buNone/>
              <a:defRPr sz="6000">
                <a:latin typeface="Inter SemiBold"/>
                <a:ea typeface="Inter SemiBold"/>
                <a:cs typeface="Inter SemiBold"/>
                <a:sym typeface="Inter SemiBold"/>
              </a:defRPr>
            </a:lvl2pPr>
            <a:lvl3pPr lvl="2">
              <a:spcBef>
                <a:spcPts val="0"/>
              </a:spcBef>
              <a:spcAft>
                <a:spcPts val="0"/>
              </a:spcAft>
              <a:buSzPts val="6000"/>
              <a:buFont typeface="Inter SemiBold"/>
              <a:buNone/>
              <a:defRPr sz="6000">
                <a:latin typeface="Inter SemiBold"/>
                <a:ea typeface="Inter SemiBold"/>
                <a:cs typeface="Inter SemiBold"/>
                <a:sym typeface="Inter SemiBold"/>
              </a:defRPr>
            </a:lvl3pPr>
            <a:lvl4pPr lvl="3">
              <a:spcBef>
                <a:spcPts val="0"/>
              </a:spcBef>
              <a:spcAft>
                <a:spcPts val="0"/>
              </a:spcAft>
              <a:buSzPts val="6000"/>
              <a:buFont typeface="Inter SemiBold"/>
              <a:buNone/>
              <a:defRPr sz="6000">
                <a:latin typeface="Inter SemiBold"/>
                <a:ea typeface="Inter SemiBold"/>
                <a:cs typeface="Inter SemiBold"/>
                <a:sym typeface="Inter SemiBold"/>
              </a:defRPr>
            </a:lvl4pPr>
            <a:lvl5pPr lvl="4">
              <a:spcBef>
                <a:spcPts val="0"/>
              </a:spcBef>
              <a:spcAft>
                <a:spcPts val="0"/>
              </a:spcAft>
              <a:buSzPts val="6000"/>
              <a:buFont typeface="Inter SemiBold"/>
              <a:buNone/>
              <a:defRPr sz="6000">
                <a:latin typeface="Inter SemiBold"/>
                <a:ea typeface="Inter SemiBold"/>
                <a:cs typeface="Inter SemiBold"/>
                <a:sym typeface="Inter SemiBold"/>
              </a:defRPr>
            </a:lvl5pPr>
            <a:lvl6pPr lvl="5">
              <a:spcBef>
                <a:spcPts val="0"/>
              </a:spcBef>
              <a:spcAft>
                <a:spcPts val="0"/>
              </a:spcAft>
              <a:buSzPts val="6000"/>
              <a:buFont typeface="Inter SemiBold"/>
              <a:buNone/>
              <a:defRPr sz="6000">
                <a:latin typeface="Inter SemiBold"/>
                <a:ea typeface="Inter SemiBold"/>
                <a:cs typeface="Inter SemiBold"/>
                <a:sym typeface="Inter SemiBold"/>
              </a:defRPr>
            </a:lvl6pPr>
            <a:lvl7pPr lvl="6">
              <a:spcBef>
                <a:spcPts val="0"/>
              </a:spcBef>
              <a:spcAft>
                <a:spcPts val="0"/>
              </a:spcAft>
              <a:buSzPts val="6000"/>
              <a:buFont typeface="Inter SemiBold"/>
              <a:buNone/>
              <a:defRPr sz="6000">
                <a:latin typeface="Inter SemiBold"/>
                <a:ea typeface="Inter SemiBold"/>
                <a:cs typeface="Inter SemiBold"/>
                <a:sym typeface="Inter SemiBold"/>
              </a:defRPr>
            </a:lvl7pPr>
            <a:lvl8pPr lvl="7">
              <a:spcBef>
                <a:spcPts val="0"/>
              </a:spcBef>
              <a:spcAft>
                <a:spcPts val="0"/>
              </a:spcAft>
              <a:buSzPts val="6000"/>
              <a:buFont typeface="Inter SemiBold"/>
              <a:buNone/>
              <a:defRPr sz="6000">
                <a:latin typeface="Inter SemiBold"/>
                <a:ea typeface="Inter SemiBold"/>
                <a:cs typeface="Inter SemiBold"/>
                <a:sym typeface="Inter SemiBold"/>
              </a:defRPr>
            </a:lvl8pPr>
            <a:lvl9pPr lvl="8">
              <a:spcBef>
                <a:spcPts val="0"/>
              </a:spcBef>
              <a:spcAft>
                <a:spcPts val="0"/>
              </a:spcAft>
              <a:buSzPts val="6000"/>
              <a:buFont typeface="Inter SemiBold"/>
              <a:buNone/>
              <a:defRPr sz="6000">
                <a:latin typeface="Inter SemiBold"/>
                <a:ea typeface="Inter SemiBold"/>
                <a:cs typeface="Inter SemiBold"/>
                <a:sym typeface="Inter SemiBold"/>
              </a:defRPr>
            </a:lvl9pPr>
          </a:lstStyle>
          <a:p/>
        </p:txBody>
      </p:sp>
      <p:sp>
        <p:nvSpPr>
          <p:cNvPr id="1939" name="Google Shape;1939;p117"/>
          <p:cNvSpPr txBox="1"/>
          <p:nvPr>
            <p:ph idx="6" type="subTitle"/>
          </p:nvPr>
        </p:nvSpPr>
        <p:spPr>
          <a:xfrm>
            <a:off x="6456350" y="3334500"/>
            <a:ext cx="1953000" cy="323100"/>
          </a:xfrm>
          <a:prstGeom prst="rect">
            <a:avLst/>
          </a:prstGeom>
        </p:spPr>
        <p:txBody>
          <a:bodyPr anchorCtr="0" anchor="t" bIns="0" lIns="0" spcFirstLastPara="1" rIns="0" wrap="square" tIns="0">
            <a:noAutofit/>
          </a:bodyPr>
          <a:lstStyle>
            <a:lvl1pPr lvl="0">
              <a:spcBef>
                <a:spcPts val="0"/>
              </a:spcBef>
              <a:spcAft>
                <a:spcPts val="0"/>
              </a:spcAft>
              <a:buSzPts val="1600"/>
              <a:buFont typeface="Inter SemiBold"/>
              <a:buNone/>
              <a:defRPr sz="1600">
                <a:latin typeface="Inter SemiBold"/>
                <a:ea typeface="Inter SemiBold"/>
                <a:cs typeface="Inter SemiBold"/>
                <a:sym typeface="Inter SemiBold"/>
              </a:defRPr>
            </a:lvl1pPr>
            <a:lvl2pPr lvl="1">
              <a:spcBef>
                <a:spcPts val="0"/>
              </a:spcBef>
              <a:spcAft>
                <a:spcPts val="0"/>
              </a:spcAft>
              <a:buSzPts val="1600"/>
              <a:buFont typeface="Inter SemiBold"/>
              <a:buNone/>
              <a:defRPr sz="1600">
                <a:latin typeface="Inter SemiBold"/>
                <a:ea typeface="Inter SemiBold"/>
                <a:cs typeface="Inter SemiBold"/>
                <a:sym typeface="Inter SemiBold"/>
              </a:defRPr>
            </a:lvl2pPr>
            <a:lvl3pPr lvl="2">
              <a:spcBef>
                <a:spcPts val="0"/>
              </a:spcBef>
              <a:spcAft>
                <a:spcPts val="0"/>
              </a:spcAft>
              <a:buSzPts val="1600"/>
              <a:buFont typeface="Inter SemiBold"/>
              <a:buNone/>
              <a:defRPr sz="1600">
                <a:latin typeface="Inter SemiBold"/>
                <a:ea typeface="Inter SemiBold"/>
                <a:cs typeface="Inter SemiBold"/>
                <a:sym typeface="Inter SemiBold"/>
              </a:defRPr>
            </a:lvl3pPr>
            <a:lvl4pPr lvl="3">
              <a:spcBef>
                <a:spcPts val="0"/>
              </a:spcBef>
              <a:spcAft>
                <a:spcPts val="0"/>
              </a:spcAft>
              <a:buSzPts val="1600"/>
              <a:buFont typeface="Inter SemiBold"/>
              <a:buNone/>
              <a:defRPr sz="1600">
                <a:latin typeface="Inter SemiBold"/>
                <a:ea typeface="Inter SemiBold"/>
                <a:cs typeface="Inter SemiBold"/>
                <a:sym typeface="Inter SemiBold"/>
              </a:defRPr>
            </a:lvl4pPr>
            <a:lvl5pPr lvl="4">
              <a:spcBef>
                <a:spcPts val="0"/>
              </a:spcBef>
              <a:spcAft>
                <a:spcPts val="0"/>
              </a:spcAft>
              <a:buSzPts val="1600"/>
              <a:buFont typeface="Inter SemiBold"/>
              <a:buNone/>
              <a:defRPr sz="1600">
                <a:latin typeface="Inter SemiBold"/>
                <a:ea typeface="Inter SemiBold"/>
                <a:cs typeface="Inter SemiBold"/>
                <a:sym typeface="Inter SemiBold"/>
              </a:defRPr>
            </a:lvl5pPr>
            <a:lvl6pPr lvl="5">
              <a:spcBef>
                <a:spcPts val="0"/>
              </a:spcBef>
              <a:spcAft>
                <a:spcPts val="0"/>
              </a:spcAft>
              <a:buSzPts val="1600"/>
              <a:buFont typeface="Inter SemiBold"/>
              <a:buNone/>
              <a:defRPr sz="1600">
                <a:latin typeface="Inter SemiBold"/>
                <a:ea typeface="Inter SemiBold"/>
                <a:cs typeface="Inter SemiBold"/>
                <a:sym typeface="Inter SemiBold"/>
              </a:defRPr>
            </a:lvl6pPr>
            <a:lvl7pPr lvl="6">
              <a:spcBef>
                <a:spcPts val="0"/>
              </a:spcBef>
              <a:spcAft>
                <a:spcPts val="0"/>
              </a:spcAft>
              <a:buSzPts val="1600"/>
              <a:buFont typeface="Inter SemiBold"/>
              <a:buNone/>
              <a:defRPr sz="1600">
                <a:latin typeface="Inter SemiBold"/>
                <a:ea typeface="Inter SemiBold"/>
                <a:cs typeface="Inter SemiBold"/>
                <a:sym typeface="Inter SemiBold"/>
              </a:defRPr>
            </a:lvl7pPr>
            <a:lvl8pPr lvl="7">
              <a:spcBef>
                <a:spcPts val="0"/>
              </a:spcBef>
              <a:spcAft>
                <a:spcPts val="0"/>
              </a:spcAft>
              <a:buSzPts val="1600"/>
              <a:buFont typeface="Inter SemiBold"/>
              <a:buNone/>
              <a:defRPr sz="1600">
                <a:latin typeface="Inter SemiBold"/>
                <a:ea typeface="Inter SemiBold"/>
                <a:cs typeface="Inter SemiBold"/>
                <a:sym typeface="Inter SemiBold"/>
              </a:defRPr>
            </a:lvl8pPr>
            <a:lvl9pPr lvl="8">
              <a:spcBef>
                <a:spcPts val="0"/>
              </a:spcBef>
              <a:spcAft>
                <a:spcPts val="0"/>
              </a:spcAft>
              <a:buSzPts val="1600"/>
              <a:buFont typeface="Inter SemiBold"/>
              <a:buNone/>
              <a:defRPr sz="1600">
                <a:latin typeface="Inter SemiBold"/>
                <a:ea typeface="Inter SemiBold"/>
                <a:cs typeface="Inter SemiBold"/>
                <a:sym typeface="Inter SemiBold"/>
              </a:defRPr>
            </a:lvl9pPr>
          </a:lstStyle>
          <a:p/>
        </p:txBody>
      </p:sp>
      <p:sp>
        <p:nvSpPr>
          <p:cNvPr id="1940" name="Google Shape;1940;p117"/>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3 Charts + Bullets">
  <p:cSld name="CUSTOM_1_2_1_1_2_4_1_1_1_2_1">
    <p:bg>
      <p:bgPr>
        <a:solidFill>
          <a:schemeClr val="dk1"/>
        </a:solidFill>
      </p:bgPr>
    </p:bg>
    <p:spTree>
      <p:nvGrpSpPr>
        <p:cNvPr id="1941" name="Shape 1941"/>
        <p:cNvGrpSpPr/>
        <p:nvPr/>
      </p:nvGrpSpPr>
      <p:grpSpPr>
        <a:xfrm>
          <a:off x="0" y="0"/>
          <a:ext cx="0" cy="0"/>
          <a:chOff x="0" y="0"/>
          <a:chExt cx="0" cy="0"/>
        </a:xfrm>
      </p:grpSpPr>
      <p:sp>
        <p:nvSpPr>
          <p:cNvPr id="1942" name="Google Shape;1942;p118"/>
          <p:cNvSpPr txBox="1"/>
          <p:nvPr>
            <p:ph type="title"/>
          </p:nvPr>
        </p:nvSpPr>
        <p:spPr>
          <a:xfrm>
            <a:off x="457200" y="457200"/>
            <a:ext cx="8229600" cy="3465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1pPr>
            <a:lvl2pPr lvl="1">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2pPr>
            <a:lvl3pPr lvl="2">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3pPr>
            <a:lvl4pPr lvl="3">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4pPr>
            <a:lvl5pPr lvl="4">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5pPr>
            <a:lvl6pPr lvl="5">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6pPr>
            <a:lvl7pPr lvl="6">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7pPr>
            <a:lvl8pPr lvl="7">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8pPr>
            <a:lvl9pPr lvl="8">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9pPr>
          </a:lstStyle>
          <a:p/>
        </p:txBody>
      </p:sp>
      <p:sp>
        <p:nvSpPr>
          <p:cNvPr id="1943" name="Google Shape;1943;p118"/>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944" name="Google Shape;1944;p118"/>
          <p:cNvGrpSpPr/>
          <p:nvPr/>
        </p:nvGrpSpPr>
        <p:grpSpPr>
          <a:xfrm>
            <a:off x="457236" y="4663458"/>
            <a:ext cx="548356" cy="124830"/>
            <a:chOff x="1138300" y="2252975"/>
            <a:chExt cx="5334200" cy="1214300"/>
          </a:xfrm>
        </p:grpSpPr>
        <p:sp>
          <p:nvSpPr>
            <p:cNvPr id="1945" name="Google Shape;1945;p118"/>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946" name="Google Shape;1946;p118"/>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947" name="Google Shape;1947;p118"/>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948" name="Google Shape;1948;p118"/>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949" name="Google Shape;1949;p118"/>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950" name="Google Shape;1950;p118"/>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1951" name="Google Shape;1951;p118"/>
          <p:cNvSpPr txBox="1"/>
          <p:nvPr>
            <p:ph idx="1" type="body"/>
          </p:nvPr>
        </p:nvSpPr>
        <p:spPr>
          <a:xfrm>
            <a:off x="467800" y="3093600"/>
            <a:ext cx="2344200" cy="13020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1952" name="Google Shape;1952;p118"/>
          <p:cNvSpPr txBox="1"/>
          <p:nvPr>
            <p:ph idx="2" type="body"/>
          </p:nvPr>
        </p:nvSpPr>
        <p:spPr>
          <a:xfrm>
            <a:off x="3409300" y="3093600"/>
            <a:ext cx="2344200" cy="13020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1953" name="Google Shape;1953;p118"/>
          <p:cNvSpPr txBox="1"/>
          <p:nvPr>
            <p:ph idx="3" type="body"/>
          </p:nvPr>
        </p:nvSpPr>
        <p:spPr>
          <a:xfrm>
            <a:off x="6345000" y="3093600"/>
            <a:ext cx="2344200" cy="13020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1954" name="Google Shape;1954;p118"/>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Timeline">
  <p:cSld name="CUSTOM_1_2_1_1_2_1_1_1_2_3_5">
    <p:bg>
      <p:bgPr>
        <a:solidFill>
          <a:schemeClr val="dk1"/>
        </a:solidFill>
      </p:bgPr>
    </p:bg>
    <p:spTree>
      <p:nvGrpSpPr>
        <p:cNvPr id="1955" name="Shape 1955"/>
        <p:cNvGrpSpPr/>
        <p:nvPr/>
      </p:nvGrpSpPr>
      <p:grpSpPr>
        <a:xfrm>
          <a:off x="0" y="0"/>
          <a:ext cx="0" cy="0"/>
          <a:chOff x="0" y="0"/>
          <a:chExt cx="0" cy="0"/>
        </a:xfrm>
      </p:grpSpPr>
      <p:sp>
        <p:nvSpPr>
          <p:cNvPr id="1956" name="Google Shape;1956;p119"/>
          <p:cNvSpPr txBox="1"/>
          <p:nvPr>
            <p:ph type="title"/>
          </p:nvPr>
        </p:nvSpPr>
        <p:spPr>
          <a:xfrm>
            <a:off x="457200" y="663625"/>
            <a:ext cx="8229600" cy="2964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1pPr>
            <a:lvl2pPr lvl="1">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2pPr>
            <a:lvl3pPr lvl="2">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3pPr>
            <a:lvl4pPr lvl="3">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4pPr>
            <a:lvl5pPr lvl="4">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5pPr>
            <a:lvl6pPr lvl="5">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6pPr>
            <a:lvl7pPr lvl="6">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7pPr>
            <a:lvl8pPr lvl="7">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8pPr>
            <a:lvl9pPr lvl="8">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9pPr>
          </a:lstStyle>
          <a:p/>
        </p:txBody>
      </p:sp>
      <p:sp>
        <p:nvSpPr>
          <p:cNvPr id="1957" name="Google Shape;1957;p119"/>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958" name="Google Shape;1958;p119"/>
          <p:cNvGrpSpPr/>
          <p:nvPr/>
        </p:nvGrpSpPr>
        <p:grpSpPr>
          <a:xfrm>
            <a:off x="457236" y="4663458"/>
            <a:ext cx="548356" cy="124830"/>
            <a:chOff x="1138300" y="2252975"/>
            <a:chExt cx="5334200" cy="1214300"/>
          </a:xfrm>
        </p:grpSpPr>
        <p:sp>
          <p:nvSpPr>
            <p:cNvPr id="1959" name="Google Shape;1959;p119"/>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960" name="Google Shape;1960;p119"/>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961" name="Google Shape;1961;p119"/>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962" name="Google Shape;1962;p119"/>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963" name="Google Shape;1963;p119"/>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964" name="Google Shape;1964;p119"/>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cxnSp>
        <p:nvCxnSpPr>
          <p:cNvPr id="1965" name="Google Shape;1965;p119"/>
          <p:cNvCxnSpPr/>
          <p:nvPr/>
        </p:nvCxnSpPr>
        <p:spPr>
          <a:xfrm>
            <a:off x="462500" y="1932150"/>
            <a:ext cx="8690100" cy="0"/>
          </a:xfrm>
          <a:prstGeom prst="straightConnector1">
            <a:avLst/>
          </a:prstGeom>
          <a:noFill/>
          <a:ln cap="flat" cmpd="sng" w="9525">
            <a:solidFill>
              <a:schemeClr val="accent6"/>
            </a:solidFill>
            <a:prstDash val="solid"/>
            <a:round/>
            <a:headEnd len="med" w="med" type="none"/>
            <a:tailEnd len="med" w="med" type="none"/>
          </a:ln>
        </p:spPr>
      </p:cxnSp>
      <p:sp>
        <p:nvSpPr>
          <p:cNvPr id="1966" name="Google Shape;1966;p119"/>
          <p:cNvSpPr txBox="1"/>
          <p:nvPr>
            <p:ph idx="1" type="subTitle"/>
          </p:nvPr>
        </p:nvSpPr>
        <p:spPr>
          <a:xfrm>
            <a:off x="458975" y="2127125"/>
            <a:ext cx="1085700" cy="3267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1pPr>
            <a:lvl2pPr lvl="1">
              <a:lnSpc>
                <a:spcPct val="100000"/>
              </a:lnSpc>
              <a:spcBef>
                <a:spcPts val="0"/>
              </a:spcBef>
              <a:spcAft>
                <a:spcPts val="0"/>
              </a:spcAft>
              <a:buClr>
                <a:schemeClr val="lt1"/>
              </a:buClr>
              <a:buSzPts val="1200"/>
              <a:buNone/>
              <a:defRPr>
                <a:solidFill>
                  <a:schemeClr val="lt1"/>
                </a:solidFill>
              </a:defRPr>
            </a:lvl2pPr>
            <a:lvl3pPr lvl="2">
              <a:lnSpc>
                <a:spcPct val="100000"/>
              </a:lnSpc>
              <a:spcBef>
                <a:spcPts val="0"/>
              </a:spcBef>
              <a:spcAft>
                <a:spcPts val="0"/>
              </a:spcAft>
              <a:buClr>
                <a:schemeClr val="lt1"/>
              </a:buClr>
              <a:buSzPts val="1200"/>
              <a:buNone/>
              <a:defRPr>
                <a:solidFill>
                  <a:schemeClr val="lt1"/>
                </a:solidFill>
              </a:defRPr>
            </a:lvl3pPr>
            <a:lvl4pPr lvl="3">
              <a:lnSpc>
                <a:spcPct val="100000"/>
              </a:lnSpc>
              <a:spcBef>
                <a:spcPts val="0"/>
              </a:spcBef>
              <a:spcAft>
                <a:spcPts val="0"/>
              </a:spcAft>
              <a:buClr>
                <a:schemeClr val="lt1"/>
              </a:buClr>
              <a:buSzPts val="1200"/>
              <a:buNone/>
              <a:defRPr>
                <a:solidFill>
                  <a:schemeClr val="lt1"/>
                </a:solidFill>
              </a:defRPr>
            </a:lvl4pPr>
            <a:lvl5pPr lvl="4">
              <a:lnSpc>
                <a:spcPct val="100000"/>
              </a:lnSpc>
              <a:spcBef>
                <a:spcPts val="0"/>
              </a:spcBef>
              <a:spcAft>
                <a:spcPts val="0"/>
              </a:spcAft>
              <a:buClr>
                <a:schemeClr val="lt1"/>
              </a:buClr>
              <a:buSzPts val="1200"/>
              <a:buNone/>
              <a:defRPr>
                <a:solidFill>
                  <a:schemeClr val="lt1"/>
                </a:solidFill>
              </a:defRPr>
            </a:lvl5pPr>
            <a:lvl6pPr lvl="5">
              <a:lnSpc>
                <a:spcPct val="100000"/>
              </a:lnSpc>
              <a:spcBef>
                <a:spcPts val="0"/>
              </a:spcBef>
              <a:spcAft>
                <a:spcPts val="0"/>
              </a:spcAft>
              <a:buClr>
                <a:schemeClr val="lt1"/>
              </a:buClr>
              <a:buSzPts val="1200"/>
              <a:buNone/>
              <a:defRPr>
                <a:solidFill>
                  <a:schemeClr val="lt1"/>
                </a:solidFill>
              </a:defRPr>
            </a:lvl6pPr>
            <a:lvl7pPr lvl="6">
              <a:lnSpc>
                <a:spcPct val="100000"/>
              </a:lnSpc>
              <a:spcBef>
                <a:spcPts val="0"/>
              </a:spcBef>
              <a:spcAft>
                <a:spcPts val="0"/>
              </a:spcAft>
              <a:buClr>
                <a:schemeClr val="lt1"/>
              </a:buClr>
              <a:buSzPts val="1200"/>
              <a:buNone/>
              <a:defRPr>
                <a:solidFill>
                  <a:schemeClr val="lt1"/>
                </a:solidFill>
              </a:defRPr>
            </a:lvl7pPr>
            <a:lvl8pPr lvl="7">
              <a:lnSpc>
                <a:spcPct val="100000"/>
              </a:lnSpc>
              <a:spcBef>
                <a:spcPts val="0"/>
              </a:spcBef>
              <a:spcAft>
                <a:spcPts val="0"/>
              </a:spcAft>
              <a:buClr>
                <a:schemeClr val="lt1"/>
              </a:buClr>
              <a:buSzPts val="1200"/>
              <a:buNone/>
              <a:defRPr>
                <a:solidFill>
                  <a:schemeClr val="lt1"/>
                </a:solidFill>
              </a:defRPr>
            </a:lvl8pPr>
            <a:lvl9pPr lvl="8">
              <a:lnSpc>
                <a:spcPct val="100000"/>
              </a:lnSpc>
              <a:spcBef>
                <a:spcPts val="0"/>
              </a:spcBef>
              <a:spcAft>
                <a:spcPts val="0"/>
              </a:spcAft>
              <a:buClr>
                <a:schemeClr val="lt1"/>
              </a:buClr>
              <a:buSzPts val="1200"/>
              <a:buNone/>
              <a:defRPr>
                <a:solidFill>
                  <a:schemeClr val="lt1"/>
                </a:solidFill>
              </a:defRPr>
            </a:lvl9pPr>
          </a:lstStyle>
          <a:p/>
        </p:txBody>
      </p:sp>
      <p:sp>
        <p:nvSpPr>
          <p:cNvPr id="1967" name="Google Shape;1967;p119"/>
          <p:cNvSpPr txBox="1"/>
          <p:nvPr>
            <p:ph idx="2" type="body"/>
          </p:nvPr>
        </p:nvSpPr>
        <p:spPr>
          <a:xfrm>
            <a:off x="450150" y="2603750"/>
            <a:ext cx="1068000" cy="15975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1968" name="Google Shape;1968;p119"/>
          <p:cNvSpPr txBox="1"/>
          <p:nvPr>
            <p:ph idx="3" type="subTitle"/>
          </p:nvPr>
        </p:nvSpPr>
        <p:spPr>
          <a:xfrm>
            <a:off x="2114700" y="2127125"/>
            <a:ext cx="1085700" cy="3267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1pPr>
            <a:lvl2pPr lvl="1">
              <a:lnSpc>
                <a:spcPct val="100000"/>
              </a:lnSpc>
              <a:spcBef>
                <a:spcPts val="0"/>
              </a:spcBef>
              <a:spcAft>
                <a:spcPts val="0"/>
              </a:spcAft>
              <a:buClr>
                <a:schemeClr val="lt1"/>
              </a:buClr>
              <a:buSzPts val="1200"/>
              <a:buNone/>
              <a:defRPr>
                <a:solidFill>
                  <a:schemeClr val="lt1"/>
                </a:solidFill>
              </a:defRPr>
            </a:lvl2pPr>
            <a:lvl3pPr lvl="2">
              <a:lnSpc>
                <a:spcPct val="100000"/>
              </a:lnSpc>
              <a:spcBef>
                <a:spcPts val="0"/>
              </a:spcBef>
              <a:spcAft>
                <a:spcPts val="0"/>
              </a:spcAft>
              <a:buClr>
                <a:schemeClr val="lt1"/>
              </a:buClr>
              <a:buSzPts val="1200"/>
              <a:buNone/>
              <a:defRPr>
                <a:solidFill>
                  <a:schemeClr val="lt1"/>
                </a:solidFill>
              </a:defRPr>
            </a:lvl3pPr>
            <a:lvl4pPr lvl="3">
              <a:lnSpc>
                <a:spcPct val="100000"/>
              </a:lnSpc>
              <a:spcBef>
                <a:spcPts val="0"/>
              </a:spcBef>
              <a:spcAft>
                <a:spcPts val="0"/>
              </a:spcAft>
              <a:buClr>
                <a:schemeClr val="lt1"/>
              </a:buClr>
              <a:buSzPts val="1200"/>
              <a:buNone/>
              <a:defRPr>
                <a:solidFill>
                  <a:schemeClr val="lt1"/>
                </a:solidFill>
              </a:defRPr>
            </a:lvl4pPr>
            <a:lvl5pPr lvl="4">
              <a:lnSpc>
                <a:spcPct val="100000"/>
              </a:lnSpc>
              <a:spcBef>
                <a:spcPts val="0"/>
              </a:spcBef>
              <a:spcAft>
                <a:spcPts val="0"/>
              </a:spcAft>
              <a:buClr>
                <a:schemeClr val="lt1"/>
              </a:buClr>
              <a:buSzPts val="1200"/>
              <a:buNone/>
              <a:defRPr>
                <a:solidFill>
                  <a:schemeClr val="lt1"/>
                </a:solidFill>
              </a:defRPr>
            </a:lvl5pPr>
            <a:lvl6pPr lvl="5">
              <a:lnSpc>
                <a:spcPct val="100000"/>
              </a:lnSpc>
              <a:spcBef>
                <a:spcPts val="0"/>
              </a:spcBef>
              <a:spcAft>
                <a:spcPts val="0"/>
              </a:spcAft>
              <a:buClr>
                <a:schemeClr val="lt1"/>
              </a:buClr>
              <a:buSzPts val="1200"/>
              <a:buNone/>
              <a:defRPr>
                <a:solidFill>
                  <a:schemeClr val="lt1"/>
                </a:solidFill>
              </a:defRPr>
            </a:lvl6pPr>
            <a:lvl7pPr lvl="6">
              <a:lnSpc>
                <a:spcPct val="100000"/>
              </a:lnSpc>
              <a:spcBef>
                <a:spcPts val="0"/>
              </a:spcBef>
              <a:spcAft>
                <a:spcPts val="0"/>
              </a:spcAft>
              <a:buClr>
                <a:schemeClr val="lt1"/>
              </a:buClr>
              <a:buSzPts val="1200"/>
              <a:buNone/>
              <a:defRPr>
                <a:solidFill>
                  <a:schemeClr val="lt1"/>
                </a:solidFill>
              </a:defRPr>
            </a:lvl7pPr>
            <a:lvl8pPr lvl="7">
              <a:lnSpc>
                <a:spcPct val="100000"/>
              </a:lnSpc>
              <a:spcBef>
                <a:spcPts val="0"/>
              </a:spcBef>
              <a:spcAft>
                <a:spcPts val="0"/>
              </a:spcAft>
              <a:buClr>
                <a:schemeClr val="lt1"/>
              </a:buClr>
              <a:buSzPts val="1200"/>
              <a:buNone/>
              <a:defRPr>
                <a:solidFill>
                  <a:schemeClr val="lt1"/>
                </a:solidFill>
              </a:defRPr>
            </a:lvl8pPr>
            <a:lvl9pPr lvl="8">
              <a:lnSpc>
                <a:spcPct val="100000"/>
              </a:lnSpc>
              <a:spcBef>
                <a:spcPts val="0"/>
              </a:spcBef>
              <a:spcAft>
                <a:spcPts val="0"/>
              </a:spcAft>
              <a:buClr>
                <a:schemeClr val="lt1"/>
              </a:buClr>
              <a:buSzPts val="1200"/>
              <a:buNone/>
              <a:defRPr>
                <a:solidFill>
                  <a:schemeClr val="lt1"/>
                </a:solidFill>
              </a:defRPr>
            </a:lvl9pPr>
          </a:lstStyle>
          <a:p/>
        </p:txBody>
      </p:sp>
      <p:sp>
        <p:nvSpPr>
          <p:cNvPr id="1969" name="Google Shape;1969;p119"/>
          <p:cNvSpPr txBox="1"/>
          <p:nvPr>
            <p:ph idx="4" type="body"/>
          </p:nvPr>
        </p:nvSpPr>
        <p:spPr>
          <a:xfrm>
            <a:off x="2105875" y="2603750"/>
            <a:ext cx="1068000" cy="15975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1970" name="Google Shape;1970;p119"/>
          <p:cNvSpPr txBox="1"/>
          <p:nvPr>
            <p:ph idx="5" type="subTitle"/>
          </p:nvPr>
        </p:nvSpPr>
        <p:spPr>
          <a:xfrm>
            <a:off x="3770425" y="2127125"/>
            <a:ext cx="1085700" cy="3267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1pPr>
            <a:lvl2pPr lvl="1">
              <a:lnSpc>
                <a:spcPct val="100000"/>
              </a:lnSpc>
              <a:spcBef>
                <a:spcPts val="0"/>
              </a:spcBef>
              <a:spcAft>
                <a:spcPts val="0"/>
              </a:spcAft>
              <a:buClr>
                <a:schemeClr val="lt1"/>
              </a:buClr>
              <a:buSzPts val="1200"/>
              <a:buNone/>
              <a:defRPr>
                <a:solidFill>
                  <a:schemeClr val="lt1"/>
                </a:solidFill>
              </a:defRPr>
            </a:lvl2pPr>
            <a:lvl3pPr lvl="2">
              <a:lnSpc>
                <a:spcPct val="100000"/>
              </a:lnSpc>
              <a:spcBef>
                <a:spcPts val="0"/>
              </a:spcBef>
              <a:spcAft>
                <a:spcPts val="0"/>
              </a:spcAft>
              <a:buClr>
                <a:schemeClr val="lt1"/>
              </a:buClr>
              <a:buSzPts val="1200"/>
              <a:buNone/>
              <a:defRPr>
                <a:solidFill>
                  <a:schemeClr val="lt1"/>
                </a:solidFill>
              </a:defRPr>
            </a:lvl3pPr>
            <a:lvl4pPr lvl="3">
              <a:lnSpc>
                <a:spcPct val="100000"/>
              </a:lnSpc>
              <a:spcBef>
                <a:spcPts val="0"/>
              </a:spcBef>
              <a:spcAft>
                <a:spcPts val="0"/>
              </a:spcAft>
              <a:buClr>
                <a:schemeClr val="lt1"/>
              </a:buClr>
              <a:buSzPts val="1200"/>
              <a:buNone/>
              <a:defRPr>
                <a:solidFill>
                  <a:schemeClr val="lt1"/>
                </a:solidFill>
              </a:defRPr>
            </a:lvl4pPr>
            <a:lvl5pPr lvl="4">
              <a:lnSpc>
                <a:spcPct val="100000"/>
              </a:lnSpc>
              <a:spcBef>
                <a:spcPts val="0"/>
              </a:spcBef>
              <a:spcAft>
                <a:spcPts val="0"/>
              </a:spcAft>
              <a:buClr>
                <a:schemeClr val="lt1"/>
              </a:buClr>
              <a:buSzPts val="1200"/>
              <a:buNone/>
              <a:defRPr>
                <a:solidFill>
                  <a:schemeClr val="lt1"/>
                </a:solidFill>
              </a:defRPr>
            </a:lvl5pPr>
            <a:lvl6pPr lvl="5">
              <a:lnSpc>
                <a:spcPct val="100000"/>
              </a:lnSpc>
              <a:spcBef>
                <a:spcPts val="0"/>
              </a:spcBef>
              <a:spcAft>
                <a:spcPts val="0"/>
              </a:spcAft>
              <a:buClr>
                <a:schemeClr val="lt1"/>
              </a:buClr>
              <a:buSzPts val="1200"/>
              <a:buNone/>
              <a:defRPr>
                <a:solidFill>
                  <a:schemeClr val="lt1"/>
                </a:solidFill>
              </a:defRPr>
            </a:lvl6pPr>
            <a:lvl7pPr lvl="6">
              <a:lnSpc>
                <a:spcPct val="100000"/>
              </a:lnSpc>
              <a:spcBef>
                <a:spcPts val="0"/>
              </a:spcBef>
              <a:spcAft>
                <a:spcPts val="0"/>
              </a:spcAft>
              <a:buClr>
                <a:schemeClr val="lt1"/>
              </a:buClr>
              <a:buSzPts val="1200"/>
              <a:buNone/>
              <a:defRPr>
                <a:solidFill>
                  <a:schemeClr val="lt1"/>
                </a:solidFill>
              </a:defRPr>
            </a:lvl7pPr>
            <a:lvl8pPr lvl="7">
              <a:lnSpc>
                <a:spcPct val="100000"/>
              </a:lnSpc>
              <a:spcBef>
                <a:spcPts val="0"/>
              </a:spcBef>
              <a:spcAft>
                <a:spcPts val="0"/>
              </a:spcAft>
              <a:buClr>
                <a:schemeClr val="lt1"/>
              </a:buClr>
              <a:buSzPts val="1200"/>
              <a:buNone/>
              <a:defRPr>
                <a:solidFill>
                  <a:schemeClr val="lt1"/>
                </a:solidFill>
              </a:defRPr>
            </a:lvl8pPr>
            <a:lvl9pPr lvl="8">
              <a:lnSpc>
                <a:spcPct val="100000"/>
              </a:lnSpc>
              <a:spcBef>
                <a:spcPts val="0"/>
              </a:spcBef>
              <a:spcAft>
                <a:spcPts val="0"/>
              </a:spcAft>
              <a:buClr>
                <a:schemeClr val="lt1"/>
              </a:buClr>
              <a:buSzPts val="1200"/>
              <a:buNone/>
              <a:defRPr>
                <a:solidFill>
                  <a:schemeClr val="lt1"/>
                </a:solidFill>
              </a:defRPr>
            </a:lvl9pPr>
          </a:lstStyle>
          <a:p/>
        </p:txBody>
      </p:sp>
      <p:sp>
        <p:nvSpPr>
          <p:cNvPr id="1971" name="Google Shape;1971;p119"/>
          <p:cNvSpPr txBox="1"/>
          <p:nvPr>
            <p:ph idx="6" type="body"/>
          </p:nvPr>
        </p:nvSpPr>
        <p:spPr>
          <a:xfrm>
            <a:off x="3761600" y="2603750"/>
            <a:ext cx="1068000" cy="15975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1972" name="Google Shape;1972;p119"/>
          <p:cNvSpPr txBox="1"/>
          <p:nvPr>
            <p:ph idx="7" type="subTitle"/>
          </p:nvPr>
        </p:nvSpPr>
        <p:spPr>
          <a:xfrm>
            <a:off x="5452675" y="2127125"/>
            <a:ext cx="1085700" cy="3267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1pPr>
            <a:lvl2pPr lvl="1">
              <a:lnSpc>
                <a:spcPct val="100000"/>
              </a:lnSpc>
              <a:spcBef>
                <a:spcPts val="0"/>
              </a:spcBef>
              <a:spcAft>
                <a:spcPts val="0"/>
              </a:spcAft>
              <a:buClr>
                <a:schemeClr val="lt1"/>
              </a:buClr>
              <a:buSzPts val="1200"/>
              <a:buNone/>
              <a:defRPr>
                <a:solidFill>
                  <a:schemeClr val="lt1"/>
                </a:solidFill>
              </a:defRPr>
            </a:lvl2pPr>
            <a:lvl3pPr lvl="2">
              <a:lnSpc>
                <a:spcPct val="100000"/>
              </a:lnSpc>
              <a:spcBef>
                <a:spcPts val="0"/>
              </a:spcBef>
              <a:spcAft>
                <a:spcPts val="0"/>
              </a:spcAft>
              <a:buClr>
                <a:schemeClr val="lt1"/>
              </a:buClr>
              <a:buSzPts val="1200"/>
              <a:buNone/>
              <a:defRPr>
                <a:solidFill>
                  <a:schemeClr val="lt1"/>
                </a:solidFill>
              </a:defRPr>
            </a:lvl3pPr>
            <a:lvl4pPr lvl="3">
              <a:lnSpc>
                <a:spcPct val="100000"/>
              </a:lnSpc>
              <a:spcBef>
                <a:spcPts val="0"/>
              </a:spcBef>
              <a:spcAft>
                <a:spcPts val="0"/>
              </a:spcAft>
              <a:buClr>
                <a:schemeClr val="lt1"/>
              </a:buClr>
              <a:buSzPts val="1200"/>
              <a:buNone/>
              <a:defRPr>
                <a:solidFill>
                  <a:schemeClr val="lt1"/>
                </a:solidFill>
              </a:defRPr>
            </a:lvl4pPr>
            <a:lvl5pPr lvl="4">
              <a:lnSpc>
                <a:spcPct val="100000"/>
              </a:lnSpc>
              <a:spcBef>
                <a:spcPts val="0"/>
              </a:spcBef>
              <a:spcAft>
                <a:spcPts val="0"/>
              </a:spcAft>
              <a:buClr>
                <a:schemeClr val="lt1"/>
              </a:buClr>
              <a:buSzPts val="1200"/>
              <a:buNone/>
              <a:defRPr>
                <a:solidFill>
                  <a:schemeClr val="lt1"/>
                </a:solidFill>
              </a:defRPr>
            </a:lvl5pPr>
            <a:lvl6pPr lvl="5">
              <a:lnSpc>
                <a:spcPct val="100000"/>
              </a:lnSpc>
              <a:spcBef>
                <a:spcPts val="0"/>
              </a:spcBef>
              <a:spcAft>
                <a:spcPts val="0"/>
              </a:spcAft>
              <a:buClr>
                <a:schemeClr val="lt1"/>
              </a:buClr>
              <a:buSzPts val="1200"/>
              <a:buNone/>
              <a:defRPr>
                <a:solidFill>
                  <a:schemeClr val="lt1"/>
                </a:solidFill>
              </a:defRPr>
            </a:lvl6pPr>
            <a:lvl7pPr lvl="6">
              <a:lnSpc>
                <a:spcPct val="100000"/>
              </a:lnSpc>
              <a:spcBef>
                <a:spcPts val="0"/>
              </a:spcBef>
              <a:spcAft>
                <a:spcPts val="0"/>
              </a:spcAft>
              <a:buClr>
                <a:schemeClr val="lt1"/>
              </a:buClr>
              <a:buSzPts val="1200"/>
              <a:buNone/>
              <a:defRPr>
                <a:solidFill>
                  <a:schemeClr val="lt1"/>
                </a:solidFill>
              </a:defRPr>
            </a:lvl7pPr>
            <a:lvl8pPr lvl="7">
              <a:lnSpc>
                <a:spcPct val="100000"/>
              </a:lnSpc>
              <a:spcBef>
                <a:spcPts val="0"/>
              </a:spcBef>
              <a:spcAft>
                <a:spcPts val="0"/>
              </a:spcAft>
              <a:buClr>
                <a:schemeClr val="lt1"/>
              </a:buClr>
              <a:buSzPts val="1200"/>
              <a:buNone/>
              <a:defRPr>
                <a:solidFill>
                  <a:schemeClr val="lt1"/>
                </a:solidFill>
              </a:defRPr>
            </a:lvl8pPr>
            <a:lvl9pPr lvl="8">
              <a:lnSpc>
                <a:spcPct val="100000"/>
              </a:lnSpc>
              <a:spcBef>
                <a:spcPts val="0"/>
              </a:spcBef>
              <a:spcAft>
                <a:spcPts val="0"/>
              </a:spcAft>
              <a:buClr>
                <a:schemeClr val="lt1"/>
              </a:buClr>
              <a:buSzPts val="1200"/>
              <a:buNone/>
              <a:defRPr>
                <a:solidFill>
                  <a:schemeClr val="lt1"/>
                </a:solidFill>
              </a:defRPr>
            </a:lvl9pPr>
          </a:lstStyle>
          <a:p/>
        </p:txBody>
      </p:sp>
      <p:sp>
        <p:nvSpPr>
          <p:cNvPr id="1973" name="Google Shape;1973;p119"/>
          <p:cNvSpPr txBox="1"/>
          <p:nvPr>
            <p:ph idx="8" type="body"/>
          </p:nvPr>
        </p:nvSpPr>
        <p:spPr>
          <a:xfrm>
            <a:off x="5443850" y="2603750"/>
            <a:ext cx="1068000" cy="15975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1974" name="Google Shape;1974;p119"/>
          <p:cNvSpPr txBox="1"/>
          <p:nvPr>
            <p:ph idx="9" type="subTitle"/>
          </p:nvPr>
        </p:nvSpPr>
        <p:spPr>
          <a:xfrm>
            <a:off x="7090700" y="2127125"/>
            <a:ext cx="1085700" cy="3267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1pPr>
            <a:lvl2pPr lvl="1">
              <a:lnSpc>
                <a:spcPct val="100000"/>
              </a:lnSpc>
              <a:spcBef>
                <a:spcPts val="0"/>
              </a:spcBef>
              <a:spcAft>
                <a:spcPts val="0"/>
              </a:spcAft>
              <a:buClr>
                <a:schemeClr val="lt1"/>
              </a:buClr>
              <a:buSzPts val="1200"/>
              <a:buNone/>
              <a:defRPr>
                <a:solidFill>
                  <a:schemeClr val="lt1"/>
                </a:solidFill>
              </a:defRPr>
            </a:lvl2pPr>
            <a:lvl3pPr lvl="2">
              <a:lnSpc>
                <a:spcPct val="100000"/>
              </a:lnSpc>
              <a:spcBef>
                <a:spcPts val="0"/>
              </a:spcBef>
              <a:spcAft>
                <a:spcPts val="0"/>
              </a:spcAft>
              <a:buClr>
                <a:schemeClr val="lt1"/>
              </a:buClr>
              <a:buSzPts val="1200"/>
              <a:buNone/>
              <a:defRPr>
                <a:solidFill>
                  <a:schemeClr val="lt1"/>
                </a:solidFill>
              </a:defRPr>
            </a:lvl3pPr>
            <a:lvl4pPr lvl="3">
              <a:lnSpc>
                <a:spcPct val="100000"/>
              </a:lnSpc>
              <a:spcBef>
                <a:spcPts val="0"/>
              </a:spcBef>
              <a:spcAft>
                <a:spcPts val="0"/>
              </a:spcAft>
              <a:buClr>
                <a:schemeClr val="lt1"/>
              </a:buClr>
              <a:buSzPts val="1200"/>
              <a:buNone/>
              <a:defRPr>
                <a:solidFill>
                  <a:schemeClr val="lt1"/>
                </a:solidFill>
              </a:defRPr>
            </a:lvl4pPr>
            <a:lvl5pPr lvl="4">
              <a:lnSpc>
                <a:spcPct val="100000"/>
              </a:lnSpc>
              <a:spcBef>
                <a:spcPts val="0"/>
              </a:spcBef>
              <a:spcAft>
                <a:spcPts val="0"/>
              </a:spcAft>
              <a:buClr>
                <a:schemeClr val="lt1"/>
              </a:buClr>
              <a:buSzPts val="1200"/>
              <a:buNone/>
              <a:defRPr>
                <a:solidFill>
                  <a:schemeClr val="lt1"/>
                </a:solidFill>
              </a:defRPr>
            </a:lvl5pPr>
            <a:lvl6pPr lvl="5">
              <a:lnSpc>
                <a:spcPct val="100000"/>
              </a:lnSpc>
              <a:spcBef>
                <a:spcPts val="0"/>
              </a:spcBef>
              <a:spcAft>
                <a:spcPts val="0"/>
              </a:spcAft>
              <a:buClr>
                <a:schemeClr val="lt1"/>
              </a:buClr>
              <a:buSzPts val="1200"/>
              <a:buNone/>
              <a:defRPr>
                <a:solidFill>
                  <a:schemeClr val="lt1"/>
                </a:solidFill>
              </a:defRPr>
            </a:lvl6pPr>
            <a:lvl7pPr lvl="6">
              <a:lnSpc>
                <a:spcPct val="100000"/>
              </a:lnSpc>
              <a:spcBef>
                <a:spcPts val="0"/>
              </a:spcBef>
              <a:spcAft>
                <a:spcPts val="0"/>
              </a:spcAft>
              <a:buClr>
                <a:schemeClr val="lt1"/>
              </a:buClr>
              <a:buSzPts val="1200"/>
              <a:buNone/>
              <a:defRPr>
                <a:solidFill>
                  <a:schemeClr val="lt1"/>
                </a:solidFill>
              </a:defRPr>
            </a:lvl7pPr>
            <a:lvl8pPr lvl="7">
              <a:lnSpc>
                <a:spcPct val="100000"/>
              </a:lnSpc>
              <a:spcBef>
                <a:spcPts val="0"/>
              </a:spcBef>
              <a:spcAft>
                <a:spcPts val="0"/>
              </a:spcAft>
              <a:buClr>
                <a:schemeClr val="lt1"/>
              </a:buClr>
              <a:buSzPts val="1200"/>
              <a:buNone/>
              <a:defRPr>
                <a:solidFill>
                  <a:schemeClr val="lt1"/>
                </a:solidFill>
              </a:defRPr>
            </a:lvl8pPr>
            <a:lvl9pPr lvl="8">
              <a:lnSpc>
                <a:spcPct val="100000"/>
              </a:lnSpc>
              <a:spcBef>
                <a:spcPts val="0"/>
              </a:spcBef>
              <a:spcAft>
                <a:spcPts val="0"/>
              </a:spcAft>
              <a:buClr>
                <a:schemeClr val="lt1"/>
              </a:buClr>
              <a:buSzPts val="1200"/>
              <a:buNone/>
              <a:defRPr>
                <a:solidFill>
                  <a:schemeClr val="lt1"/>
                </a:solidFill>
              </a:defRPr>
            </a:lvl9pPr>
          </a:lstStyle>
          <a:p/>
        </p:txBody>
      </p:sp>
      <p:sp>
        <p:nvSpPr>
          <p:cNvPr id="1975" name="Google Shape;1975;p119"/>
          <p:cNvSpPr txBox="1"/>
          <p:nvPr>
            <p:ph idx="13" type="body"/>
          </p:nvPr>
        </p:nvSpPr>
        <p:spPr>
          <a:xfrm>
            <a:off x="7081875" y="2603750"/>
            <a:ext cx="1068000" cy="15975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1976" name="Google Shape;1976;p119"/>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Timeline Left">
  <p:cSld name="CUSTOM_1_2_1_1_2_1_1_1_2_3_1_1">
    <p:bg>
      <p:bgPr>
        <a:solidFill>
          <a:schemeClr val="dk1"/>
        </a:solidFill>
      </p:bgPr>
    </p:bg>
    <p:spTree>
      <p:nvGrpSpPr>
        <p:cNvPr id="1977" name="Shape 1977"/>
        <p:cNvGrpSpPr/>
        <p:nvPr/>
      </p:nvGrpSpPr>
      <p:grpSpPr>
        <a:xfrm>
          <a:off x="0" y="0"/>
          <a:ext cx="0" cy="0"/>
          <a:chOff x="0" y="0"/>
          <a:chExt cx="0" cy="0"/>
        </a:xfrm>
      </p:grpSpPr>
      <p:sp>
        <p:nvSpPr>
          <p:cNvPr id="1978" name="Google Shape;1978;p120"/>
          <p:cNvSpPr/>
          <p:nvPr>
            <p:ph idx="2" type="pic"/>
          </p:nvPr>
        </p:nvSpPr>
        <p:spPr>
          <a:xfrm>
            <a:off x="6858000" y="0"/>
            <a:ext cx="2303700" cy="5165100"/>
          </a:xfrm>
          <a:prstGeom prst="rect">
            <a:avLst/>
          </a:prstGeom>
          <a:noFill/>
          <a:ln>
            <a:noFill/>
          </a:ln>
        </p:spPr>
      </p:sp>
      <p:sp>
        <p:nvSpPr>
          <p:cNvPr id="1979" name="Google Shape;1979;p120"/>
          <p:cNvSpPr txBox="1"/>
          <p:nvPr>
            <p:ph type="title"/>
          </p:nvPr>
        </p:nvSpPr>
        <p:spPr>
          <a:xfrm>
            <a:off x="457200" y="663625"/>
            <a:ext cx="8229600" cy="2964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1pPr>
            <a:lvl2pPr lvl="1">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2pPr>
            <a:lvl3pPr lvl="2">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3pPr>
            <a:lvl4pPr lvl="3">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4pPr>
            <a:lvl5pPr lvl="4">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5pPr>
            <a:lvl6pPr lvl="5">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6pPr>
            <a:lvl7pPr lvl="6">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7pPr>
            <a:lvl8pPr lvl="7">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8pPr>
            <a:lvl9pPr lvl="8">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9pPr>
          </a:lstStyle>
          <a:p/>
        </p:txBody>
      </p:sp>
      <p:sp>
        <p:nvSpPr>
          <p:cNvPr id="1980" name="Google Shape;1980;p120"/>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981" name="Google Shape;1981;p120"/>
          <p:cNvGrpSpPr/>
          <p:nvPr/>
        </p:nvGrpSpPr>
        <p:grpSpPr>
          <a:xfrm>
            <a:off x="457236" y="4663458"/>
            <a:ext cx="548356" cy="124830"/>
            <a:chOff x="1138300" y="2252975"/>
            <a:chExt cx="5334200" cy="1214300"/>
          </a:xfrm>
        </p:grpSpPr>
        <p:sp>
          <p:nvSpPr>
            <p:cNvPr id="1982" name="Google Shape;1982;p120"/>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983" name="Google Shape;1983;p120"/>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984" name="Google Shape;1984;p120"/>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985" name="Google Shape;1985;p120"/>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986" name="Google Shape;1986;p120"/>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987" name="Google Shape;1987;p120"/>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cxnSp>
        <p:nvCxnSpPr>
          <p:cNvPr id="1988" name="Google Shape;1988;p120"/>
          <p:cNvCxnSpPr>
            <a:endCxn id="1989" idx="6"/>
          </p:cNvCxnSpPr>
          <p:nvPr/>
        </p:nvCxnSpPr>
        <p:spPr>
          <a:xfrm>
            <a:off x="0" y="1932150"/>
            <a:ext cx="5303400" cy="0"/>
          </a:xfrm>
          <a:prstGeom prst="straightConnector1">
            <a:avLst/>
          </a:prstGeom>
          <a:noFill/>
          <a:ln cap="flat" cmpd="sng" w="9525">
            <a:solidFill>
              <a:schemeClr val="accent6"/>
            </a:solidFill>
            <a:prstDash val="solid"/>
            <a:round/>
            <a:headEnd len="med" w="med" type="none"/>
            <a:tailEnd len="med" w="med" type="none"/>
          </a:ln>
        </p:spPr>
      </p:cxnSp>
      <p:sp>
        <p:nvSpPr>
          <p:cNvPr id="1990" name="Google Shape;1990;p120"/>
          <p:cNvSpPr txBox="1"/>
          <p:nvPr>
            <p:ph idx="1" type="subTitle"/>
          </p:nvPr>
        </p:nvSpPr>
        <p:spPr>
          <a:xfrm>
            <a:off x="458975" y="2127125"/>
            <a:ext cx="1085700" cy="3267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1pPr>
            <a:lvl2pPr lvl="1">
              <a:lnSpc>
                <a:spcPct val="100000"/>
              </a:lnSpc>
              <a:spcBef>
                <a:spcPts val="0"/>
              </a:spcBef>
              <a:spcAft>
                <a:spcPts val="0"/>
              </a:spcAft>
              <a:buClr>
                <a:schemeClr val="lt1"/>
              </a:buClr>
              <a:buSzPts val="1200"/>
              <a:buNone/>
              <a:defRPr>
                <a:solidFill>
                  <a:schemeClr val="lt1"/>
                </a:solidFill>
              </a:defRPr>
            </a:lvl2pPr>
            <a:lvl3pPr lvl="2">
              <a:lnSpc>
                <a:spcPct val="100000"/>
              </a:lnSpc>
              <a:spcBef>
                <a:spcPts val="0"/>
              </a:spcBef>
              <a:spcAft>
                <a:spcPts val="0"/>
              </a:spcAft>
              <a:buClr>
                <a:schemeClr val="lt1"/>
              </a:buClr>
              <a:buSzPts val="1200"/>
              <a:buNone/>
              <a:defRPr>
                <a:solidFill>
                  <a:schemeClr val="lt1"/>
                </a:solidFill>
              </a:defRPr>
            </a:lvl3pPr>
            <a:lvl4pPr lvl="3">
              <a:lnSpc>
                <a:spcPct val="100000"/>
              </a:lnSpc>
              <a:spcBef>
                <a:spcPts val="0"/>
              </a:spcBef>
              <a:spcAft>
                <a:spcPts val="0"/>
              </a:spcAft>
              <a:buClr>
                <a:schemeClr val="lt1"/>
              </a:buClr>
              <a:buSzPts val="1200"/>
              <a:buNone/>
              <a:defRPr>
                <a:solidFill>
                  <a:schemeClr val="lt1"/>
                </a:solidFill>
              </a:defRPr>
            </a:lvl4pPr>
            <a:lvl5pPr lvl="4">
              <a:lnSpc>
                <a:spcPct val="100000"/>
              </a:lnSpc>
              <a:spcBef>
                <a:spcPts val="0"/>
              </a:spcBef>
              <a:spcAft>
                <a:spcPts val="0"/>
              </a:spcAft>
              <a:buClr>
                <a:schemeClr val="lt1"/>
              </a:buClr>
              <a:buSzPts val="1200"/>
              <a:buNone/>
              <a:defRPr>
                <a:solidFill>
                  <a:schemeClr val="lt1"/>
                </a:solidFill>
              </a:defRPr>
            </a:lvl5pPr>
            <a:lvl6pPr lvl="5">
              <a:lnSpc>
                <a:spcPct val="100000"/>
              </a:lnSpc>
              <a:spcBef>
                <a:spcPts val="0"/>
              </a:spcBef>
              <a:spcAft>
                <a:spcPts val="0"/>
              </a:spcAft>
              <a:buClr>
                <a:schemeClr val="lt1"/>
              </a:buClr>
              <a:buSzPts val="1200"/>
              <a:buNone/>
              <a:defRPr>
                <a:solidFill>
                  <a:schemeClr val="lt1"/>
                </a:solidFill>
              </a:defRPr>
            </a:lvl6pPr>
            <a:lvl7pPr lvl="6">
              <a:lnSpc>
                <a:spcPct val="100000"/>
              </a:lnSpc>
              <a:spcBef>
                <a:spcPts val="0"/>
              </a:spcBef>
              <a:spcAft>
                <a:spcPts val="0"/>
              </a:spcAft>
              <a:buClr>
                <a:schemeClr val="lt1"/>
              </a:buClr>
              <a:buSzPts val="1200"/>
              <a:buNone/>
              <a:defRPr>
                <a:solidFill>
                  <a:schemeClr val="lt1"/>
                </a:solidFill>
              </a:defRPr>
            </a:lvl7pPr>
            <a:lvl8pPr lvl="7">
              <a:lnSpc>
                <a:spcPct val="100000"/>
              </a:lnSpc>
              <a:spcBef>
                <a:spcPts val="0"/>
              </a:spcBef>
              <a:spcAft>
                <a:spcPts val="0"/>
              </a:spcAft>
              <a:buClr>
                <a:schemeClr val="lt1"/>
              </a:buClr>
              <a:buSzPts val="1200"/>
              <a:buNone/>
              <a:defRPr>
                <a:solidFill>
                  <a:schemeClr val="lt1"/>
                </a:solidFill>
              </a:defRPr>
            </a:lvl8pPr>
            <a:lvl9pPr lvl="8">
              <a:lnSpc>
                <a:spcPct val="100000"/>
              </a:lnSpc>
              <a:spcBef>
                <a:spcPts val="0"/>
              </a:spcBef>
              <a:spcAft>
                <a:spcPts val="0"/>
              </a:spcAft>
              <a:buClr>
                <a:schemeClr val="lt1"/>
              </a:buClr>
              <a:buSzPts val="1200"/>
              <a:buNone/>
              <a:defRPr>
                <a:solidFill>
                  <a:schemeClr val="lt1"/>
                </a:solidFill>
              </a:defRPr>
            </a:lvl9pPr>
          </a:lstStyle>
          <a:p/>
        </p:txBody>
      </p:sp>
      <p:sp>
        <p:nvSpPr>
          <p:cNvPr id="1991" name="Google Shape;1991;p120"/>
          <p:cNvSpPr txBox="1"/>
          <p:nvPr>
            <p:ph idx="3" type="body"/>
          </p:nvPr>
        </p:nvSpPr>
        <p:spPr>
          <a:xfrm>
            <a:off x="450150" y="2603750"/>
            <a:ext cx="1068000" cy="15975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1992" name="Google Shape;1992;p120"/>
          <p:cNvSpPr txBox="1"/>
          <p:nvPr>
            <p:ph idx="4" type="subTitle"/>
          </p:nvPr>
        </p:nvSpPr>
        <p:spPr>
          <a:xfrm>
            <a:off x="2114700" y="2127125"/>
            <a:ext cx="1085700" cy="3267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1pPr>
            <a:lvl2pPr lvl="1">
              <a:lnSpc>
                <a:spcPct val="100000"/>
              </a:lnSpc>
              <a:spcBef>
                <a:spcPts val="0"/>
              </a:spcBef>
              <a:spcAft>
                <a:spcPts val="0"/>
              </a:spcAft>
              <a:buClr>
                <a:schemeClr val="lt1"/>
              </a:buClr>
              <a:buSzPts val="1200"/>
              <a:buNone/>
              <a:defRPr>
                <a:solidFill>
                  <a:schemeClr val="lt1"/>
                </a:solidFill>
              </a:defRPr>
            </a:lvl2pPr>
            <a:lvl3pPr lvl="2">
              <a:lnSpc>
                <a:spcPct val="100000"/>
              </a:lnSpc>
              <a:spcBef>
                <a:spcPts val="0"/>
              </a:spcBef>
              <a:spcAft>
                <a:spcPts val="0"/>
              </a:spcAft>
              <a:buClr>
                <a:schemeClr val="lt1"/>
              </a:buClr>
              <a:buSzPts val="1200"/>
              <a:buNone/>
              <a:defRPr>
                <a:solidFill>
                  <a:schemeClr val="lt1"/>
                </a:solidFill>
              </a:defRPr>
            </a:lvl3pPr>
            <a:lvl4pPr lvl="3">
              <a:lnSpc>
                <a:spcPct val="100000"/>
              </a:lnSpc>
              <a:spcBef>
                <a:spcPts val="0"/>
              </a:spcBef>
              <a:spcAft>
                <a:spcPts val="0"/>
              </a:spcAft>
              <a:buClr>
                <a:schemeClr val="lt1"/>
              </a:buClr>
              <a:buSzPts val="1200"/>
              <a:buNone/>
              <a:defRPr>
                <a:solidFill>
                  <a:schemeClr val="lt1"/>
                </a:solidFill>
              </a:defRPr>
            </a:lvl4pPr>
            <a:lvl5pPr lvl="4">
              <a:lnSpc>
                <a:spcPct val="100000"/>
              </a:lnSpc>
              <a:spcBef>
                <a:spcPts val="0"/>
              </a:spcBef>
              <a:spcAft>
                <a:spcPts val="0"/>
              </a:spcAft>
              <a:buClr>
                <a:schemeClr val="lt1"/>
              </a:buClr>
              <a:buSzPts val="1200"/>
              <a:buNone/>
              <a:defRPr>
                <a:solidFill>
                  <a:schemeClr val="lt1"/>
                </a:solidFill>
              </a:defRPr>
            </a:lvl5pPr>
            <a:lvl6pPr lvl="5">
              <a:lnSpc>
                <a:spcPct val="100000"/>
              </a:lnSpc>
              <a:spcBef>
                <a:spcPts val="0"/>
              </a:spcBef>
              <a:spcAft>
                <a:spcPts val="0"/>
              </a:spcAft>
              <a:buClr>
                <a:schemeClr val="lt1"/>
              </a:buClr>
              <a:buSzPts val="1200"/>
              <a:buNone/>
              <a:defRPr>
                <a:solidFill>
                  <a:schemeClr val="lt1"/>
                </a:solidFill>
              </a:defRPr>
            </a:lvl6pPr>
            <a:lvl7pPr lvl="6">
              <a:lnSpc>
                <a:spcPct val="100000"/>
              </a:lnSpc>
              <a:spcBef>
                <a:spcPts val="0"/>
              </a:spcBef>
              <a:spcAft>
                <a:spcPts val="0"/>
              </a:spcAft>
              <a:buClr>
                <a:schemeClr val="lt1"/>
              </a:buClr>
              <a:buSzPts val="1200"/>
              <a:buNone/>
              <a:defRPr>
                <a:solidFill>
                  <a:schemeClr val="lt1"/>
                </a:solidFill>
              </a:defRPr>
            </a:lvl7pPr>
            <a:lvl8pPr lvl="7">
              <a:lnSpc>
                <a:spcPct val="100000"/>
              </a:lnSpc>
              <a:spcBef>
                <a:spcPts val="0"/>
              </a:spcBef>
              <a:spcAft>
                <a:spcPts val="0"/>
              </a:spcAft>
              <a:buClr>
                <a:schemeClr val="lt1"/>
              </a:buClr>
              <a:buSzPts val="1200"/>
              <a:buNone/>
              <a:defRPr>
                <a:solidFill>
                  <a:schemeClr val="lt1"/>
                </a:solidFill>
              </a:defRPr>
            </a:lvl8pPr>
            <a:lvl9pPr lvl="8">
              <a:lnSpc>
                <a:spcPct val="100000"/>
              </a:lnSpc>
              <a:spcBef>
                <a:spcPts val="0"/>
              </a:spcBef>
              <a:spcAft>
                <a:spcPts val="0"/>
              </a:spcAft>
              <a:buClr>
                <a:schemeClr val="lt1"/>
              </a:buClr>
              <a:buSzPts val="1200"/>
              <a:buNone/>
              <a:defRPr>
                <a:solidFill>
                  <a:schemeClr val="lt1"/>
                </a:solidFill>
              </a:defRPr>
            </a:lvl9pPr>
          </a:lstStyle>
          <a:p/>
        </p:txBody>
      </p:sp>
      <p:sp>
        <p:nvSpPr>
          <p:cNvPr id="1993" name="Google Shape;1993;p120"/>
          <p:cNvSpPr txBox="1"/>
          <p:nvPr>
            <p:ph idx="5" type="body"/>
          </p:nvPr>
        </p:nvSpPr>
        <p:spPr>
          <a:xfrm>
            <a:off x="2105875" y="2603750"/>
            <a:ext cx="1068000" cy="15975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1994" name="Google Shape;1994;p120"/>
          <p:cNvSpPr txBox="1"/>
          <p:nvPr>
            <p:ph idx="6" type="subTitle"/>
          </p:nvPr>
        </p:nvSpPr>
        <p:spPr>
          <a:xfrm>
            <a:off x="3770425" y="2127125"/>
            <a:ext cx="1085700" cy="3267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1pPr>
            <a:lvl2pPr lvl="1">
              <a:lnSpc>
                <a:spcPct val="100000"/>
              </a:lnSpc>
              <a:spcBef>
                <a:spcPts val="0"/>
              </a:spcBef>
              <a:spcAft>
                <a:spcPts val="0"/>
              </a:spcAft>
              <a:buClr>
                <a:schemeClr val="lt1"/>
              </a:buClr>
              <a:buSzPts val="1200"/>
              <a:buNone/>
              <a:defRPr>
                <a:solidFill>
                  <a:schemeClr val="lt1"/>
                </a:solidFill>
              </a:defRPr>
            </a:lvl2pPr>
            <a:lvl3pPr lvl="2">
              <a:lnSpc>
                <a:spcPct val="100000"/>
              </a:lnSpc>
              <a:spcBef>
                <a:spcPts val="0"/>
              </a:spcBef>
              <a:spcAft>
                <a:spcPts val="0"/>
              </a:spcAft>
              <a:buClr>
                <a:schemeClr val="lt1"/>
              </a:buClr>
              <a:buSzPts val="1200"/>
              <a:buNone/>
              <a:defRPr>
                <a:solidFill>
                  <a:schemeClr val="lt1"/>
                </a:solidFill>
              </a:defRPr>
            </a:lvl3pPr>
            <a:lvl4pPr lvl="3">
              <a:lnSpc>
                <a:spcPct val="100000"/>
              </a:lnSpc>
              <a:spcBef>
                <a:spcPts val="0"/>
              </a:spcBef>
              <a:spcAft>
                <a:spcPts val="0"/>
              </a:spcAft>
              <a:buClr>
                <a:schemeClr val="lt1"/>
              </a:buClr>
              <a:buSzPts val="1200"/>
              <a:buNone/>
              <a:defRPr>
                <a:solidFill>
                  <a:schemeClr val="lt1"/>
                </a:solidFill>
              </a:defRPr>
            </a:lvl4pPr>
            <a:lvl5pPr lvl="4">
              <a:lnSpc>
                <a:spcPct val="100000"/>
              </a:lnSpc>
              <a:spcBef>
                <a:spcPts val="0"/>
              </a:spcBef>
              <a:spcAft>
                <a:spcPts val="0"/>
              </a:spcAft>
              <a:buClr>
                <a:schemeClr val="lt1"/>
              </a:buClr>
              <a:buSzPts val="1200"/>
              <a:buNone/>
              <a:defRPr>
                <a:solidFill>
                  <a:schemeClr val="lt1"/>
                </a:solidFill>
              </a:defRPr>
            </a:lvl5pPr>
            <a:lvl6pPr lvl="5">
              <a:lnSpc>
                <a:spcPct val="100000"/>
              </a:lnSpc>
              <a:spcBef>
                <a:spcPts val="0"/>
              </a:spcBef>
              <a:spcAft>
                <a:spcPts val="0"/>
              </a:spcAft>
              <a:buClr>
                <a:schemeClr val="lt1"/>
              </a:buClr>
              <a:buSzPts val="1200"/>
              <a:buNone/>
              <a:defRPr>
                <a:solidFill>
                  <a:schemeClr val="lt1"/>
                </a:solidFill>
              </a:defRPr>
            </a:lvl6pPr>
            <a:lvl7pPr lvl="6">
              <a:lnSpc>
                <a:spcPct val="100000"/>
              </a:lnSpc>
              <a:spcBef>
                <a:spcPts val="0"/>
              </a:spcBef>
              <a:spcAft>
                <a:spcPts val="0"/>
              </a:spcAft>
              <a:buClr>
                <a:schemeClr val="lt1"/>
              </a:buClr>
              <a:buSzPts val="1200"/>
              <a:buNone/>
              <a:defRPr>
                <a:solidFill>
                  <a:schemeClr val="lt1"/>
                </a:solidFill>
              </a:defRPr>
            </a:lvl7pPr>
            <a:lvl8pPr lvl="7">
              <a:lnSpc>
                <a:spcPct val="100000"/>
              </a:lnSpc>
              <a:spcBef>
                <a:spcPts val="0"/>
              </a:spcBef>
              <a:spcAft>
                <a:spcPts val="0"/>
              </a:spcAft>
              <a:buClr>
                <a:schemeClr val="lt1"/>
              </a:buClr>
              <a:buSzPts val="1200"/>
              <a:buNone/>
              <a:defRPr>
                <a:solidFill>
                  <a:schemeClr val="lt1"/>
                </a:solidFill>
              </a:defRPr>
            </a:lvl8pPr>
            <a:lvl9pPr lvl="8">
              <a:lnSpc>
                <a:spcPct val="100000"/>
              </a:lnSpc>
              <a:spcBef>
                <a:spcPts val="0"/>
              </a:spcBef>
              <a:spcAft>
                <a:spcPts val="0"/>
              </a:spcAft>
              <a:buClr>
                <a:schemeClr val="lt1"/>
              </a:buClr>
              <a:buSzPts val="1200"/>
              <a:buNone/>
              <a:defRPr>
                <a:solidFill>
                  <a:schemeClr val="lt1"/>
                </a:solidFill>
              </a:defRPr>
            </a:lvl9pPr>
          </a:lstStyle>
          <a:p/>
        </p:txBody>
      </p:sp>
      <p:sp>
        <p:nvSpPr>
          <p:cNvPr id="1995" name="Google Shape;1995;p120"/>
          <p:cNvSpPr txBox="1"/>
          <p:nvPr>
            <p:ph idx="7" type="body"/>
          </p:nvPr>
        </p:nvSpPr>
        <p:spPr>
          <a:xfrm>
            <a:off x="3761600" y="2603750"/>
            <a:ext cx="1068000" cy="15975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1996" name="Google Shape;1996;p120"/>
          <p:cNvSpPr txBox="1"/>
          <p:nvPr>
            <p:ph idx="8" type="subTitle"/>
          </p:nvPr>
        </p:nvSpPr>
        <p:spPr>
          <a:xfrm>
            <a:off x="5452675" y="2127125"/>
            <a:ext cx="1085700" cy="3267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1pPr>
            <a:lvl2pPr lvl="1">
              <a:lnSpc>
                <a:spcPct val="100000"/>
              </a:lnSpc>
              <a:spcBef>
                <a:spcPts val="0"/>
              </a:spcBef>
              <a:spcAft>
                <a:spcPts val="0"/>
              </a:spcAft>
              <a:buClr>
                <a:schemeClr val="lt1"/>
              </a:buClr>
              <a:buSzPts val="1200"/>
              <a:buNone/>
              <a:defRPr>
                <a:solidFill>
                  <a:schemeClr val="lt1"/>
                </a:solidFill>
              </a:defRPr>
            </a:lvl2pPr>
            <a:lvl3pPr lvl="2">
              <a:lnSpc>
                <a:spcPct val="100000"/>
              </a:lnSpc>
              <a:spcBef>
                <a:spcPts val="0"/>
              </a:spcBef>
              <a:spcAft>
                <a:spcPts val="0"/>
              </a:spcAft>
              <a:buClr>
                <a:schemeClr val="lt1"/>
              </a:buClr>
              <a:buSzPts val="1200"/>
              <a:buNone/>
              <a:defRPr>
                <a:solidFill>
                  <a:schemeClr val="lt1"/>
                </a:solidFill>
              </a:defRPr>
            </a:lvl3pPr>
            <a:lvl4pPr lvl="3">
              <a:lnSpc>
                <a:spcPct val="100000"/>
              </a:lnSpc>
              <a:spcBef>
                <a:spcPts val="0"/>
              </a:spcBef>
              <a:spcAft>
                <a:spcPts val="0"/>
              </a:spcAft>
              <a:buClr>
                <a:schemeClr val="lt1"/>
              </a:buClr>
              <a:buSzPts val="1200"/>
              <a:buNone/>
              <a:defRPr>
                <a:solidFill>
                  <a:schemeClr val="lt1"/>
                </a:solidFill>
              </a:defRPr>
            </a:lvl4pPr>
            <a:lvl5pPr lvl="4">
              <a:lnSpc>
                <a:spcPct val="100000"/>
              </a:lnSpc>
              <a:spcBef>
                <a:spcPts val="0"/>
              </a:spcBef>
              <a:spcAft>
                <a:spcPts val="0"/>
              </a:spcAft>
              <a:buClr>
                <a:schemeClr val="lt1"/>
              </a:buClr>
              <a:buSzPts val="1200"/>
              <a:buNone/>
              <a:defRPr>
                <a:solidFill>
                  <a:schemeClr val="lt1"/>
                </a:solidFill>
              </a:defRPr>
            </a:lvl5pPr>
            <a:lvl6pPr lvl="5">
              <a:lnSpc>
                <a:spcPct val="100000"/>
              </a:lnSpc>
              <a:spcBef>
                <a:spcPts val="0"/>
              </a:spcBef>
              <a:spcAft>
                <a:spcPts val="0"/>
              </a:spcAft>
              <a:buClr>
                <a:schemeClr val="lt1"/>
              </a:buClr>
              <a:buSzPts val="1200"/>
              <a:buNone/>
              <a:defRPr>
                <a:solidFill>
                  <a:schemeClr val="lt1"/>
                </a:solidFill>
              </a:defRPr>
            </a:lvl6pPr>
            <a:lvl7pPr lvl="6">
              <a:lnSpc>
                <a:spcPct val="100000"/>
              </a:lnSpc>
              <a:spcBef>
                <a:spcPts val="0"/>
              </a:spcBef>
              <a:spcAft>
                <a:spcPts val="0"/>
              </a:spcAft>
              <a:buClr>
                <a:schemeClr val="lt1"/>
              </a:buClr>
              <a:buSzPts val="1200"/>
              <a:buNone/>
              <a:defRPr>
                <a:solidFill>
                  <a:schemeClr val="lt1"/>
                </a:solidFill>
              </a:defRPr>
            </a:lvl7pPr>
            <a:lvl8pPr lvl="7">
              <a:lnSpc>
                <a:spcPct val="100000"/>
              </a:lnSpc>
              <a:spcBef>
                <a:spcPts val="0"/>
              </a:spcBef>
              <a:spcAft>
                <a:spcPts val="0"/>
              </a:spcAft>
              <a:buClr>
                <a:schemeClr val="lt1"/>
              </a:buClr>
              <a:buSzPts val="1200"/>
              <a:buNone/>
              <a:defRPr>
                <a:solidFill>
                  <a:schemeClr val="lt1"/>
                </a:solidFill>
              </a:defRPr>
            </a:lvl8pPr>
            <a:lvl9pPr lvl="8">
              <a:lnSpc>
                <a:spcPct val="100000"/>
              </a:lnSpc>
              <a:spcBef>
                <a:spcPts val="0"/>
              </a:spcBef>
              <a:spcAft>
                <a:spcPts val="0"/>
              </a:spcAft>
              <a:buClr>
                <a:schemeClr val="lt1"/>
              </a:buClr>
              <a:buSzPts val="1200"/>
              <a:buNone/>
              <a:defRPr>
                <a:solidFill>
                  <a:schemeClr val="lt1"/>
                </a:solidFill>
              </a:defRPr>
            </a:lvl9pPr>
          </a:lstStyle>
          <a:p/>
        </p:txBody>
      </p:sp>
      <p:sp>
        <p:nvSpPr>
          <p:cNvPr id="1997" name="Google Shape;1997;p120"/>
          <p:cNvSpPr txBox="1"/>
          <p:nvPr>
            <p:ph idx="9" type="body"/>
          </p:nvPr>
        </p:nvSpPr>
        <p:spPr>
          <a:xfrm>
            <a:off x="5443850" y="2603750"/>
            <a:ext cx="1068000" cy="15975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1998" name="Google Shape;1998;p120"/>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Long text - Blue">
  <p:cSld name="TITLE_4_1_1_3_1">
    <p:bg>
      <p:bgPr>
        <a:solidFill>
          <a:schemeClr val="dk2"/>
        </a:solidFill>
      </p:bgPr>
    </p:bg>
    <p:spTree>
      <p:nvGrpSpPr>
        <p:cNvPr id="259" name="Shape 259"/>
        <p:cNvGrpSpPr/>
        <p:nvPr/>
      </p:nvGrpSpPr>
      <p:grpSpPr>
        <a:xfrm>
          <a:off x="0" y="0"/>
          <a:ext cx="0" cy="0"/>
          <a:chOff x="0" y="0"/>
          <a:chExt cx="0" cy="0"/>
        </a:xfrm>
      </p:grpSpPr>
      <p:grpSp>
        <p:nvGrpSpPr>
          <p:cNvPr id="260" name="Google Shape;260;p13"/>
          <p:cNvGrpSpPr/>
          <p:nvPr/>
        </p:nvGrpSpPr>
        <p:grpSpPr>
          <a:xfrm>
            <a:off x="6663807" y="-8825"/>
            <a:ext cx="2480190" cy="5152316"/>
            <a:chOff x="2310125" y="238120"/>
            <a:chExt cx="2521800" cy="5238755"/>
          </a:xfrm>
        </p:grpSpPr>
        <p:sp>
          <p:nvSpPr>
            <p:cNvPr id="261" name="Google Shape;261;p13"/>
            <p:cNvSpPr/>
            <p:nvPr/>
          </p:nvSpPr>
          <p:spPr>
            <a:xfrm>
              <a:off x="4043824" y="238120"/>
              <a:ext cx="788101" cy="654925"/>
            </a:xfrm>
            <a:custGeom>
              <a:rect b="b" l="l" r="r" t="t"/>
              <a:pathLst>
                <a:path extrusionOk="0" h="26197" w="50641">
                  <a:moveTo>
                    <a:pt x="1" y="0"/>
                  </a:moveTo>
                  <a:lnTo>
                    <a:pt x="1" y="26197"/>
                  </a:lnTo>
                  <a:lnTo>
                    <a:pt x="50641" y="26197"/>
                  </a:lnTo>
                  <a:lnTo>
                    <a:pt x="50641" y="0"/>
                  </a:lnTo>
                  <a:close/>
                </a:path>
              </a:pathLst>
            </a:custGeom>
            <a:solidFill>
              <a:srgbClr val="80A4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3"/>
            <p:cNvSpPr/>
            <p:nvPr/>
          </p:nvSpPr>
          <p:spPr>
            <a:xfrm>
              <a:off x="3666600" y="893025"/>
              <a:ext cx="377250" cy="654950"/>
            </a:xfrm>
            <a:custGeom>
              <a:rect b="b" l="l" r="r" t="t"/>
              <a:pathLst>
                <a:path extrusionOk="0" h="26198" w="15090">
                  <a:moveTo>
                    <a:pt x="0" y="1"/>
                  </a:moveTo>
                  <a:lnTo>
                    <a:pt x="0" y="26197"/>
                  </a:lnTo>
                  <a:lnTo>
                    <a:pt x="15090" y="26197"/>
                  </a:lnTo>
                  <a:lnTo>
                    <a:pt x="15090" y="1"/>
                  </a:lnTo>
                  <a:close/>
                </a:path>
              </a:pathLst>
            </a:custGeom>
            <a:solidFill>
              <a:srgbClr val="80A4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3"/>
            <p:cNvSpPr/>
            <p:nvPr/>
          </p:nvSpPr>
          <p:spPr>
            <a:xfrm>
              <a:off x="4177004" y="893026"/>
              <a:ext cx="654917" cy="654950"/>
            </a:xfrm>
            <a:custGeom>
              <a:rect b="b" l="l" r="r" t="t"/>
              <a:pathLst>
                <a:path extrusionOk="0" h="26198" w="42083">
                  <a:moveTo>
                    <a:pt x="0" y="1"/>
                  </a:moveTo>
                  <a:lnTo>
                    <a:pt x="0" y="26197"/>
                  </a:lnTo>
                  <a:lnTo>
                    <a:pt x="42083" y="26197"/>
                  </a:lnTo>
                  <a:lnTo>
                    <a:pt x="42083" y="1"/>
                  </a:lnTo>
                  <a:close/>
                </a:path>
              </a:pathLst>
            </a:custGeom>
            <a:solidFill>
              <a:srgbClr val="80A4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3"/>
            <p:cNvSpPr/>
            <p:nvPr/>
          </p:nvSpPr>
          <p:spPr>
            <a:xfrm>
              <a:off x="3435000" y="238125"/>
              <a:ext cx="420525" cy="654925"/>
            </a:xfrm>
            <a:custGeom>
              <a:rect b="b" l="l" r="r" t="t"/>
              <a:pathLst>
                <a:path extrusionOk="0" h="26197" w="16821">
                  <a:moveTo>
                    <a:pt x="1" y="0"/>
                  </a:moveTo>
                  <a:lnTo>
                    <a:pt x="1" y="26197"/>
                  </a:lnTo>
                  <a:lnTo>
                    <a:pt x="16820" y="26197"/>
                  </a:lnTo>
                  <a:lnTo>
                    <a:pt x="16820" y="0"/>
                  </a:lnTo>
                  <a:close/>
                </a:path>
              </a:pathLst>
            </a:custGeom>
            <a:solidFill>
              <a:srgbClr val="80A4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3"/>
            <p:cNvSpPr/>
            <p:nvPr/>
          </p:nvSpPr>
          <p:spPr>
            <a:xfrm>
              <a:off x="3188625" y="893025"/>
              <a:ext cx="246400" cy="654950"/>
            </a:xfrm>
            <a:custGeom>
              <a:rect b="b" l="l" r="r" t="t"/>
              <a:pathLst>
                <a:path extrusionOk="0" h="26198" w="9856">
                  <a:moveTo>
                    <a:pt x="1" y="1"/>
                  </a:moveTo>
                  <a:lnTo>
                    <a:pt x="1" y="26197"/>
                  </a:lnTo>
                  <a:lnTo>
                    <a:pt x="9856" y="26197"/>
                  </a:lnTo>
                  <a:lnTo>
                    <a:pt x="9856" y="1"/>
                  </a:lnTo>
                  <a:close/>
                </a:path>
              </a:pathLst>
            </a:custGeom>
            <a:solidFill>
              <a:srgbClr val="80A4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3"/>
            <p:cNvSpPr/>
            <p:nvPr/>
          </p:nvSpPr>
          <p:spPr>
            <a:xfrm>
              <a:off x="3435000" y="1547950"/>
              <a:ext cx="246975" cy="654925"/>
            </a:xfrm>
            <a:custGeom>
              <a:rect b="b" l="l" r="r" t="t"/>
              <a:pathLst>
                <a:path extrusionOk="0" h="26197" w="9879">
                  <a:moveTo>
                    <a:pt x="1" y="0"/>
                  </a:moveTo>
                  <a:lnTo>
                    <a:pt x="1" y="26197"/>
                  </a:lnTo>
                  <a:lnTo>
                    <a:pt x="9879" y="26197"/>
                  </a:lnTo>
                  <a:lnTo>
                    <a:pt x="9879" y="0"/>
                  </a:lnTo>
                  <a:close/>
                </a:path>
              </a:pathLst>
            </a:custGeom>
            <a:solidFill>
              <a:srgbClr val="80A4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3"/>
            <p:cNvSpPr/>
            <p:nvPr/>
          </p:nvSpPr>
          <p:spPr>
            <a:xfrm>
              <a:off x="3188625" y="2857200"/>
              <a:ext cx="246400" cy="654950"/>
            </a:xfrm>
            <a:custGeom>
              <a:rect b="b" l="l" r="r" t="t"/>
              <a:pathLst>
                <a:path extrusionOk="0" h="26198" w="9856">
                  <a:moveTo>
                    <a:pt x="1" y="1"/>
                  </a:moveTo>
                  <a:lnTo>
                    <a:pt x="1" y="26197"/>
                  </a:lnTo>
                  <a:lnTo>
                    <a:pt x="9856" y="26197"/>
                  </a:lnTo>
                  <a:lnTo>
                    <a:pt x="9856" y="1"/>
                  </a:lnTo>
                  <a:close/>
                </a:path>
              </a:pathLst>
            </a:custGeom>
            <a:solidFill>
              <a:srgbClr val="80A4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3"/>
            <p:cNvSpPr/>
            <p:nvPr/>
          </p:nvSpPr>
          <p:spPr>
            <a:xfrm>
              <a:off x="2864871" y="4167022"/>
              <a:ext cx="1966982" cy="1309850"/>
            </a:xfrm>
            <a:custGeom>
              <a:rect b="b" l="l" r="r" t="t"/>
              <a:pathLst>
                <a:path extrusionOk="0" h="52394" w="97799">
                  <a:moveTo>
                    <a:pt x="8627" y="1"/>
                  </a:moveTo>
                  <a:lnTo>
                    <a:pt x="8627" y="26197"/>
                  </a:lnTo>
                  <a:lnTo>
                    <a:pt x="1" y="26197"/>
                  </a:lnTo>
                  <a:lnTo>
                    <a:pt x="1" y="52394"/>
                  </a:lnTo>
                  <a:lnTo>
                    <a:pt x="9719" y="52394"/>
                  </a:lnTo>
                  <a:lnTo>
                    <a:pt x="9719" y="26197"/>
                  </a:lnTo>
                  <a:lnTo>
                    <a:pt x="15955" y="26197"/>
                  </a:lnTo>
                  <a:lnTo>
                    <a:pt x="15955" y="52394"/>
                  </a:lnTo>
                  <a:lnTo>
                    <a:pt x="43085" y="52394"/>
                  </a:lnTo>
                  <a:lnTo>
                    <a:pt x="43085" y="26197"/>
                  </a:lnTo>
                  <a:lnTo>
                    <a:pt x="51324" y="26197"/>
                  </a:lnTo>
                  <a:lnTo>
                    <a:pt x="51324" y="52394"/>
                  </a:lnTo>
                  <a:lnTo>
                    <a:pt x="97799" y="52394"/>
                  </a:lnTo>
                  <a:lnTo>
                    <a:pt x="97799" y="26197"/>
                  </a:lnTo>
                  <a:lnTo>
                    <a:pt x="97799" y="1"/>
                  </a:lnTo>
                  <a:lnTo>
                    <a:pt x="58311" y="1"/>
                  </a:lnTo>
                  <a:lnTo>
                    <a:pt x="58311" y="26197"/>
                  </a:lnTo>
                  <a:lnTo>
                    <a:pt x="54487" y="26197"/>
                  </a:lnTo>
                  <a:lnTo>
                    <a:pt x="54487" y="1"/>
                  </a:lnTo>
                  <a:lnTo>
                    <a:pt x="38760" y="1"/>
                  </a:lnTo>
                  <a:lnTo>
                    <a:pt x="38760" y="26197"/>
                  </a:lnTo>
                  <a:lnTo>
                    <a:pt x="24354" y="26197"/>
                  </a:lnTo>
                  <a:lnTo>
                    <a:pt x="24354" y="1"/>
                  </a:lnTo>
                  <a:close/>
                </a:path>
              </a:pathLst>
            </a:custGeom>
            <a:solidFill>
              <a:srgbClr val="80A4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3"/>
            <p:cNvSpPr/>
            <p:nvPr/>
          </p:nvSpPr>
          <p:spPr>
            <a:xfrm>
              <a:off x="2310125" y="4821950"/>
              <a:ext cx="172975" cy="654925"/>
            </a:xfrm>
            <a:custGeom>
              <a:rect b="b" l="l" r="r" t="t"/>
              <a:pathLst>
                <a:path extrusionOk="0" h="26197" w="6919">
                  <a:moveTo>
                    <a:pt x="0" y="0"/>
                  </a:moveTo>
                  <a:lnTo>
                    <a:pt x="0" y="26197"/>
                  </a:lnTo>
                  <a:lnTo>
                    <a:pt x="6919" y="26197"/>
                  </a:lnTo>
                  <a:lnTo>
                    <a:pt x="6919" y="0"/>
                  </a:lnTo>
                  <a:close/>
                </a:path>
              </a:pathLst>
            </a:custGeom>
            <a:solidFill>
              <a:srgbClr val="80A4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3"/>
            <p:cNvSpPr/>
            <p:nvPr/>
          </p:nvSpPr>
          <p:spPr>
            <a:xfrm>
              <a:off x="2571850" y="4167025"/>
              <a:ext cx="196900" cy="654950"/>
            </a:xfrm>
            <a:custGeom>
              <a:rect b="b" l="l" r="r" t="t"/>
              <a:pathLst>
                <a:path extrusionOk="0" h="26198" w="7876">
                  <a:moveTo>
                    <a:pt x="0" y="1"/>
                  </a:moveTo>
                  <a:lnTo>
                    <a:pt x="0" y="26197"/>
                  </a:lnTo>
                  <a:lnTo>
                    <a:pt x="7875" y="26197"/>
                  </a:lnTo>
                  <a:lnTo>
                    <a:pt x="7875" y="1"/>
                  </a:lnTo>
                  <a:close/>
                </a:path>
              </a:pathLst>
            </a:custGeom>
            <a:solidFill>
              <a:srgbClr val="80A4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3"/>
            <p:cNvSpPr/>
            <p:nvPr/>
          </p:nvSpPr>
          <p:spPr>
            <a:xfrm>
              <a:off x="4625903" y="2857210"/>
              <a:ext cx="206006" cy="1309850"/>
            </a:xfrm>
            <a:custGeom>
              <a:rect b="b" l="l" r="r" t="t"/>
              <a:pathLst>
                <a:path extrusionOk="0" h="52394" w="27358">
                  <a:moveTo>
                    <a:pt x="3506" y="1"/>
                  </a:moveTo>
                  <a:lnTo>
                    <a:pt x="3506" y="26197"/>
                  </a:lnTo>
                  <a:lnTo>
                    <a:pt x="1" y="26197"/>
                  </a:lnTo>
                  <a:lnTo>
                    <a:pt x="1" y="52394"/>
                  </a:lnTo>
                  <a:lnTo>
                    <a:pt x="27358" y="52394"/>
                  </a:lnTo>
                  <a:lnTo>
                    <a:pt x="27358" y="26197"/>
                  </a:lnTo>
                  <a:lnTo>
                    <a:pt x="27358" y="1"/>
                  </a:lnTo>
                  <a:close/>
                </a:path>
              </a:pathLst>
            </a:custGeom>
            <a:solidFill>
              <a:srgbClr val="80A4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3"/>
            <p:cNvSpPr/>
            <p:nvPr/>
          </p:nvSpPr>
          <p:spPr>
            <a:xfrm>
              <a:off x="3920925" y="2857200"/>
              <a:ext cx="595200" cy="1309850"/>
            </a:xfrm>
            <a:custGeom>
              <a:rect b="b" l="l" r="r" t="t"/>
              <a:pathLst>
                <a:path extrusionOk="0" h="52394" w="23808">
                  <a:moveTo>
                    <a:pt x="1" y="1"/>
                  </a:moveTo>
                  <a:lnTo>
                    <a:pt x="1" y="26197"/>
                  </a:lnTo>
                  <a:lnTo>
                    <a:pt x="4393" y="26197"/>
                  </a:lnTo>
                  <a:lnTo>
                    <a:pt x="4393" y="52394"/>
                  </a:lnTo>
                  <a:lnTo>
                    <a:pt x="23807" y="52394"/>
                  </a:lnTo>
                  <a:lnTo>
                    <a:pt x="23807" y="26197"/>
                  </a:lnTo>
                  <a:lnTo>
                    <a:pt x="19415" y="26197"/>
                  </a:lnTo>
                  <a:lnTo>
                    <a:pt x="19415" y="1"/>
                  </a:lnTo>
                  <a:close/>
                </a:path>
              </a:pathLst>
            </a:custGeom>
            <a:solidFill>
              <a:srgbClr val="80A4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3"/>
            <p:cNvSpPr/>
            <p:nvPr/>
          </p:nvSpPr>
          <p:spPr>
            <a:xfrm>
              <a:off x="3589200" y="3512125"/>
              <a:ext cx="112125" cy="654925"/>
            </a:xfrm>
            <a:custGeom>
              <a:rect b="b" l="l" r="r" t="t"/>
              <a:pathLst>
                <a:path extrusionOk="0" h="26197" w="4485">
                  <a:moveTo>
                    <a:pt x="1" y="0"/>
                  </a:moveTo>
                  <a:lnTo>
                    <a:pt x="1" y="26197"/>
                  </a:lnTo>
                  <a:lnTo>
                    <a:pt x="4484" y="26197"/>
                  </a:lnTo>
                  <a:lnTo>
                    <a:pt x="4484" y="0"/>
                  </a:lnTo>
                  <a:close/>
                </a:path>
              </a:pathLst>
            </a:custGeom>
            <a:solidFill>
              <a:srgbClr val="80A4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3"/>
            <p:cNvSpPr/>
            <p:nvPr/>
          </p:nvSpPr>
          <p:spPr>
            <a:xfrm>
              <a:off x="3681952" y="1547957"/>
              <a:ext cx="1149949" cy="1309275"/>
            </a:xfrm>
            <a:custGeom>
              <a:rect b="b" l="l" r="r" t="t"/>
              <a:pathLst>
                <a:path extrusionOk="0" h="52371" w="65116">
                  <a:moveTo>
                    <a:pt x="9856" y="0"/>
                  </a:moveTo>
                  <a:lnTo>
                    <a:pt x="9856" y="26197"/>
                  </a:lnTo>
                  <a:lnTo>
                    <a:pt x="1" y="26197"/>
                  </a:lnTo>
                  <a:lnTo>
                    <a:pt x="1" y="52371"/>
                  </a:lnTo>
                  <a:lnTo>
                    <a:pt x="10402" y="52371"/>
                  </a:lnTo>
                  <a:lnTo>
                    <a:pt x="10402" y="26197"/>
                  </a:lnTo>
                  <a:lnTo>
                    <a:pt x="18641" y="26197"/>
                  </a:lnTo>
                  <a:lnTo>
                    <a:pt x="18641" y="52371"/>
                  </a:lnTo>
                  <a:lnTo>
                    <a:pt x="37759" y="52371"/>
                  </a:lnTo>
                  <a:lnTo>
                    <a:pt x="37759" y="26197"/>
                  </a:lnTo>
                  <a:lnTo>
                    <a:pt x="41264" y="26197"/>
                  </a:lnTo>
                  <a:lnTo>
                    <a:pt x="41264" y="52371"/>
                  </a:lnTo>
                  <a:lnTo>
                    <a:pt x="65116" y="52371"/>
                  </a:lnTo>
                  <a:lnTo>
                    <a:pt x="65116" y="26197"/>
                  </a:lnTo>
                  <a:lnTo>
                    <a:pt x="65116" y="0"/>
                  </a:lnTo>
                  <a:lnTo>
                    <a:pt x="33366" y="0"/>
                  </a:lnTo>
                  <a:lnTo>
                    <a:pt x="33366" y="26197"/>
                  </a:lnTo>
                  <a:lnTo>
                    <a:pt x="28974" y="26197"/>
                  </a:lnTo>
                  <a:lnTo>
                    <a:pt x="28974" y="0"/>
                  </a:lnTo>
                  <a:close/>
                </a:path>
              </a:pathLst>
            </a:custGeom>
            <a:solidFill>
              <a:srgbClr val="80A4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3"/>
            <p:cNvSpPr/>
            <p:nvPr/>
          </p:nvSpPr>
          <p:spPr>
            <a:xfrm>
              <a:off x="2942275" y="238125"/>
              <a:ext cx="246375" cy="654925"/>
            </a:xfrm>
            <a:custGeom>
              <a:rect b="b" l="l" r="r" t="t"/>
              <a:pathLst>
                <a:path extrusionOk="0" h="26197" w="9855">
                  <a:moveTo>
                    <a:pt x="0" y="0"/>
                  </a:moveTo>
                  <a:lnTo>
                    <a:pt x="0" y="26197"/>
                  </a:lnTo>
                  <a:lnTo>
                    <a:pt x="9855" y="26197"/>
                  </a:lnTo>
                  <a:lnTo>
                    <a:pt x="9855" y="0"/>
                  </a:lnTo>
                  <a:close/>
                </a:path>
              </a:pathLst>
            </a:custGeom>
            <a:solidFill>
              <a:srgbClr val="80A4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3"/>
            <p:cNvSpPr/>
            <p:nvPr/>
          </p:nvSpPr>
          <p:spPr>
            <a:xfrm>
              <a:off x="2571850" y="238125"/>
              <a:ext cx="123500" cy="654925"/>
            </a:xfrm>
            <a:custGeom>
              <a:rect b="b" l="l" r="r" t="t"/>
              <a:pathLst>
                <a:path extrusionOk="0" h="26197" w="4940">
                  <a:moveTo>
                    <a:pt x="0" y="0"/>
                  </a:moveTo>
                  <a:lnTo>
                    <a:pt x="0" y="26197"/>
                  </a:lnTo>
                  <a:lnTo>
                    <a:pt x="4939" y="26197"/>
                  </a:lnTo>
                  <a:lnTo>
                    <a:pt x="4939" y="0"/>
                  </a:lnTo>
                  <a:close/>
                </a:path>
              </a:pathLst>
            </a:custGeom>
            <a:solidFill>
              <a:srgbClr val="80A4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7" name="Google Shape;277;p13"/>
          <p:cNvGrpSpPr/>
          <p:nvPr/>
        </p:nvGrpSpPr>
        <p:grpSpPr>
          <a:xfrm>
            <a:off x="457207" y="4624632"/>
            <a:ext cx="775059" cy="176438"/>
            <a:chOff x="1138300" y="2252975"/>
            <a:chExt cx="5334200" cy="1214300"/>
          </a:xfrm>
        </p:grpSpPr>
        <p:sp>
          <p:nvSpPr>
            <p:cNvPr id="278" name="Google Shape;278;p13"/>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3"/>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3"/>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3"/>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3"/>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3"/>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4" name="Google Shape;284;p13"/>
          <p:cNvSpPr txBox="1"/>
          <p:nvPr>
            <p:ph type="ctrTitle"/>
          </p:nvPr>
        </p:nvSpPr>
        <p:spPr>
          <a:xfrm>
            <a:off x="457200" y="960125"/>
            <a:ext cx="6903900" cy="19068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5200"/>
              <a:buFont typeface="Inter SemiBold"/>
              <a:buNone/>
              <a:defRPr sz="5200">
                <a:latin typeface="Inter SemiBold"/>
                <a:ea typeface="Inter SemiBold"/>
                <a:cs typeface="Inter SemiBold"/>
                <a:sym typeface="Inter SemiBold"/>
              </a:defRPr>
            </a:lvl1pPr>
            <a:lvl2pPr lvl="1">
              <a:lnSpc>
                <a:spcPct val="80000"/>
              </a:lnSpc>
              <a:spcBef>
                <a:spcPts val="0"/>
              </a:spcBef>
              <a:spcAft>
                <a:spcPts val="0"/>
              </a:spcAft>
              <a:buSzPts val="5200"/>
              <a:buNone/>
              <a:defRPr b="1" sz="5200"/>
            </a:lvl2pPr>
            <a:lvl3pPr lvl="2">
              <a:lnSpc>
                <a:spcPct val="80000"/>
              </a:lnSpc>
              <a:spcBef>
                <a:spcPts val="0"/>
              </a:spcBef>
              <a:spcAft>
                <a:spcPts val="0"/>
              </a:spcAft>
              <a:buSzPts val="5200"/>
              <a:buNone/>
              <a:defRPr b="1" sz="5200"/>
            </a:lvl3pPr>
            <a:lvl4pPr lvl="3">
              <a:lnSpc>
                <a:spcPct val="80000"/>
              </a:lnSpc>
              <a:spcBef>
                <a:spcPts val="0"/>
              </a:spcBef>
              <a:spcAft>
                <a:spcPts val="0"/>
              </a:spcAft>
              <a:buSzPts val="5200"/>
              <a:buNone/>
              <a:defRPr b="1" sz="5200"/>
            </a:lvl4pPr>
            <a:lvl5pPr lvl="4">
              <a:lnSpc>
                <a:spcPct val="80000"/>
              </a:lnSpc>
              <a:spcBef>
                <a:spcPts val="0"/>
              </a:spcBef>
              <a:spcAft>
                <a:spcPts val="0"/>
              </a:spcAft>
              <a:buSzPts val="5200"/>
              <a:buNone/>
              <a:defRPr b="1" sz="5200"/>
            </a:lvl5pPr>
            <a:lvl6pPr lvl="5">
              <a:lnSpc>
                <a:spcPct val="80000"/>
              </a:lnSpc>
              <a:spcBef>
                <a:spcPts val="0"/>
              </a:spcBef>
              <a:spcAft>
                <a:spcPts val="0"/>
              </a:spcAft>
              <a:buSzPts val="5200"/>
              <a:buNone/>
              <a:defRPr b="1" sz="5200"/>
            </a:lvl6pPr>
            <a:lvl7pPr lvl="6">
              <a:lnSpc>
                <a:spcPct val="80000"/>
              </a:lnSpc>
              <a:spcBef>
                <a:spcPts val="0"/>
              </a:spcBef>
              <a:spcAft>
                <a:spcPts val="0"/>
              </a:spcAft>
              <a:buSzPts val="5200"/>
              <a:buNone/>
              <a:defRPr b="1" sz="5200"/>
            </a:lvl7pPr>
            <a:lvl8pPr lvl="7">
              <a:lnSpc>
                <a:spcPct val="80000"/>
              </a:lnSpc>
              <a:spcBef>
                <a:spcPts val="0"/>
              </a:spcBef>
              <a:spcAft>
                <a:spcPts val="0"/>
              </a:spcAft>
              <a:buSzPts val="5200"/>
              <a:buNone/>
              <a:defRPr b="1" sz="5200"/>
            </a:lvl8pPr>
            <a:lvl9pPr lvl="8">
              <a:lnSpc>
                <a:spcPct val="80000"/>
              </a:lnSpc>
              <a:spcBef>
                <a:spcPts val="0"/>
              </a:spcBef>
              <a:spcAft>
                <a:spcPts val="0"/>
              </a:spcAft>
              <a:buSzPts val="5200"/>
              <a:buNone/>
              <a:defRPr b="1" sz="5200"/>
            </a:lvl9pPr>
          </a:lstStyle>
          <a:p/>
        </p:txBody>
      </p:sp>
      <p:sp>
        <p:nvSpPr>
          <p:cNvPr id="285" name="Google Shape;285;p13"/>
          <p:cNvSpPr txBox="1"/>
          <p:nvPr>
            <p:ph idx="1" type="subTitle"/>
          </p:nvPr>
        </p:nvSpPr>
        <p:spPr>
          <a:xfrm>
            <a:off x="457200" y="3481200"/>
            <a:ext cx="7315200" cy="1764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200"/>
              <a:buFont typeface="Inter Medium"/>
              <a:buNone/>
              <a:defRPr sz="1200">
                <a:latin typeface="Inter Medium"/>
                <a:ea typeface="Inter Medium"/>
                <a:cs typeface="Inter Medium"/>
                <a:sym typeface="Inter Medium"/>
              </a:defRPr>
            </a:lvl1pPr>
            <a:lvl2pPr lvl="1">
              <a:lnSpc>
                <a:spcPct val="100000"/>
              </a:lnSpc>
              <a:spcBef>
                <a:spcPts val="0"/>
              </a:spcBef>
              <a:spcAft>
                <a:spcPts val="0"/>
              </a:spcAft>
              <a:buSzPts val="1200"/>
              <a:buFont typeface="Inter Medium"/>
              <a:buNone/>
              <a:defRPr sz="1200">
                <a:latin typeface="Inter Medium"/>
                <a:ea typeface="Inter Medium"/>
                <a:cs typeface="Inter Medium"/>
                <a:sym typeface="Inter Medium"/>
              </a:defRPr>
            </a:lvl2pPr>
            <a:lvl3pPr lvl="2">
              <a:lnSpc>
                <a:spcPct val="100000"/>
              </a:lnSpc>
              <a:spcBef>
                <a:spcPts val="0"/>
              </a:spcBef>
              <a:spcAft>
                <a:spcPts val="0"/>
              </a:spcAft>
              <a:buSzPts val="1200"/>
              <a:buFont typeface="Inter Medium"/>
              <a:buNone/>
              <a:defRPr sz="1200">
                <a:latin typeface="Inter Medium"/>
                <a:ea typeface="Inter Medium"/>
                <a:cs typeface="Inter Medium"/>
                <a:sym typeface="Inter Medium"/>
              </a:defRPr>
            </a:lvl3pPr>
            <a:lvl4pPr lvl="3">
              <a:lnSpc>
                <a:spcPct val="100000"/>
              </a:lnSpc>
              <a:spcBef>
                <a:spcPts val="0"/>
              </a:spcBef>
              <a:spcAft>
                <a:spcPts val="0"/>
              </a:spcAft>
              <a:buSzPts val="1200"/>
              <a:buFont typeface="Inter Medium"/>
              <a:buNone/>
              <a:defRPr sz="1200">
                <a:latin typeface="Inter Medium"/>
                <a:ea typeface="Inter Medium"/>
                <a:cs typeface="Inter Medium"/>
                <a:sym typeface="Inter Medium"/>
              </a:defRPr>
            </a:lvl4pPr>
            <a:lvl5pPr lvl="4">
              <a:lnSpc>
                <a:spcPct val="100000"/>
              </a:lnSpc>
              <a:spcBef>
                <a:spcPts val="0"/>
              </a:spcBef>
              <a:spcAft>
                <a:spcPts val="0"/>
              </a:spcAft>
              <a:buSzPts val="1200"/>
              <a:buFont typeface="Inter Medium"/>
              <a:buNone/>
              <a:defRPr sz="1200">
                <a:latin typeface="Inter Medium"/>
                <a:ea typeface="Inter Medium"/>
                <a:cs typeface="Inter Medium"/>
                <a:sym typeface="Inter Medium"/>
              </a:defRPr>
            </a:lvl5pPr>
            <a:lvl6pPr lvl="5">
              <a:lnSpc>
                <a:spcPct val="100000"/>
              </a:lnSpc>
              <a:spcBef>
                <a:spcPts val="0"/>
              </a:spcBef>
              <a:spcAft>
                <a:spcPts val="0"/>
              </a:spcAft>
              <a:buSzPts val="1200"/>
              <a:buFont typeface="Inter Medium"/>
              <a:buNone/>
              <a:defRPr sz="1200">
                <a:latin typeface="Inter Medium"/>
                <a:ea typeface="Inter Medium"/>
                <a:cs typeface="Inter Medium"/>
                <a:sym typeface="Inter Medium"/>
              </a:defRPr>
            </a:lvl6pPr>
            <a:lvl7pPr lvl="6">
              <a:lnSpc>
                <a:spcPct val="100000"/>
              </a:lnSpc>
              <a:spcBef>
                <a:spcPts val="0"/>
              </a:spcBef>
              <a:spcAft>
                <a:spcPts val="0"/>
              </a:spcAft>
              <a:buSzPts val="1200"/>
              <a:buFont typeface="Inter Medium"/>
              <a:buNone/>
              <a:defRPr sz="1200">
                <a:latin typeface="Inter Medium"/>
                <a:ea typeface="Inter Medium"/>
                <a:cs typeface="Inter Medium"/>
                <a:sym typeface="Inter Medium"/>
              </a:defRPr>
            </a:lvl7pPr>
            <a:lvl8pPr lvl="7">
              <a:lnSpc>
                <a:spcPct val="100000"/>
              </a:lnSpc>
              <a:spcBef>
                <a:spcPts val="0"/>
              </a:spcBef>
              <a:spcAft>
                <a:spcPts val="0"/>
              </a:spcAft>
              <a:buSzPts val="1200"/>
              <a:buFont typeface="Inter Medium"/>
              <a:buNone/>
              <a:defRPr sz="1200">
                <a:latin typeface="Inter Medium"/>
                <a:ea typeface="Inter Medium"/>
                <a:cs typeface="Inter Medium"/>
                <a:sym typeface="Inter Medium"/>
              </a:defRPr>
            </a:lvl8pPr>
            <a:lvl9pPr lvl="8">
              <a:lnSpc>
                <a:spcPct val="100000"/>
              </a:lnSpc>
              <a:spcBef>
                <a:spcPts val="0"/>
              </a:spcBef>
              <a:spcAft>
                <a:spcPts val="0"/>
              </a:spcAft>
              <a:buSzPts val="1200"/>
              <a:buFont typeface="Inter Medium"/>
              <a:buNone/>
              <a:defRPr sz="1200">
                <a:latin typeface="Inter Medium"/>
                <a:ea typeface="Inter Medium"/>
                <a:cs typeface="Inter Medium"/>
                <a:sym typeface="Inter Medium"/>
              </a:defRPr>
            </a:lvl9pPr>
          </a:lstStyle>
          <a:p/>
        </p:txBody>
      </p:sp>
      <p:sp>
        <p:nvSpPr>
          <p:cNvPr id="286" name="Google Shape;286;p13"/>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Timeline + Icons">
  <p:cSld name="CUSTOM_1_2_1_1_2_1_1_1_2_3_2_2">
    <p:bg>
      <p:bgPr>
        <a:solidFill>
          <a:schemeClr val="dk1"/>
        </a:solidFill>
      </p:bgPr>
    </p:bg>
    <p:spTree>
      <p:nvGrpSpPr>
        <p:cNvPr id="1999" name="Shape 1999"/>
        <p:cNvGrpSpPr/>
        <p:nvPr/>
      </p:nvGrpSpPr>
      <p:grpSpPr>
        <a:xfrm>
          <a:off x="0" y="0"/>
          <a:ext cx="0" cy="0"/>
          <a:chOff x="0" y="0"/>
          <a:chExt cx="0" cy="0"/>
        </a:xfrm>
      </p:grpSpPr>
      <p:sp>
        <p:nvSpPr>
          <p:cNvPr id="2000" name="Google Shape;2000;p121"/>
          <p:cNvSpPr txBox="1"/>
          <p:nvPr>
            <p:ph type="title"/>
          </p:nvPr>
        </p:nvSpPr>
        <p:spPr>
          <a:xfrm>
            <a:off x="457200" y="663625"/>
            <a:ext cx="8229600" cy="2964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1pPr>
            <a:lvl2pPr lvl="1">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2pPr>
            <a:lvl3pPr lvl="2">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3pPr>
            <a:lvl4pPr lvl="3">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4pPr>
            <a:lvl5pPr lvl="4">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5pPr>
            <a:lvl6pPr lvl="5">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6pPr>
            <a:lvl7pPr lvl="6">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7pPr>
            <a:lvl8pPr lvl="7">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8pPr>
            <a:lvl9pPr lvl="8">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9pPr>
          </a:lstStyle>
          <a:p/>
        </p:txBody>
      </p:sp>
      <p:sp>
        <p:nvSpPr>
          <p:cNvPr id="2001" name="Google Shape;2001;p121"/>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2002" name="Google Shape;2002;p121"/>
          <p:cNvGrpSpPr/>
          <p:nvPr/>
        </p:nvGrpSpPr>
        <p:grpSpPr>
          <a:xfrm>
            <a:off x="457236" y="4663458"/>
            <a:ext cx="548356" cy="124830"/>
            <a:chOff x="1138300" y="2252975"/>
            <a:chExt cx="5334200" cy="1214300"/>
          </a:xfrm>
        </p:grpSpPr>
        <p:sp>
          <p:nvSpPr>
            <p:cNvPr id="2003" name="Google Shape;2003;p121"/>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004" name="Google Shape;2004;p121"/>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005" name="Google Shape;2005;p121"/>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006" name="Google Shape;2006;p121"/>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007" name="Google Shape;2007;p121"/>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008" name="Google Shape;2008;p121"/>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cxnSp>
        <p:nvCxnSpPr>
          <p:cNvPr id="2009" name="Google Shape;2009;p121"/>
          <p:cNvCxnSpPr/>
          <p:nvPr/>
        </p:nvCxnSpPr>
        <p:spPr>
          <a:xfrm>
            <a:off x="462500" y="2423263"/>
            <a:ext cx="8690100" cy="0"/>
          </a:xfrm>
          <a:prstGeom prst="straightConnector1">
            <a:avLst/>
          </a:prstGeom>
          <a:noFill/>
          <a:ln cap="flat" cmpd="sng" w="9525">
            <a:solidFill>
              <a:schemeClr val="accent6"/>
            </a:solidFill>
            <a:prstDash val="solid"/>
            <a:round/>
            <a:headEnd len="med" w="med" type="none"/>
            <a:tailEnd len="med" w="med" type="none"/>
          </a:ln>
        </p:spPr>
      </p:cxnSp>
      <p:sp>
        <p:nvSpPr>
          <p:cNvPr id="2010" name="Google Shape;2010;p121"/>
          <p:cNvSpPr txBox="1"/>
          <p:nvPr>
            <p:ph idx="1" type="subTitle"/>
          </p:nvPr>
        </p:nvSpPr>
        <p:spPr>
          <a:xfrm>
            <a:off x="458975" y="2873538"/>
            <a:ext cx="1085700" cy="3267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1pPr>
            <a:lvl2pPr lvl="1">
              <a:lnSpc>
                <a:spcPct val="100000"/>
              </a:lnSpc>
              <a:spcBef>
                <a:spcPts val="0"/>
              </a:spcBef>
              <a:spcAft>
                <a:spcPts val="0"/>
              </a:spcAft>
              <a:buClr>
                <a:schemeClr val="lt1"/>
              </a:buClr>
              <a:buSzPts val="1200"/>
              <a:buNone/>
              <a:defRPr>
                <a:solidFill>
                  <a:schemeClr val="lt1"/>
                </a:solidFill>
              </a:defRPr>
            </a:lvl2pPr>
            <a:lvl3pPr lvl="2">
              <a:lnSpc>
                <a:spcPct val="100000"/>
              </a:lnSpc>
              <a:spcBef>
                <a:spcPts val="0"/>
              </a:spcBef>
              <a:spcAft>
                <a:spcPts val="0"/>
              </a:spcAft>
              <a:buClr>
                <a:schemeClr val="lt1"/>
              </a:buClr>
              <a:buSzPts val="1200"/>
              <a:buNone/>
              <a:defRPr>
                <a:solidFill>
                  <a:schemeClr val="lt1"/>
                </a:solidFill>
              </a:defRPr>
            </a:lvl3pPr>
            <a:lvl4pPr lvl="3">
              <a:lnSpc>
                <a:spcPct val="100000"/>
              </a:lnSpc>
              <a:spcBef>
                <a:spcPts val="0"/>
              </a:spcBef>
              <a:spcAft>
                <a:spcPts val="0"/>
              </a:spcAft>
              <a:buClr>
                <a:schemeClr val="lt1"/>
              </a:buClr>
              <a:buSzPts val="1200"/>
              <a:buNone/>
              <a:defRPr>
                <a:solidFill>
                  <a:schemeClr val="lt1"/>
                </a:solidFill>
              </a:defRPr>
            </a:lvl4pPr>
            <a:lvl5pPr lvl="4">
              <a:lnSpc>
                <a:spcPct val="100000"/>
              </a:lnSpc>
              <a:spcBef>
                <a:spcPts val="0"/>
              </a:spcBef>
              <a:spcAft>
                <a:spcPts val="0"/>
              </a:spcAft>
              <a:buClr>
                <a:schemeClr val="lt1"/>
              </a:buClr>
              <a:buSzPts val="1200"/>
              <a:buNone/>
              <a:defRPr>
                <a:solidFill>
                  <a:schemeClr val="lt1"/>
                </a:solidFill>
              </a:defRPr>
            </a:lvl5pPr>
            <a:lvl6pPr lvl="5">
              <a:lnSpc>
                <a:spcPct val="100000"/>
              </a:lnSpc>
              <a:spcBef>
                <a:spcPts val="0"/>
              </a:spcBef>
              <a:spcAft>
                <a:spcPts val="0"/>
              </a:spcAft>
              <a:buClr>
                <a:schemeClr val="lt1"/>
              </a:buClr>
              <a:buSzPts val="1200"/>
              <a:buNone/>
              <a:defRPr>
                <a:solidFill>
                  <a:schemeClr val="lt1"/>
                </a:solidFill>
              </a:defRPr>
            </a:lvl6pPr>
            <a:lvl7pPr lvl="6">
              <a:lnSpc>
                <a:spcPct val="100000"/>
              </a:lnSpc>
              <a:spcBef>
                <a:spcPts val="0"/>
              </a:spcBef>
              <a:spcAft>
                <a:spcPts val="0"/>
              </a:spcAft>
              <a:buClr>
                <a:schemeClr val="lt1"/>
              </a:buClr>
              <a:buSzPts val="1200"/>
              <a:buNone/>
              <a:defRPr>
                <a:solidFill>
                  <a:schemeClr val="lt1"/>
                </a:solidFill>
              </a:defRPr>
            </a:lvl7pPr>
            <a:lvl8pPr lvl="7">
              <a:lnSpc>
                <a:spcPct val="100000"/>
              </a:lnSpc>
              <a:spcBef>
                <a:spcPts val="0"/>
              </a:spcBef>
              <a:spcAft>
                <a:spcPts val="0"/>
              </a:spcAft>
              <a:buClr>
                <a:schemeClr val="lt1"/>
              </a:buClr>
              <a:buSzPts val="1200"/>
              <a:buNone/>
              <a:defRPr>
                <a:solidFill>
                  <a:schemeClr val="lt1"/>
                </a:solidFill>
              </a:defRPr>
            </a:lvl8pPr>
            <a:lvl9pPr lvl="8">
              <a:lnSpc>
                <a:spcPct val="100000"/>
              </a:lnSpc>
              <a:spcBef>
                <a:spcPts val="0"/>
              </a:spcBef>
              <a:spcAft>
                <a:spcPts val="0"/>
              </a:spcAft>
              <a:buClr>
                <a:schemeClr val="lt1"/>
              </a:buClr>
              <a:buSzPts val="1200"/>
              <a:buNone/>
              <a:defRPr>
                <a:solidFill>
                  <a:schemeClr val="lt1"/>
                </a:solidFill>
              </a:defRPr>
            </a:lvl9pPr>
          </a:lstStyle>
          <a:p/>
        </p:txBody>
      </p:sp>
      <p:sp>
        <p:nvSpPr>
          <p:cNvPr id="2011" name="Google Shape;2011;p121"/>
          <p:cNvSpPr txBox="1"/>
          <p:nvPr>
            <p:ph idx="2" type="subTitle"/>
          </p:nvPr>
        </p:nvSpPr>
        <p:spPr>
          <a:xfrm>
            <a:off x="2114700" y="2873538"/>
            <a:ext cx="1085700" cy="3267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1pPr>
            <a:lvl2pPr lvl="1">
              <a:lnSpc>
                <a:spcPct val="100000"/>
              </a:lnSpc>
              <a:spcBef>
                <a:spcPts val="0"/>
              </a:spcBef>
              <a:spcAft>
                <a:spcPts val="0"/>
              </a:spcAft>
              <a:buClr>
                <a:schemeClr val="lt1"/>
              </a:buClr>
              <a:buSzPts val="1200"/>
              <a:buNone/>
              <a:defRPr>
                <a:solidFill>
                  <a:schemeClr val="lt1"/>
                </a:solidFill>
              </a:defRPr>
            </a:lvl2pPr>
            <a:lvl3pPr lvl="2">
              <a:lnSpc>
                <a:spcPct val="100000"/>
              </a:lnSpc>
              <a:spcBef>
                <a:spcPts val="0"/>
              </a:spcBef>
              <a:spcAft>
                <a:spcPts val="0"/>
              </a:spcAft>
              <a:buClr>
                <a:schemeClr val="lt1"/>
              </a:buClr>
              <a:buSzPts val="1200"/>
              <a:buNone/>
              <a:defRPr>
                <a:solidFill>
                  <a:schemeClr val="lt1"/>
                </a:solidFill>
              </a:defRPr>
            </a:lvl3pPr>
            <a:lvl4pPr lvl="3">
              <a:lnSpc>
                <a:spcPct val="100000"/>
              </a:lnSpc>
              <a:spcBef>
                <a:spcPts val="0"/>
              </a:spcBef>
              <a:spcAft>
                <a:spcPts val="0"/>
              </a:spcAft>
              <a:buClr>
                <a:schemeClr val="lt1"/>
              </a:buClr>
              <a:buSzPts val="1200"/>
              <a:buNone/>
              <a:defRPr>
                <a:solidFill>
                  <a:schemeClr val="lt1"/>
                </a:solidFill>
              </a:defRPr>
            </a:lvl4pPr>
            <a:lvl5pPr lvl="4">
              <a:lnSpc>
                <a:spcPct val="100000"/>
              </a:lnSpc>
              <a:spcBef>
                <a:spcPts val="0"/>
              </a:spcBef>
              <a:spcAft>
                <a:spcPts val="0"/>
              </a:spcAft>
              <a:buClr>
                <a:schemeClr val="lt1"/>
              </a:buClr>
              <a:buSzPts val="1200"/>
              <a:buNone/>
              <a:defRPr>
                <a:solidFill>
                  <a:schemeClr val="lt1"/>
                </a:solidFill>
              </a:defRPr>
            </a:lvl5pPr>
            <a:lvl6pPr lvl="5">
              <a:lnSpc>
                <a:spcPct val="100000"/>
              </a:lnSpc>
              <a:spcBef>
                <a:spcPts val="0"/>
              </a:spcBef>
              <a:spcAft>
                <a:spcPts val="0"/>
              </a:spcAft>
              <a:buClr>
                <a:schemeClr val="lt1"/>
              </a:buClr>
              <a:buSzPts val="1200"/>
              <a:buNone/>
              <a:defRPr>
                <a:solidFill>
                  <a:schemeClr val="lt1"/>
                </a:solidFill>
              </a:defRPr>
            </a:lvl6pPr>
            <a:lvl7pPr lvl="6">
              <a:lnSpc>
                <a:spcPct val="100000"/>
              </a:lnSpc>
              <a:spcBef>
                <a:spcPts val="0"/>
              </a:spcBef>
              <a:spcAft>
                <a:spcPts val="0"/>
              </a:spcAft>
              <a:buClr>
                <a:schemeClr val="lt1"/>
              </a:buClr>
              <a:buSzPts val="1200"/>
              <a:buNone/>
              <a:defRPr>
                <a:solidFill>
                  <a:schemeClr val="lt1"/>
                </a:solidFill>
              </a:defRPr>
            </a:lvl7pPr>
            <a:lvl8pPr lvl="7">
              <a:lnSpc>
                <a:spcPct val="100000"/>
              </a:lnSpc>
              <a:spcBef>
                <a:spcPts val="0"/>
              </a:spcBef>
              <a:spcAft>
                <a:spcPts val="0"/>
              </a:spcAft>
              <a:buClr>
                <a:schemeClr val="lt1"/>
              </a:buClr>
              <a:buSzPts val="1200"/>
              <a:buNone/>
              <a:defRPr>
                <a:solidFill>
                  <a:schemeClr val="lt1"/>
                </a:solidFill>
              </a:defRPr>
            </a:lvl8pPr>
            <a:lvl9pPr lvl="8">
              <a:lnSpc>
                <a:spcPct val="100000"/>
              </a:lnSpc>
              <a:spcBef>
                <a:spcPts val="0"/>
              </a:spcBef>
              <a:spcAft>
                <a:spcPts val="0"/>
              </a:spcAft>
              <a:buClr>
                <a:schemeClr val="lt1"/>
              </a:buClr>
              <a:buSzPts val="1200"/>
              <a:buNone/>
              <a:defRPr>
                <a:solidFill>
                  <a:schemeClr val="lt1"/>
                </a:solidFill>
              </a:defRPr>
            </a:lvl9pPr>
          </a:lstStyle>
          <a:p/>
        </p:txBody>
      </p:sp>
      <p:sp>
        <p:nvSpPr>
          <p:cNvPr id="2012" name="Google Shape;2012;p121"/>
          <p:cNvSpPr txBox="1"/>
          <p:nvPr>
            <p:ph idx="3" type="subTitle"/>
          </p:nvPr>
        </p:nvSpPr>
        <p:spPr>
          <a:xfrm>
            <a:off x="3770425" y="2873538"/>
            <a:ext cx="1085700" cy="3267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1pPr>
            <a:lvl2pPr lvl="1">
              <a:lnSpc>
                <a:spcPct val="100000"/>
              </a:lnSpc>
              <a:spcBef>
                <a:spcPts val="0"/>
              </a:spcBef>
              <a:spcAft>
                <a:spcPts val="0"/>
              </a:spcAft>
              <a:buClr>
                <a:schemeClr val="lt1"/>
              </a:buClr>
              <a:buSzPts val="1200"/>
              <a:buNone/>
              <a:defRPr>
                <a:solidFill>
                  <a:schemeClr val="lt1"/>
                </a:solidFill>
              </a:defRPr>
            </a:lvl2pPr>
            <a:lvl3pPr lvl="2">
              <a:lnSpc>
                <a:spcPct val="100000"/>
              </a:lnSpc>
              <a:spcBef>
                <a:spcPts val="0"/>
              </a:spcBef>
              <a:spcAft>
                <a:spcPts val="0"/>
              </a:spcAft>
              <a:buClr>
                <a:schemeClr val="lt1"/>
              </a:buClr>
              <a:buSzPts val="1200"/>
              <a:buNone/>
              <a:defRPr>
                <a:solidFill>
                  <a:schemeClr val="lt1"/>
                </a:solidFill>
              </a:defRPr>
            </a:lvl3pPr>
            <a:lvl4pPr lvl="3">
              <a:lnSpc>
                <a:spcPct val="100000"/>
              </a:lnSpc>
              <a:spcBef>
                <a:spcPts val="0"/>
              </a:spcBef>
              <a:spcAft>
                <a:spcPts val="0"/>
              </a:spcAft>
              <a:buClr>
                <a:schemeClr val="lt1"/>
              </a:buClr>
              <a:buSzPts val="1200"/>
              <a:buNone/>
              <a:defRPr>
                <a:solidFill>
                  <a:schemeClr val="lt1"/>
                </a:solidFill>
              </a:defRPr>
            </a:lvl4pPr>
            <a:lvl5pPr lvl="4">
              <a:lnSpc>
                <a:spcPct val="100000"/>
              </a:lnSpc>
              <a:spcBef>
                <a:spcPts val="0"/>
              </a:spcBef>
              <a:spcAft>
                <a:spcPts val="0"/>
              </a:spcAft>
              <a:buClr>
                <a:schemeClr val="lt1"/>
              </a:buClr>
              <a:buSzPts val="1200"/>
              <a:buNone/>
              <a:defRPr>
                <a:solidFill>
                  <a:schemeClr val="lt1"/>
                </a:solidFill>
              </a:defRPr>
            </a:lvl5pPr>
            <a:lvl6pPr lvl="5">
              <a:lnSpc>
                <a:spcPct val="100000"/>
              </a:lnSpc>
              <a:spcBef>
                <a:spcPts val="0"/>
              </a:spcBef>
              <a:spcAft>
                <a:spcPts val="0"/>
              </a:spcAft>
              <a:buClr>
                <a:schemeClr val="lt1"/>
              </a:buClr>
              <a:buSzPts val="1200"/>
              <a:buNone/>
              <a:defRPr>
                <a:solidFill>
                  <a:schemeClr val="lt1"/>
                </a:solidFill>
              </a:defRPr>
            </a:lvl6pPr>
            <a:lvl7pPr lvl="6">
              <a:lnSpc>
                <a:spcPct val="100000"/>
              </a:lnSpc>
              <a:spcBef>
                <a:spcPts val="0"/>
              </a:spcBef>
              <a:spcAft>
                <a:spcPts val="0"/>
              </a:spcAft>
              <a:buClr>
                <a:schemeClr val="lt1"/>
              </a:buClr>
              <a:buSzPts val="1200"/>
              <a:buNone/>
              <a:defRPr>
                <a:solidFill>
                  <a:schemeClr val="lt1"/>
                </a:solidFill>
              </a:defRPr>
            </a:lvl7pPr>
            <a:lvl8pPr lvl="7">
              <a:lnSpc>
                <a:spcPct val="100000"/>
              </a:lnSpc>
              <a:spcBef>
                <a:spcPts val="0"/>
              </a:spcBef>
              <a:spcAft>
                <a:spcPts val="0"/>
              </a:spcAft>
              <a:buClr>
                <a:schemeClr val="lt1"/>
              </a:buClr>
              <a:buSzPts val="1200"/>
              <a:buNone/>
              <a:defRPr>
                <a:solidFill>
                  <a:schemeClr val="lt1"/>
                </a:solidFill>
              </a:defRPr>
            </a:lvl8pPr>
            <a:lvl9pPr lvl="8">
              <a:lnSpc>
                <a:spcPct val="100000"/>
              </a:lnSpc>
              <a:spcBef>
                <a:spcPts val="0"/>
              </a:spcBef>
              <a:spcAft>
                <a:spcPts val="0"/>
              </a:spcAft>
              <a:buClr>
                <a:schemeClr val="lt1"/>
              </a:buClr>
              <a:buSzPts val="1200"/>
              <a:buNone/>
              <a:defRPr>
                <a:solidFill>
                  <a:schemeClr val="lt1"/>
                </a:solidFill>
              </a:defRPr>
            </a:lvl9pPr>
          </a:lstStyle>
          <a:p/>
        </p:txBody>
      </p:sp>
      <p:sp>
        <p:nvSpPr>
          <p:cNvPr id="2013" name="Google Shape;2013;p121"/>
          <p:cNvSpPr txBox="1"/>
          <p:nvPr>
            <p:ph idx="4" type="subTitle"/>
          </p:nvPr>
        </p:nvSpPr>
        <p:spPr>
          <a:xfrm>
            <a:off x="5452675" y="2873538"/>
            <a:ext cx="1085700" cy="3267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1pPr>
            <a:lvl2pPr lvl="1">
              <a:lnSpc>
                <a:spcPct val="100000"/>
              </a:lnSpc>
              <a:spcBef>
                <a:spcPts val="0"/>
              </a:spcBef>
              <a:spcAft>
                <a:spcPts val="0"/>
              </a:spcAft>
              <a:buClr>
                <a:schemeClr val="lt1"/>
              </a:buClr>
              <a:buSzPts val="1200"/>
              <a:buNone/>
              <a:defRPr>
                <a:solidFill>
                  <a:schemeClr val="lt1"/>
                </a:solidFill>
              </a:defRPr>
            </a:lvl2pPr>
            <a:lvl3pPr lvl="2">
              <a:lnSpc>
                <a:spcPct val="100000"/>
              </a:lnSpc>
              <a:spcBef>
                <a:spcPts val="0"/>
              </a:spcBef>
              <a:spcAft>
                <a:spcPts val="0"/>
              </a:spcAft>
              <a:buClr>
                <a:schemeClr val="lt1"/>
              </a:buClr>
              <a:buSzPts val="1200"/>
              <a:buNone/>
              <a:defRPr>
                <a:solidFill>
                  <a:schemeClr val="lt1"/>
                </a:solidFill>
              </a:defRPr>
            </a:lvl3pPr>
            <a:lvl4pPr lvl="3">
              <a:lnSpc>
                <a:spcPct val="100000"/>
              </a:lnSpc>
              <a:spcBef>
                <a:spcPts val="0"/>
              </a:spcBef>
              <a:spcAft>
                <a:spcPts val="0"/>
              </a:spcAft>
              <a:buClr>
                <a:schemeClr val="lt1"/>
              </a:buClr>
              <a:buSzPts val="1200"/>
              <a:buNone/>
              <a:defRPr>
                <a:solidFill>
                  <a:schemeClr val="lt1"/>
                </a:solidFill>
              </a:defRPr>
            </a:lvl4pPr>
            <a:lvl5pPr lvl="4">
              <a:lnSpc>
                <a:spcPct val="100000"/>
              </a:lnSpc>
              <a:spcBef>
                <a:spcPts val="0"/>
              </a:spcBef>
              <a:spcAft>
                <a:spcPts val="0"/>
              </a:spcAft>
              <a:buClr>
                <a:schemeClr val="lt1"/>
              </a:buClr>
              <a:buSzPts val="1200"/>
              <a:buNone/>
              <a:defRPr>
                <a:solidFill>
                  <a:schemeClr val="lt1"/>
                </a:solidFill>
              </a:defRPr>
            </a:lvl5pPr>
            <a:lvl6pPr lvl="5">
              <a:lnSpc>
                <a:spcPct val="100000"/>
              </a:lnSpc>
              <a:spcBef>
                <a:spcPts val="0"/>
              </a:spcBef>
              <a:spcAft>
                <a:spcPts val="0"/>
              </a:spcAft>
              <a:buClr>
                <a:schemeClr val="lt1"/>
              </a:buClr>
              <a:buSzPts val="1200"/>
              <a:buNone/>
              <a:defRPr>
                <a:solidFill>
                  <a:schemeClr val="lt1"/>
                </a:solidFill>
              </a:defRPr>
            </a:lvl6pPr>
            <a:lvl7pPr lvl="6">
              <a:lnSpc>
                <a:spcPct val="100000"/>
              </a:lnSpc>
              <a:spcBef>
                <a:spcPts val="0"/>
              </a:spcBef>
              <a:spcAft>
                <a:spcPts val="0"/>
              </a:spcAft>
              <a:buClr>
                <a:schemeClr val="lt1"/>
              </a:buClr>
              <a:buSzPts val="1200"/>
              <a:buNone/>
              <a:defRPr>
                <a:solidFill>
                  <a:schemeClr val="lt1"/>
                </a:solidFill>
              </a:defRPr>
            </a:lvl7pPr>
            <a:lvl8pPr lvl="7">
              <a:lnSpc>
                <a:spcPct val="100000"/>
              </a:lnSpc>
              <a:spcBef>
                <a:spcPts val="0"/>
              </a:spcBef>
              <a:spcAft>
                <a:spcPts val="0"/>
              </a:spcAft>
              <a:buClr>
                <a:schemeClr val="lt1"/>
              </a:buClr>
              <a:buSzPts val="1200"/>
              <a:buNone/>
              <a:defRPr>
                <a:solidFill>
                  <a:schemeClr val="lt1"/>
                </a:solidFill>
              </a:defRPr>
            </a:lvl8pPr>
            <a:lvl9pPr lvl="8">
              <a:lnSpc>
                <a:spcPct val="100000"/>
              </a:lnSpc>
              <a:spcBef>
                <a:spcPts val="0"/>
              </a:spcBef>
              <a:spcAft>
                <a:spcPts val="0"/>
              </a:spcAft>
              <a:buClr>
                <a:schemeClr val="lt1"/>
              </a:buClr>
              <a:buSzPts val="1200"/>
              <a:buNone/>
              <a:defRPr>
                <a:solidFill>
                  <a:schemeClr val="lt1"/>
                </a:solidFill>
              </a:defRPr>
            </a:lvl9pPr>
          </a:lstStyle>
          <a:p/>
        </p:txBody>
      </p:sp>
      <p:sp>
        <p:nvSpPr>
          <p:cNvPr id="2014" name="Google Shape;2014;p121"/>
          <p:cNvSpPr txBox="1"/>
          <p:nvPr>
            <p:ph idx="5" type="subTitle"/>
          </p:nvPr>
        </p:nvSpPr>
        <p:spPr>
          <a:xfrm>
            <a:off x="7090700" y="2873538"/>
            <a:ext cx="1085700" cy="3267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1pPr>
            <a:lvl2pPr lvl="1">
              <a:lnSpc>
                <a:spcPct val="100000"/>
              </a:lnSpc>
              <a:spcBef>
                <a:spcPts val="0"/>
              </a:spcBef>
              <a:spcAft>
                <a:spcPts val="0"/>
              </a:spcAft>
              <a:buClr>
                <a:schemeClr val="lt1"/>
              </a:buClr>
              <a:buSzPts val="1200"/>
              <a:buNone/>
              <a:defRPr>
                <a:solidFill>
                  <a:schemeClr val="lt1"/>
                </a:solidFill>
              </a:defRPr>
            </a:lvl2pPr>
            <a:lvl3pPr lvl="2">
              <a:lnSpc>
                <a:spcPct val="100000"/>
              </a:lnSpc>
              <a:spcBef>
                <a:spcPts val="0"/>
              </a:spcBef>
              <a:spcAft>
                <a:spcPts val="0"/>
              </a:spcAft>
              <a:buClr>
                <a:schemeClr val="lt1"/>
              </a:buClr>
              <a:buSzPts val="1200"/>
              <a:buNone/>
              <a:defRPr>
                <a:solidFill>
                  <a:schemeClr val="lt1"/>
                </a:solidFill>
              </a:defRPr>
            </a:lvl3pPr>
            <a:lvl4pPr lvl="3">
              <a:lnSpc>
                <a:spcPct val="100000"/>
              </a:lnSpc>
              <a:spcBef>
                <a:spcPts val="0"/>
              </a:spcBef>
              <a:spcAft>
                <a:spcPts val="0"/>
              </a:spcAft>
              <a:buClr>
                <a:schemeClr val="lt1"/>
              </a:buClr>
              <a:buSzPts val="1200"/>
              <a:buNone/>
              <a:defRPr>
                <a:solidFill>
                  <a:schemeClr val="lt1"/>
                </a:solidFill>
              </a:defRPr>
            </a:lvl4pPr>
            <a:lvl5pPr lvl="4">
              <a:lnSpc>
                <a:spcPct val="100000"/>
              </a:lnSpc>
              <a:spcBef>
                <a:spcPts val="0"/>
              </a:spcBef>
              <a:spcAft>
                <a:spcPts val="0"/>
              </a:spcAft>
              <a:buClr>
                <a:schemeClr val="lt1"/>
              </a:buClr>
              <a:buSzPts val="1200"/>
              <a:buNone/>
              <a:defRPr>
                <a:solidFill>
                  <a:schemeClr val="lt1"/>
                </a:solidFill>
              </a:defRPr>
            </a:lvl5pPr>
            <a:lvl6pPr lvl="5">
              <a:lnSpc>
                <a:spcPct val="100000"/>
              </a:lnSpc>
              <a:spcBef>
                <a:spcPts val="0"/>
              </a:spcBef>
              <a:spcAft>
                <a:spcPts val="0"/>
              </a:spcAft>
              <a:buClr>
                <a:schemeClr val="lt1"/>
              </a:buClr>
              <a:buSzPts val="1200"/>
              <a:buNone/>
              <a:defRPr>
                <a:solidFill>
                  <a:schemeClr val="lt1"/>
                </a:solidFill>
              </a:defRPr>
            </a:lvl6pPr>
            <a:lvl7pPr lvl="6">
              <a:lnSpc>
                <a:spcPct val="100000"/>
              </a:lnSpc>
              <a:spcBef>
                <a:spcPts val="0"/>
              </a:spcBef>
              <a:spcAft>
                <a:spcPts val="0"/>
              </a:spcAft>
              <a:buClr>
                <a:schemeClr val="lt1"/>
              </a:buClr>
              <a:buSzPts val="1200"/>
              <a:buNone/>
              <a:defRPr>
                <a:solidFill>
                  <a:schemeClr val="lt1"/>
                </a:solidFill>
              </a:defRPr>
            </a:lvl7pPr>
            <a:lvl8pPr lvl="7">
              <a:lnSpc>
                <a:spcPct val="100000"/>
              </a:lnSpc>
              <a:spcBef>
                <a:spcPts val="0"/>
              </a:spcBef>
              <a:spcAft>
                <a:spcPts val="0"/>
              </a:spcAft>
              <a:buClr>
                <a:schemeClr val="lt1"/>
              </a:buClr>
              <a:buSzPts val="1200"/>
              <a:buNone/>
              <a:defRPr>
                <a:solidFill>
                  <a:schemeClr val="lt1"/>
                </a:solidFill>
              </a:defRPr>
            </a:lvl8pPr>
            <a:lvl9pPr lvl="8">
              <a:lnSpc>
                <a:spcPct val="100000"/>
              </a:lnSpc>
              <a:spcBef>
                <a:spcPts val="0"/>
              </a:spcBef>
              <a:spcAft>
                <a:spcPts val="0"/>
              </a:spcAft>
              <a:buClr>
                <a:schemeClr val="lt1"/>
              </a:buClr>
              <a:buSzPts val="1200"/>
              <a:buNone/>
              <a:defRPr>
                <a:solidFill>
                  <a:schemeClr val="lt1"/>
                </a:solidFill>
              </a:defRPr>
            </a:lvl9pPr>
          </a:lstStyle>
          <a:p/>
        </p:txBody>
      </p:sp>
      <p:sp>
        <p:nvSpPr>
          <p:cNvPr id="2015" name="Google Shape;2015;p121"/>
          <p:cNvSpPr txBox="1"/>
          <p:nvPr>
            <p:ph idx="6" type="subTitle"/>
          </p:nvPr>
        </p:nvSpPr>
        <p:spPr>
          <a:xfrm>
            <a:off x="476250" y="1068925"/>
            <a:ext cx="8210700" cy="2328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200"/>
              <a:buNone/>
              <a:defRPr>
                <a:solidFill>
                  <a:schemeClr val="lt1"/>
                </a:solidFill>
              </a:defRPr>
            </a:lvl1pPr>
            <a:lvl2pPr lvl="1">
              <a:spcBef>
                <a:spcPts val="0"/>
              </a:spcBef>
              <a:spcAft>
                <a:spcPts val="0"/>
              </a:spcAft>
              <a:buClr>
                <a:schemeClr val="lt1"/>
              </a:buClr>
              <a:buSzPts val="1200"/>
              <a:buNone/>
              <a:defRPr>
                <a:solidFill>
                  <a:schemeClr val="lt1"/>
                </a:solidFill>
              </a:defRPr>
            </a:lvl2pPr>
            <a:lvl3pPr lvl="2">
              <a:spcBef>
                <a:spcPts val="0"/>
              </a:spcBef>
              <a:spcAft>
                <a:spcPts val="0"/>
              </a:spcAft>
              <a:buClr>
                <a:schemeClr val="lt1"/>
              </a:buClr>
              <a:buSzPts val="1200"/>
              <a:buNone/>
              <a:defRPr>
                <a:solidFill>
                  <a:schemeClr val="lt1"/>
                </a:solidFill>
              </a:defRPr>
            </a:lvl3pPr>
            <a:lvl4pPr lvl="3">
              <a:spcBef>
                <a:spcPts val="0"/>
              </a:spcBef>
              <a:spcAft>
                <a:spcPts val="0"/>
              </a:spcAft>
              <a:buClr>
                <a:schemeClr val="lt1"/>
              </a:buClr>
              <a:buSzPts val="1200"/>
              <a:buNone/>
              <a:defRPr>
                <a:solidFill>
                  <a:schemeClr val="lt1"/>
                </a:solidFill>
              </a:defRPr>
            </a:lvl4pPr>
            <a:lvl5pPr lvl="4">
              <a:spcBef>
                <a:spcPts val="0"/>
              </a:spcBef>
              <a:spcAft>
                <a:spcPts val="0"/>
              </a:spcAft>
              <a:buClr>
                <a:schemeClr val="lt1"/>
              </a:buClr>
              <a:buSzPts val="1200"/>
              <a:buNone/>
              <a:defRPr>
                <a:solidFill>
                  <a:schemeClr val="lt1"/>
                </a:solidFill>
              </a:defRPr>
            </a:lvl5pPr>
            <a:lvl6pPr lvl="5">
              <a:spcBef>
                <a:spcPts val="0"/>
              </a:spcBef>
              <a:spcAft>
                <a:spcPts val="0"/>
              </a:spcAft>
              <a:buClr>
                <a:schemeClr val="lt1"/>
              </a:buClr>
              <a:buSzPts val="1200"/>
              <a:buNone/>
              <a:defRPr>
                <a:solidFill>
                  <a:schemeClr val="lt1"/>
                </a:solidFill>
              </a:defRPr>
            </a:lvl6pPr>
            <a:lvl7pPr lvl="6">
              <a:spcBef>
                <a:spcPts val="0"/>
              </a:spcBef>
              <a:spcAft>
                <a:spcPts val="0"/>
              </a:spcAft>
              <a:buClr>
                <a:schemeClr val="lt1"/>
              </a:buClr>
              <a:buSzPts val="1200"/>
              <a:buNone/>
              <a:defRPr>
                <a:solidFill>
                  <a:schemeClr val="lt1"/>
                </a:solidFill>
              </a:defRPr>
            </a:lvl7pPr>
            <a:lvl8pPr lvl="7">
              <a:spcBef>
                <a:spcPts val="0"/>
              </a:spcBef>
              <a:spcAft>
                <a:spcPts val="0"/>
              </a:spcAft>
              <a:buClr>
                <a:schemeClr val="lt1"/>
              </a:buClr>
              <a:buSzPts val="1200"/>
              <a:buNone/>
              <a:defRPr>
                <a:solidFill>
                  <a:schemeClr val="lt1"/>
                </a:solidFill>
              </a:defRPr>
            </a:lvl8pPr>
            <a:lvl9pPr lvl="8">
              <a:spcBef>
                <a:spcPts val="0"/>
              </a:spcBef>
              <a:spcAft>
                <a:spcPts val="0"/>
              </a:spcAft>
              <a:buClr>
                <a:schemeClr val="lt1"/>
              </a:buClr>
              <a:buSzPts val="1200"/>
              <a:buNone/>
              <a:defRPr>
                <a:solidFill>
                  <a:schemeClr val="lt1"/>
                </a:solidFill>
              </a:defRPr>
            </a:lvl9pPr>
          </a:lstStyle>
          <a:p/>
        </p:txBody>
      </p:sp>
      <p:sp>
        <p:nvSpPr>
          <p:cNvPr id="2016" name="Google Shape;2016;p121"/>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Timeline + Icons + Text">
  <p:cSld name="CUSTOM_1_2_1_1_2_1_1_1_2_3_3_1">
    <p:bg>
      <p:bgPr>
        <a:solidFill>
          <a:schemeClr val="dk1"/>
        </a:solidFill>
      </p:bgPr>
    </p:bg>
    <p:spTree>
      <p:nvGrpSpPr>
        <p:cNvPr id="2017" name="Shape 2017"/>
        <p:cNvGrpSpPr/>
        <p:nvPr/>
      </p:nvGrpSpPr>
      <p:grpSpPr>
        <a:xfrm>
          <a:off x="0" y="0"/>
          <a:ext cx="0" cy="0"/>
          <a:chOff x="0" y="0"/>
          <a:chExt cx="0" cy="0"/>
        </a:xfrm>
      </p:grpSpPr>
      <p:sp>
        <p:nvSpPr>
          <p:cNvPr id="2018" name="Google Shape;2018;p122"/>
          <p:cNvSpPr txBox="1"/>
          <p:nvPr>
            <p:ph type="title"/>
          </p:nvPr>
        </p:nvSpPr>
        <p:spPr>
          <a:xfrm>
            <a:off x="457200" y="663625"/>
            <a:ext cx="8229600" cy="2964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1pPr>
            <a:lvl2pPr lvl="1">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2pPr>
            <a:lvl3pPr lvl="2">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3pPr>
            <a:lvl4pPr lvl="3">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4pPr>
            <a:lvl5pPr lvl="4">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5pPr>
            <a:lvl6pPr lvl="5">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6pPr>
            <a:lvl7pPr lvl="6">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7pPr>
            <a:lvl8pPr lvl="7">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8pPr>
            <a:lvl9pPr lvl="8">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9pPr>
          </a:lstStyle>
          <a:p/>
        </p:txBody>
      </p:sp>
      <p:sp>
        <p:nvSpPr>
          <p:cNvPr id="2019" name="Google Shape;2019;p122"/>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2020" name="Google Shape;2020;p122"/>
          <p:cNvGrpSpPr/>
          <p:nvPr/>
        </p:nvGrpSpPr>
        <p:grpSpPr>
          <a:xfrm>
            <a:off x="457236" y="4663458"/>
            <a:ext cx="548356" cy="124830"/>
            <a:chOff x="1138300" y="2252975"/>
            <a:chExt cx="5334200" cy="1214300"/>
          </a:xfrm>
        </p:grpSpPr>
        <p:sp>
          <p:nvSpPr>
            <p:cNvPr id="2021" name="Google Shape;2021;p122"/>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022" name="Google Shape;2022;p122"/>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023" name="Google Shape;2023;p122"/>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024" name="Google Shape;2024;p122"/>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025" name="Google Shape;2025;p122"/>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026" name="Google Shape;2026;p122"/>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cxnSp>
        <p:nvCxnSpPr>
          <p:cNvPr id="2027" name="Google Shape;2027;p122"/>
          <p:cNvCxnSpPr>
            <a:stCxn id="2028" idx="6"/>
          </p:cNvCxnSpPr>
          <p:nvPr/>
        </p:nvCxnSpPr>
        <p:spPr>
          <a:xfrm flipH="1" rot="10800000">
            <a:off x="626850" y="2251600"/>
            <a:ext cx="8525700" cy="1500"/>
          </a:xfrm>
          <a:prstGeom prst="straightConnector1">
            <a:avLst/>
          </a:prstGeom>
          <a:noFill/>
          <a:ln cap="flat" cmpd="sng" w="9525">
            <a:solidFill>
              <a:schemeClr val="accent6"/>
            </a:solidFill>
            <a:prstDash val="solid"/>
            <a:round/>
            <a:headEnd len="med" w="med" type="none"/>
            <a:tailEnd len="med" w="med" type="none"/>
          </a:ln>
        </p:spPr>
      </p:cxnSp>
      <p:sp>
        <p:nvSpPr>
          <p:cNvPr id="2029" name="Google Shape;2029;p122"/>
          <p:cNvSpPr txBox="1"/>
          <p:nvPr>
            <p:ph idx="1" type="subTitle"/>
          </p:nvPr>
        </p:nvSpPr>
        <p:spPr>
          <a:xfrm>
            <a:off x="562475" y="2446700"/>
            <a:ext cx="1085700" cy="3267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1pPr>
            <a:lvl2pPr lvl="1">
              <a:lnSpc>
                <a:spcPct val="100000"/>
              </a:lnSpc>
              <a:spcBef>
                <a:spcPts val="0"/>
              </a:spcBef>
              <a:spcAft>
                <a:spcPts val="0"/>
              </a:spcAft>
              <a:buClr>
                <a:schemeClr val="lt1"/>
              </a:buClr>
              <a:buSzPts val="1200"/>
              <a:buNone/>
              <a:defRPr>
                <a:solidFill>
                  <a:schemeClr val="lt1"/>
                </a:solidFill>
              </a:defRPr>
            </a:lvl2pPr>
            <a:lvl3pPr lvl="2">
              <a:lnSpc>
                <a:spcPct val="100000"/>
              </a:lnSpc>
              <a:spcBef>
                <a:spcPts val="0"/>
              </a:spcBef>
              <a:spcAft>
                <a:spcPts val="0"/>
              </a:spcAft>
              <a:buClr>
                <a:schemeClr val="lt1"/>
              </a:buClr>
              <a:buSzPts val="1200"/>
              <a:buNone/>
              <a:defRPr>
                <a:solidFill>
                  <a:schemeClr val="lt1"/>
                </a:solidFill>
              </a:defRPr>
            </a:lvl3pPr>
            <a:lvl4pPr lvl="3">
              <a:lnSpc>
                <a:spcPct val="100000"/>
              </a:lnSpc>
              <a:spcBef>
                <a:spcPts val="0"/>
              </a:spcBef>
              <a:spcAft>
                <a:spcPts val="0"/>
              </a:spcAft>
              <a:buClr>
                <a:schemeClr val="lt1"/>
              </a:buClr>
              <a:buSzPts val="1200"/>
              <a:buNone/>
              <a:defRPr>
                <a:solidFill>
                  <a:schemeClr val="lt1"/>
                </a:solidFill>
              </a:defRPr>
            </a:lvl4pPr>
            <a:lvl5pPr lvl="4">
              <a:lnSpc>
                <a:spcPct val="100000"/>
              </a:lnSpc>
              <a:spcBef>
                <a:spcPts val="0"/>
              </a:spcBef>
              <a:spcAft>
                <a:spcPts val="0"/>
              </a:spcAft>
              <a:buClr>
                <a:schemeClr val="lt1"/>
              </a:buClr>
              <a:buSzPts val="1200"/>
              <a:buNone/>
              <a:defRPr>
                <a:solidFill>
                  <a:schemeClr val="lt1"/>
                </a:solidFill>
              </a:defRPr>
            </a:lvl5pPr>
            <a:lvl6pPr lvl="5">
              <a:lnSpc>
                <a:spcPct val="100000"/>
              </a:lnSpc>
              <a:spcBef>
                <a:spcPts val="0"/>
              </a:spcBef>
              <a:spcAft>
                <a:spcPts val="0"/>
              </a:spcAft>
              <a:buClr>
                <a:schemeClr val="lt1"/>
              </a:buClr>
              <a:buSzPts val="1200"/>
              <a:buNone/>
              <a:defRPr>
                <a:solidFill>
                  <a:schemeClr val="lt1"/>
                </a:solidFill>
              </a:defRPr>
            </a:lvl6pPr>
            <a:lvl7pPr lvl="6">
              <a:lnSpc>
                <a:spcPct val="100000"/>
              </a:lnSpc>
              <a:spcBef>
                <a:spcPts val="0"/>
              </a:spcBef>
              <a:spcAft>
                <a:spcPts val="0"/>
              </a:spcAft>
              <a:buClr>
                <a:schemeClr val="lt1"/>
              </a:buClr>
              <a:buSzPts val="1200"/>
              <a:buNone/>
              <a:defRPr>
                <a:solidFill>
                  <a:schemeClr val="lt1"/>
                </a:solidFill>
              </a:defRPr>
            </a:lvl7pPr>
            <a:lvl8pPr lvl="7">
              <a:lnSpc>
                <a:spcPct val="100000"/>
              </a:lnSpc>
              <a:spcBef>
                <a:spcPts val="0"/>
              </a:spcBef>
              <a:spcAft>
                <a:spcPts val="0"/>
              </a:spcAft>
              <a:buClr>
                <a:schemeClr val="lt1"/>
              </a:buClr>
              <a:buSzPts val="1200"/>
              <a:buNone/>
              <a:defRPr>
                <a:solidFill>
                  <a:schemeClr val="lt1"/>
                </a:solidFill>
              </a:defRPr>
            </a:lvl8pPr>
            <a:lvl9pPr lvl="8">
              <a:lnSpc>
                <a:spcPct val="100000"/>
              </a:lnSpc>
              <a:spcBef>
                <a:spcPts val="0"/>
              </a:spcBef>
              <a:spcAft>
                <a:spcPts val="0"/>
              </a:spcAft>
              <a:buClr>
                <a:schemeClr val="lt1"/>
              </a:buClr>
              <a:buSzPts val="1200"/>
              <a:buNone/>
              <a:defRPr>
                <a:solidFill>
                  <a:schemeClr val="lt1"/>
                </a:solidFill>
              </a:defRPr>
            </a:lvl9pPr>
          </a:lstStyle>
          <a:p/>
        </p:txBody>
      </p:sp>
      <p:sp>
        <p:nvSpPr>
          <p:cNvPr id="2030" name="Google Shape;2030;p122"/>
          <p:cNvSpPr txBox="1"/>
          <p:nvPr>
            <p:ph idx="2" type="body"/>
          </p:nvPr>
        </p:nvSpPr>
        <p:spPr>
          <a:xfrm>
            <a:off x="553650" y="2923325"/>
            <a:ext cx="1068000" cy="12372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2031" name="Google Shape;2031;p122"/>
          <p:cNvSpPr txBox="1"/>
          <p:nvPr>
            <p:ph idx="3" type="subTitle"/>
          </p:nvPr>
        </p:nvSpPr>
        <p:spPr>
          <a:xfrm>
            <a:off x="2114700" y="2446700"/>
            <a:ext cx="1085700" cy="3267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1pPr>
            <a:lvl2pPr lvl="1">
              <a:lnSpc>
                <a:spcPct val="100000"/>
              </a:lnSpc>
              <a:spcBef>
                <a:spcPts val="0"/>
              </a:spcBef>
              <a:spcAft>
                <a:spcPts val="0"/>
              </a:spcAft>
              <a:buClr>
                <a:schemeClr val="lt1"/>
              </a:buClr>
              <a:buSzPts val="1200"/>
              <a:buNone/>
              <a:defRPr>
                <a:solidFill>
                  <a:schemeClr val="lt1"/>
                </a:solidFill>
              </a:defRPr>
            </a:lvl2pPr>
            <a:lvl3pPr lvl="2">
              <a:lnSpc>
                <a:spcPct val="100000"/>
              </a:lnSpc>
              <a:spcBef>
                <a:spcPts val="0"/>
              </a:spcBef>
              <a:spcAft>
                <a:spcPts val="0"/>
              </a:spcAft>
              <a:buClr>
                <a:schemeClr val="lt1"/>
              </a:buClr>
              <a:buSzPts val="1200"/>
              <a:buNone/>
              <a:defRPr>
                <a:solidFill>
                  <a:schemeClr val="lt1"/>
                </a:solidFill>
              </a:defRPr>
            </a:lvl3pPr>
            <a:lvl4pPr lvl="3">
              <a:lnSpc>
                <a:spcPct val="100000"/>
              </a:lnSpc>
              <a:spcBef>
                <a:spcPts val="0"/>
              </a:spcBef>
              <a:spcAft>
                <a:spcPts val="0"/>
              </a:spcAft>
              <a:buClr>
                <a:schemeClr val="lt1"/>
              </a:buClr>
              <a:buSzPts val="1200"/>
              <a:buNone/>
              <a:defRPr>
                <a:solidFill>
                  <a:schemeClr val="lt1"/>
                </a:solidFill>
              </a:defRPr>
            </a:lvl4pPr>
            <a:lvl5pPr lvl="4">
              <a:lnSpc>
                <a:spcPct val="100000"/>
              </a:lnSpc>
              <a:spcBef>
                <a:spcPts val="0"/>
              </a:spcBef>
              <a:spcAft>
                <a:spcPts val="0"/>
              </a:spcAft>
              <a:buClr>
                <a:schemeClr val="lt1"/>
              </a:buClr>
              <a:buSzPts val="1200"/>
              <a:buNone/>
              <a:defRPr>
                <a:solidFill>
                  <a:schemeClr val="lt1"/>
                </a:solidFill>
              </a:defRPr>
            </a:lvl5pPr>
            <a:lvl6pPr lvl="5">
              <a:lnSpc>
                <a:spcPct val="100000"/>
              </a:lnSpc>
              <a:spcBef>
                <a:spcPts val="0"/>
              </a:spcBef>
              <a:spcAft>
                <a:spcPts val="0"/>
              </a:spcAft>
              <a:buClr>
                <a:schemeClr val="lt1"/>
              </a:buClr>
              <a:buSzPts val="1200"/>
              <a:buNone/>
              <a:defRPr>
                <a:solidFill>
                  <a:schemeClr val="lt1"/>
                </a:solidFill>
              </a:defRPr>
            </a:lvl6pPr>
            <a:lvl7pPr lvl="6">
              <a:lnSpc>
                <a:spcPct val="100000"/>
              </a:lnSpc>
              <a:spcBef>
                <a:spcPts val="0"/>
              </a:spcBef>
              <a:spcAft>
                <a:spcPts val="0"/>
              </a:spcAft>
              <a:buClr>
                <a:schemeClr val="lt1"/>
              </a:buClr>
              <a:buSzPts val="1200"/>
              <a:buNone/>
              <a:defRPr>
                <a:solidFill>
                  <a:schemeClr val="lt1"/>
                </a:solidFill>
              </a:defRPr>
            </a:lvl7pPr>
            <a:lvl8pPr lvl="7">
              <a:lnSpc>
                <a:spcPct val="100000"/>
              </a:lnSpc>
              <a:spcBef>
                <a:spcPts val="0"/>
              </a:spcBef>
              <a:spcAft>
                <a:spcPts val="0"/>
              </a:spcAft>
              <a:buClr>
                <a:schemeClr val="lt1"/>
              </a:buClr>
              <a:buSzPts val="1200"/>
              <a:buNone/>
              <a:defRPr>
                <a:solidFill>
                  <a:schemeClr val="lt1"/>
                </a:solidFill>
              </a:defRPr>
            </a:lvl8pPr>
            <a:lvl9pPr lvl="8">
              <a:lnSpc>
                <a:spcPct val="100000"/>
              </a:lnSpc>
              <a:spcBef>
                <a:spcPts val="0"/>
              </a:spcBef>
              <a:spcAft>
                <a:spcPts val="0"/>
              </a:spcAft>
              <a:buClr>
                <a:schemeClr val="lt1"/>
              </a:buClr>
              <a:buSzPts val="1200"/>
              <a:buNone/>
              <a:defRPr>
                <a:solidFill>
                  <a:schemeClr val="lt1"/>
                </a:solidFill>
              </a:defRPr>
            </a:lvl9pPr>
          </a:lstStyle>
          <a:p/>
        </p:txBody>
      </p:sp>
      <p:sp>
        <p:nvSpPr>
          <p:cNvPr id="2032" name="Google Shape;2032;p122"/>
          <p:cNvSpPr txBox="1"/>
          <p:nvPr>
            <p:ph idx="4" type="body"/>
          </p:nvPr>
        </p:nvSpPr>
        <p:spPr>
          <a:xfrm>
            <a:off x="2105875" y="2923325"/>
            <a:ext cx="1068000" cy="12372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2033" name="Google Shape;2033;p122"/>
          <p:cNvSpPr txBox="1"/>
          <p:nvPr>
            <p:ph idx="5" type="subTitle"/>
          </p:nvPr>
        </p:nvSpPr>
        <p:spPr>
          <a:xfrm>
            <a:off x="3770425" y="2446700"/>
            <a:ext cx="1085700" cy="3267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1pPr>
            <a:lvl2pPr lvl="1">
              <a:lnSpc>
                <a:spcPct val="100000"/>
              </a:lnSpc>
              <a:spcBef>
                <a:spcPts val="0"/>
              </a:spcBef>
              <a:spcAft>
                <a:spcPts val="0"/>
              </a:spcAft>
              <a:buClr>
                <a:schemeClr val="lt1"/>
              </a:buClr>
              <a:buSzPts val="1200"/>
              <a:buNone/>
              <a:defRPr>
                <a:solidFill>
                  <a:schemeClr val="lt1"/>
                </a:solidFill>
              </a:defRPr>
            </a:lvl2pPr>
            <a:lvl3pPr lvl="2">
              <a:lnSpc>
                <a:spcPct val="100000"/>
              </a:lnSpc>
              <a:spcBef>
                <a:spcPts val="0"/>
              </a:spcBef>
              <a:spcAft>
                <a:spcPts val="0"/>
              </a:spcAft>
              <a:buClr>
                <a:schemeClr val="lt1"/>
              </a:buClr>
              <a:buSzPts val="1200"/>
              <a:buNone/>
              <a:defRPr>
                <a:solidFill>
                  <a:schemeClr val="lt1"/>
                </a:solidFill>
              </a:defRPr>
            </a:lvl3pPr>
            <a:lvl4pPr lvl="3">
              <a:lnSpc>
                <a:spcPct val="100000"/>
              </a:lnSpc>
              <a:spcBef>
                <a:spcPts val="0"/>
              </a:spcBef>
              <a:spcAft>
                <a:spcPts val="0"/>
              </a:spcAft>
              <a:buClr>
                <a:schemeClr val="lt1"/>
              </a:buClr>
              <a:buSzPts val="1200"/>
              <a:buNone/>
              <a:defRPr>
                <a:solidFill>
                  <a:schemeClr val="lt1"/>
                </a:solidFill>
              </a:defRPr>
            </a:lvl4pPr>
            <a:lvl5pPr lvl="4">
              <a:lnSpc>
                <a:spcPct val="100000"/>
              </a:lnSpc>
              <a:spcBef>
                <a:spcPts val="0"/>
              </a:spcBef>
              <a:spcAft>
                <a:spcPts val="0"/>
              </a:spcAft>
              <a:buClr>
                <a:schemeClr val="lt1"/>
              </a:buClr>
              <a:buSzPts val="1200"/>
              <a:buNone/>
              <a:defRPr>
                <a:solidFill>
                  <a:schemeClr val="lt1"/>
                </a:solidFill>
              </a:defRPr>
            </a:lvl5pPr>
            <a:lvl6pPr lvl="5">
              <a:lnSpc>
                <a:spcPct val="100000"/>
              </a:lnSpc>
              <a:spcBef>
                <a:spcPts val="0"/>
              </a:spcBef>
              <a:spcAft>
                <a:spcPts val="0"/>
              </a:spcAft>
              <a:buClr>
                <a:schemeClr val="lt1"/>
              </a:buClr>
              <a:buSzPts val="1200"/>
              <a:buNone/>
              <a:defRPr>
                <a:solidFill>
                  <a:schemeClr val="lt1"/>
                </a:solidFill>
              </a:defRPr>
            </a:lvl6pPr>
            <a:lvl7pPr lvl="6">
              <a:lnSpc>
                <a:spcPct val="100000"/>
              </a:lnSpc>
              <a:spcBef>
                <a:spcPts val="0"/>
              </a:spcBef>
              <a:spcAft>
                <a:spcPts val="0"/>
              </a:spcAft>
              <a:buClr>
                <a:schemeClr val="lt1"/>
              </a:buClr>
              <a:buSzPts val="1200"/>
              <a:buNone/>
              <a:defRPr>
                <a:solidFill>
                  <a:schemeClr val="lt1"/>
                </a:solidFill>
              </a:defRPr>
            </a:lvl7pPr>
            <a:lvl8pPr lvl="7">
              <a:lnSpc>
                <a:spcPct val="100000"/>
              </a:lnSpc>
              <a:spcBef>
                <a:spcPts val="0"/>
              </a:spcBef>
              <a:spcAft>
                <a:spcPts val="0"/>
              </a:spcAft>
              <a:buClr>
                <a:schemeClr val="lt1"/>
              </a:buClr>
              <a:buSzPts val="1200"/>
              <a:buNone/>
              <a:defRPr>
                <a:solidFill>
                  <a:schemeClr val="lt1"/>
                </a:solidFill>
              </a:defRPr>
            </a:lvl8pPr>
            <a:lvl9pPr lvl="8">
              <a:lnSpc>
                <a:spcPct val="100000"/>
              </a:lnSpc>
              <a:spcBef>
                <a:spcPts val="0"/>
              </a:spcBef>
              <a:spcAft>
                <a:spcPts val="0"/>
              </a:spcAft>
              <a:buClr>
                <a:schemeClr val="lt1"/>
              </a:buClr>
              <a:buSzPts val="1200"/>
              <a:buNone/>
              <a:defRPr>
                <a:solidFill>
                  <a:schemeClr val="lt1"/>
                </a:solidFill>
              </a:defRPr>
            </a:lvl9pPr>
          </a:lstStyle>
          <a:p/>
        </p:txBody>
      </p:sp>
      <p:sp>
        <p:nvSpPr>
          <p:cNvPr id="2034" name="Google Shape;2034;p122"/>
          <p:cNvSpPr txBox="1"/>
          <p:nvPr>
            <p:ph idx="6" type="body"/>
          </p:nvPr>
        </p:nvSpPr>
        <p:spPr>
          <a:xfrm>
            <a:off x="3761600" y="2923325"/>
            <a:ext cx="1068000" cy="12372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2035" name="Google Shape;2035;p122"/>
          <p:cNvSpPr txBox="1"/>
          <p:nvPr>
            <p:ph idx="7" type="subTitle"/>
          </p:nvPr>
        </p:nvSpPr>
        <p:spPr>
          <a:xfrm>
            <a:off x="5452675" y="2446700"/>
            <a:ext cx="1085700" cy="3267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1pPr>
            <a:lvl2pPr lvl="1">
              <a:lnSpc>
                <a:spcPct val="100000"/>
              </a:lnSpc>
              <a:spcBef>
                <a:spcPts val="0"/>
              </a:spcBef>
              <a:spcAft>
                <a:spcPts val="0"/>
              </a:spcAft>
              <a:buClr>
                <a:schemeClr val="lt1"/>
              </a:buClr>
              <a:buSzPts val="1200"/>
              <a:buNone/>
              <a:defRPr>
                <a:solidFill>
                  <a:schemeClr val="lt1"/>
                </a:solidFill>
              </a:defRPr>
            </a:lvl2pPr>
            <a:lvl3pPr lvl="2">
              <a:lnSpc>
                <a:spcPct val="100000"/>
              </a:lnSpc>
              <a:spcBef>
                <a:spcPts val="0"/>
              </a:spcBef>
              <a:spcAft>
                <a:spcPts val="0"/>
              </a:spcAft>
              <a:buClr>
                <a:schemeClr val="lt1"/>
              </a:buClr>
              <a:buSzPts val="1200"/>
              <a:buNone/>
              <a:defRPr>
                <a:solidFill>
                  <a:schemeClr val="lt1"/>
                </a:solidFill>
              </a:defRPr>
            </a:lvl3pPr>
            <a:lvl4pPr lvl="3">
              <a:lnSpc>
                <a:spcPct val="100000"/>
              </a:lnSpc>
              <a:spcBef>
                <a:spcPts val="0"/>
              </a:spcBef>
              <a:spcAft>
                <a:spcPts val="0"/>
              </a:spcAft>
              <a:buClr>
                <a:schemeClr val="lt1"/>
              </a:buClr>
              <a:buSzPts val="1200"/>
              <a:buNone/>
              <a:defRPr>
                <a:solidFill>
                  <a:schemeClr val="lt1"/>
                </a:solidFill>
              </a:defRPr>
            </a:lvl4pPr>
            <a:lvl5pPr lvl="4">
              <a:lnSpc>
                <a:spcPct val="100000"/>
              </a:lnSpc>
              <a:spcBef>
                <a:spcPts val="0"/>
              </a:spcBef>
              <a:spcAft>
                <a:spcPts val="0"/>
              </a:spcAft>
              <a:buClr>
                <a:schemeClr val="lt1"/>
              </a:buClr>
              <a:buSzPts val="1200"/>
              <a:buNone/>
              <a:defRPr>
                <a:solidFill>
                  <a:schemeClr val="lt1"/>
                </a:solidFill>
              </a:defRPr>
            </a:lvl5pPr>
            <a:lvl6pPr lvl="5">
              <a:lnSpc>
                <a:spcPct val="100000"/>
              </a:lnSpc>
              <a:spcBef>
                <a:spcPts val="0"/>
              </a:spcBef>
              <a:spcAft>
                <a:spcPts val="0"/>
              </a:spcAft>
              <a:buClr>
                <a:schemeClr val="lt1"/>
              </a:buClr>
              <a:buSzPts val="1200"/>
              <a:buNone/>
              <a:defRPr>
                <a:solidFill>
                  <a:schemeClr val="lt1"/>
                </a:solidFill>
              </a:defRPr>
            </a:lvl6pPr>
            <a:lvl7pPr lvl="6">
              <a:lnSpc>
                <a:spcPct val="100000"/>
              </a:lnSpc>
              <a:spcBef>
                <a:spcPts val="0"/>
              </a:spcBef>
              <a:spcAft>
                <a:spcPts val="0"/>
              </a:spcAft>
              <a:buClr>
                <a:schemeClr val="lt1"/>
              </a:buClr>
              <a:buSzPts val="1200"/>
              <a:buNone/>
              <a:defRPr>
                <a:solidFill>
                  <a:schemeClr val="lt1"/>
                </a:solidFill>
              </a:defRPr>
            </a:lvl7pPr>
            <a:lvl8pPr lvl="7">
              <a:lnSpc>
                <a:spcPct val="100000"/>
              </a:lnSpc>
              <a:spcBef>
                <a:spcPts val="0"/>
              </a:spcBef>
              <a:spcAft>
                <a:spcPts val="0"/>
              </a:spcAft>
              <a:buClr>
                <a:schemeClr val="lt1"/>
              </a:buClr>
              <a:buSzPts val="1200"/>
              <a:buNone/>
              <a:defRPr>
                <a:solidFill>
                  <a:schemeClr val="lt1"/>
                </a:solidFill>
              </a:defRPr>
            </a:lvl8pPr>
            <a:lvl9pPr lvl="8">
              <a:lnSpc>
                <a:spcPct val="100000"/>
              </a:lnSpc>
              <a:spcBef>
                <a:spcPts val="0"/>
              </a:spcBef>
              <a:spcAft>
                <a:spcPts val="0"/>
              </a:spcAft>
              <a:buClr>
                <a:schemeClr val="lt1"/>
              </a:buClr>
              <a:buSzPts val="1200"/>
              <a:buNone/>
              <a:defRPr>
                <a:solidFill>
                  <a:schemeClr val="lt1"/>
                </a:solidFill>
              </a:defRPr>
            </a:lvl9pPr>
          </a:lstStyle>
          <a:p/>
        </p:txBody>
      </p:sp>
      <p:sp>
        <p:nvSpPr>
          <p:cNvPr id="2036" name="Google Shape;2036;p122"/>
          <p:cNvSpPr txBox="1"/>
          <p:nvPr>
            <p:ph idx="8" type="body"/>
          </p:nvPr>
        </p:nvSpPr>
        <p:spPr>
          <a:xfrm>
            <a:off x="5443850" y="2923325"/>
            <a:ext cx="1068000" cy="12372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2037" name="Google Shape;2037;p122"/>
          <p:cNvSpPr txBox="1"/>
          <p:nvPr>
            <p:ph idx="9" type="subTitle"/>
          </p:nvPr>
        </p:nvSpPr>
        <p:spPr>
          <a:xfrm>
            <a:off x="7090700" y="2446700"/>
            <a:ext cx="1085700" cy="3267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1pPr>
            <a:lvl2pPr lvl="1">
              <a:lnSpc>
                <a:spcPct val="100000"/>
              </a:lnSpc>
              <a:spcBef>
                <a:spcPts val="0"/>
              </a:spcBef>
              <a:spcAft>
                <a:spcPts val="0"/>
              </a:spcAft>
              <a:buClr>
                <a:schemeClr val="lt1"/>
              </a:buClr>
              <a:buSzPts val="1200"/>
              <a:buNone/>
              <a:defRPr>
                <a:solidFill>
                  <a:schemeClr val="lt1"/>
                </a:solidFill>
              </a:defRPr>
            </a:lvl2pPr>
            <a:lvl3pPr lvl="2">
              <a:lnSpc>
                <a:spcPct val="100000"/>
              </a:lnSpc>
              <a:spcBef>
                <a:spcPts val="0"/>
              </a:spcBef>
              <a:spcAft>
                <a:spcPts val="0"/>
              </a:spcAft>
              <a:buClr>
                <a:schemeClr val="lt1"/>
              </a:buClr>
              <a:buSzPts val="1200"/>
              <a:buNone/>
              <a:defRPr>
                <a:solidFill>
                  <a:schemeClr val="lt1"/>
                </a:solidFill>
              </a:defRPr>
            </a:lvl3pPr>
            <a:lvl4pPr lvl="3">
              <a:lnSpc>
                <a:spcPct val="100000"/>
              </a:lnSpc>
              <a:spcBef>
                <a:spcPts val="0"/>
              </a:spcBef>
              <a:spcAft>
                <a:spcPts val="0"/>
              </a:spcAft>
              <a:buClr>
                <a:schemeClr val="lt1"/>
              </a:buClr>
              <a:buSzPts val="1200"/>
              <a:buNone/>
              <a:defRPr>
                <a:solidFill>
                  <a:schemeClr val="lt1"/>
                </a:solidFill>
              </a:defRPr>
            </a:lvl4pPr>
            <a:lvl5pPr lvl="4">
              <a:lnSpc>
                <a:spcPct val="100000"/>
              </a:lnSpc>
              <a:spcBef>
                <a:spcPts val="0"/>
              </a:spcBef>
              <a:spcAft>
                <a:spcPts val="0"/>
              </a:spcAft>
              <a:buClr>
                <a:schemeClr val="lt1"/>
              </a:buClr>
              <a:buSzPts val="1200"/>
              <a:buNone/>
              <a:defRPr>
                <a:solidFill>
                  <a:schemeClr val="lt1"/>
                </a:solidFill>
              </a:defRPr>
            </a:lvl5pPr>
            <a:lvl6pPr lvl="5">
              <a:lnSpc>
                <a:spcPct val="100000"/>
              </a:lnSpc>
              <a:spcBef>
                <a:spcPts val="0"/>
              </a:spcBef>
              <a:spcAft>
                <a:spcPts val="0"/>
              </a:spcAft>
              <a:buClr>
                <a:schemeClr val="lt1"/>
              </a:buClr>
              <a:buSzPts val="1200"/>
              <a:buNone/>
              <a:defRPr>
                <a:solidFill>
                  <a:schemeClr val="lt1"/>
                </a:solidFill>
              </a:defRPr>
            </a:lvl6pPr>
            <a:lvl7pPr lvl="6">
              <a:lnSpc>
                <a:spcPct val="100000"/>
              </a:lnSpc>
              <a:spcBef>
                <a:spcPts val="0"/>
              </a:spcBef>
              <a:spcAft>
                <a:spcPts val="0"/>
              </a:spcAft>
              <a:buClr>
                <a:schemeClr val="lt1"/>
              </a:buClr>
              <a:buSzPts val="1200"/>
              <a:buNone/>
              <a:defRPr>
                <a:solidFill>
                  <a:schemeClr val="lt1"/>
                </a:solidFill>
              </a:defRPr>
            </a:lvl7pPr>
            <a:lvl8pPr lvl="7">
              <a:lnSpc>
                <a:spcPct val="100000"/>
              </a:lnSpc>
              <a:spcBef>
                <a:spcPts val="0"/>
              </a:spcBef>
              <a:spcAft>
                <a:spcPts val="0"/>
              </a:spcAft>
              <a:buClr>
                <a:schemeClr val="lt1"/>
              </a:buClr>
              <a:buSzPts val="1200"/>
              <a:buNone/>
              <a:defRPr>
                <a:solidFill>
                  <a:schemeClr val="lt1"/>
                </a:solidFill>
              </a:defRPr>
            </a:lvl8pPr>
            <a:lvl9pPr lvl="8">
              <a:lnSpc>
                <a:spcPct val="100000"/>
              </a:lnSpc>
              <a:spcBef>
                <a:spcPts val="0"/>
              </a:spcBef>
              <a:spcAft>
                <a:spcPts val="0"/>
              </a:spcAft>
              <a:buClr>
                <a:schemeClr val="lt1"/>
              </a:buClr>
              <a:buSzPts val="1200"/>
              <a:buNone/>
              <a:defRPr>
                <a:solidFill>
                  <a:schemeClr val="lt1"/>
                </a:solidFill>
              </a:defRPr>
            </a:lvl9pPr>
          </a:lstStyle>
          <a:p/>
        </p:txBody>
      </p:sp>
      <p:sp>
        <p:nvSpPr>
          <p:cNvPr id="2038" name="Google Shape;2038;p122"/>
          <p:cNvSpPr txBox="1"/>
          <p:nvPr>
            <p:ph idx="13" type="body"/>
          </p:nvPr>
        </p:nvSpPr>
        <p:spPr>
          <a:xfrm>
            <a:off x="7081875" y="2923325"/>
            <a:ext cx="1068000" cy="12372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2039" name="Google Shape;2039;p122"/>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Timeline Months">
  <p:cSld name="CUSTOM_1_2_1_1_2_1_1_1_2_3_2_1_1">
    <p:bg>
      <p:bgPr>
        <a:solidFill>
          <a:schemeClr val="dk1"/>
        </a:solidFill>
      </p:bgPr>
    </p:bg>
    <p:spTree>
      <p:nvGrpSpPr>
        <p:cNvPr id="2040" name="Shape 2040"/>
        <p:cNvGrpSpPr/>
        <p:nvPr/>
      </p:nvGrpSpPr>
      <p:grpSpPr>
        <a:xfrm>
          <a:off x="0" y="0"/>
          <a:ext cx="0" cy="0"/>
          <a:chOff x="0" y="0"/>
          <a:chExt cx="0" cy="0"/>
        </a:xfrm>
      </p:grpSpPr>
      <p:sp>
        <p:nvSpPr>
          <p:cNvPr id="2041" name="Google Shape;2041;p123"/>
          <p:cNvSpPr txBox="1"/>
          <p:nvPr>
            <p:ph type="title"/>
          </p:nvPr>
        </p:nvSpPr>
        <p:spPr>
          <a:xfrm>
            <a:off x="457200" y="663625"/>
            <a:ext cx="8229600" cy="2964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1pPr>
            <a:lvl2pPr lvl="1">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2pPr>
            <a:lvl3pPr lvl="2">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3pPr>
            <a:lvl4pPr lvl="3">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4pPr>
            <a:lvl5pPr lvl="4">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5pPr>
            <a:lvl6pPr lvl="5">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6pPr>
            <a:lvl7pPr lvl="6">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7pPr>
            <a:lvl8pPr lvl="7">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8pPr>
            <a:lvl9pPr lvl="8">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9pPr>
          </a:lstStyle>
          <a:p/>
        </p:txBody>
      </p:sp>
      <p:sp>
        <p:nvSpPr>
          <p:cNvPr id="2042" name="Google Shape;2042;p123"/>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2043" name="Google Shape;2043;p123"/>
          <p:cNvGrpSpPr/>
          <p:nvPr/>
        </p:nvGrpSpPr>
        <p:grpSpPr>
          <a:xfrm>
            <a:off x="457236" y="4663458"/>
            <a:ext cx="548356" cy="124830"/>
            <a:chOff x="1138300" y="2252975"/>
            <a:chExt cx="5334200" cy="1214300"/>
          </a:xfrm>
        </p:grpSpPr>
        <p:sp>
          <p:nvSpPr>
            <p:cNvPr id="2044" name="Google Shape;2044;p123"/>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045" name="Google Shape;2045;p123"/>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046" name="Google Shape;2046;p123"/>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047" name="Google Shape;2047;p123"/>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048" name="Google Shape;2048;p123"/>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049" name="Google Shape;2049;p123"/>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2050" name="Google Shape;2050;p123"/>
          <p:cNvSpPr txBox="1"/>
          <p:nvPr>
            <p:ph idx="1" type="subTitle"/>
          </p:nvPr>
        </p:nvSpPr>
        <p:spPr>
          <a:xfrm>
            <a:off x="458975" y="3833825"/>
            <a:ext cx="914700" cy="326700"/>
          </a:xfrm>
          <a:prstGeom prst="rect">
            <a:avLst/>
          </a:prstGeom>
        </p:spPr>
        <p:txBody>
          <a:bodyPr anchorCtr="0" anchor="b" bIns="0" lIns="0" spcFirstLastPara="1" rIns="0" wrap="square" tIns="0">
            <a:noAutofit/>
          </a:bodyPr>
          <a:lstStyle>
            <a:lvl1pPr lvl="0" algn="ctr">
              <a:lnSpc>
                <a:spcPct val="100000"/>
              </a:lnSpc>
              <a:spcBef>
                <a:spcPts val="0"/>
              </a:spcBef>
              <a:spcAft>
                <a:spcPts val="0"/>
              </a:spcAft>
              <a:buClr>
                <a:schemeClr val="lt1"/>
              </a:buClr>
              <a:buSzPts val="1000"/>
              <a:buFont typeface="Inter SemiBold"/>
              <a:buNone/>
              <a:defRPr sz="1000">
                <a:solidFill>
                  <a:schemeClr val="lt1"/>
                </a:solidFill>
                <a:latin typeface="Inter SemiBold"/>
                <a:ea typeface="Inter SemiBold"/>
                <a:cs typeface="Inter SemiBold"/>
                <a:sym typeface="Inter SemiBold"/>
              </a:defRPr>
            </a:lvl1pPr>
            <a:lvl2pPr lvl="1" algn="ctr">
              <a:lnSpc>
                <a:spcPct val="100000"/>
              </a:lnSpc>
              <a:spcBef>
                <a:spcPts val="0"/>
              </a:spcBef>
              <a:spcAft>
                <a:spcPts val="0"/>
              </a:spcAft>
              <a:buClr>
                <a:schemeClr val="lt1"/>
              </a:buClr>
              <a:buSzPts val="1000"/>
              <a:buNone/>
              <a:defRPr sz="1000">
                <a:solidFill>
                  <a:schemeClr val="lt1"/>
                </a:solidFill>
              </a:defRPr>
            </a:lvl2pPr>
            <a:lvl3pPr lvl="2" algn="ctr">
              <a:lnSpc>
                <a:spcPct val="100000"/>
              </a:lnSpc>
              <a:spcBef>
                <a:spcPts val="0"/>
              </a:spcBef>
              <a:spcAft>
                <a:spcPts val="0"/>
              </a:spcAft>
              <a:buClr>
                <a:schemeClr val="lt1"/>
              </a:buClr>
              <a:buSzPts val="1000"/>
              <a:buNone/>
              <a:defRPr sz="1000">
                <a:solidFill>
                  <a:schemeClr val="lt1"/>
                </a:solidFill>
              </a:defRPr>
            </a:lvl3pPr>
            <a:lvl4pPr lvl="3" algn="ctr">
              <a:lnSpc>
                <a:spcPct val="100000"/>
              </a:lnSpc>
              <a:spcBef>
                <a:spcPts val="0"/>
              </a:spcBef>
              <a:spcAft>
                <a:spcPts val="0"/>
              </a:spcAft>
              <a:buClr>
                <a:schemeClr val="lt1"/>
              </a:buClr>
              <a:buSzPts val="1000"/>
              <a:buNone/>
              <a:defRPr sz="1000">
                <a:solidFill>
                  <a:schemeClr val="lt1"/>
                </a:solidFill>
              </a:defRPr>
            </a:lvl4pPr>
            <a:lvl5pPr lvl="4" algn="ctr">
              <a:lnSpc>
                <a:spcPct val="100000"/>
              </a:lnSpc>
              <a:spcBef>
                <a:spcPts val="0"/>
              </a:spcBef>
              <a:spcAft>
                <a:spcPts val="0"/>
              </a:spcAft>
              <a:buClr>
                <a:schemeClr val="lt1"/>
              </a:buClr>
              <a:buSzPts val="1000"/>
              <a:buNone/>
              <a:defRPr sz="1000">
                <a:solidFill>
                  <a:schemeClr val="lt1"/>
                </a:solidFill>
              </a:defRPr>
            </a:lvl5pPr>
            <a:lvl6pPr lvl="5" algn="ctr">
              <a:lnSpc>
                <a:spcPct val="100000"/>
              </a:lnSpc>
              <a:spcBef>
                <a:spcPts val="0"/>
              </a:spcBef>
              <a:spcAft>
                <a:spcPts val="0"/>
              </a:spcAft>
              <a:buClr>
                <a:schemeClr val="lt1"/>
              </a:buClr>
              <a:buSzPts val="1000"/>
              <a:buNone/>
              <a:defRPr sz="1000">
                <a:solidFill>
                  <a:schemeClr val="lt1"/>
                </a:solidFill>
              </a:defRPr>
            </a:lvl6pPr>
            <a:lvl7pPr lvl="6" algn="ctr">
              <a:lnSpc>
                <a:spcPct val="100000"/>
              </a:lnSpc>
              <a:spcBef>
                <a:spcPts val="0"/>
              </a:spcBef>
              <a:spcAft>
                <a:spcPts val="0"/>
              </a:spcAft>
              <a:buClr>
                <a:schemeClr val="lt1"/>
              </a:buClr>
              <a:buSzPts val="1000"/>
              <a:buNone/>
              <a:defRPr sz="1000">
                <a:solidFill>
                  <a:schemeClr val="lt1"/>
                </a:solidFill>
              </a:defRPr>
            </a:lvl7pPr>
            <a:lvl8pPr lvl="7" algn="ctr">
              <a:lnSpc>
                <a:spcPct val="100000"/>
              </a:lnSpc>
              <a:spcBef>
                <a:spcPts val="0"/>
              </a:spcBef>
              <a:spcAft>
                <a:spcPts val="0"/>
              </a:spcAft>
              <a:buClr>
                <a:schemeClr val="lt1"/>
              </a:buClr>
              <a:buSzPts val="1000"/>
              <a:buNone/>
              <a:defRPr sz="1000">
                <a:solidFill>
                  <a:schemeClr val="lt1"/>
                </a:solidFill>
              </a:defRPr>
            </a:lvl8pPr>
            <a:lvl9pPr lvl="8" algn="ctr">
              <a:lnSpc>
                <a:spcPct val="100000"/>
              </a:lnSpc>
              <a:spcBef>
                <a:spcPts val="0"/>
              </a:spcBef>
              <a:spcAft>
                <a:spcPts val="0"/>
              </a:spcAft>
              <a:buClr>
                <a:schemeClr val="lt1"/>
              </a:buClr>
              <a:buSzPts val="1000"/>
              <a:buNone/>
              <a:defRPr sz="1000">
                <a:solidFill>
                  <a:schemeClr val="lt1"/>
                </a:solidFill>
              </a:defRPr>
            </a:lvl9pPr>
          </a:lstStyle>
          <a:p/>
        </p:txBody>
      </p:sp>
      <p:sp>
        <p:nvSpPr>
          <p:cNvPr id="2051" name="Google Shape;2051;p123"/>
          <p:cNvSpPr txBox="1"/>
          <p:nvPr>
            <p:ph idx="2" type="subTitle"/>
          </p:nvPr>
        </p:nvSpPr>
        <p:spPr>
          <a:xfrm>
            <a:off x="1503725" y="3833825"/>
            <a:ext cx="914700" cy="326700"/>
          </a:xfrm>
          <a:prstGeom prst="rect">
            <a:avLst/>
          </a:prstGeom>
        </p:spPr>
        <p:txBody>
          <a:bodyPr anchorCtr="0" anchor="b" bIns="0" lIns="0" spcFirstLastPara="1" rIns="0" wrap="square" tIns="0">
            <a:noAutofit/>
          </a:bodyPr>
          <a:lstStyle>
            <a:lvl1pPr lvl="0" algn="ctr">
              <a:lnSpc>
                <a:spcPct val="100000"/>
              </a:lnSpc>
              <a:spcBef>
                <a:spcPts val="0"/>
              </a:spcBef>
              <a:spcAft>
                <a:spcPts val="0"/>
              </a:spcAft>
              <a:buClr>
                <a:schemeClr val="lt1"/>
              </a:buClr>
              <a:buSzPts val="1000"/>
              <a:buFont typeface="Inter SemiBold"/>
              <a:buNone/>
              <a:defRPr sz="1000">
                <a:solidFill>
                  <a:schemeClr val="lt1"/>
                </a:solidFill>
                <a:latin typeface="Inter SemiBold"/>
                <a:ea typeface="Inter SemiBold"/>
                <a:cs typeface="Inter SemiBold"/>
                <a:sym typeface="Inter SemiBold"/>
              </a:defRPr>
            </a:lvl1pPr>
            <a:lvl2pPr lvl="1" algn="ctr">
              <a:lnSpc>
                <a:spcPct val="100000"/>
              </a:lnSpc>
              <a:spcBef>
                <a:spcPts val="0"/>
              </a:spcBef>
              <a:spcAft>
                <a:spcPts val="0"/>
              </a:spcAft>
              <a:buClr>
                <a:schemeClr val="lt1"/>
              </a:buClr>
              <a:buSzPts val="1000"/>
              <a:buNone/>
              <a:defRPr sz="1000">
                <a:solidFill>
                  <a:schemeClr val="lt1"/>
                </a:solidFill>
              </a:defRPr>
            </a:lvl2pPr>
            <a:lvl3pPr lvl="2" algn="ctr">
              <a:lnSpc>
                <a:spcPct val="100000"/>
              </a:lnSpc>
              <a:spcBef>
                <a:spcPts val="0"/>
              </a:spcBef>
              <a:spcAft>
                <a:spcPts val="0"/>
              </a:spcAft>
              <a:buClr>
                <a:schemeClr val="lt1"/>
              </a:buClr>
              <a:buSzPts val="1000"/>
              <a:buNone/>
              <a:defRPr sz="1000">
                <a:solidFill>
                  <a:schemeClr val="lt1"/>
                </a:solidFill>
              </a:defRPr>
            </a:lvl3pPr>
            <a:lvl4pPr lvl="3" algn="ctr">
              <a:lnSpc>
                <a:spcPct val="100000"/>
              </a:lnSpc>
              <a:spcBef>
                <a:spcPts val="0"/>
              </a:spcBef>
              <a:spcAft>
                <a:spcPts val="0"/>
              </a:spcAft>
              <a:buClr>
                <a:schemeClr val="lt1"/>
              </a:buClr>
              <a:buSzPts val="1000"/>
              <a:buNone/>
              <a:defRPr sz="1000">
                <a:solidFill>
                  <a:schemeClr val="lt1"/>
                </a:solidFill>
              </a:defRPr>
            </a:lvl4pPr>
            <a:lvl5pPr lvl="4" algn="ctr">
              <a:lnSpc>
                <a:spcPct val="100000"/>
              </a:lnSpc>
              <a:spcBef>
                <a:spcPts val="0"/>
              </a:spcBef>
              <a:spcAft>
                <a:spcPts val="0"/>
              </a:spcAft>
              <a:buClr>
                <a:schemeClr val="lt1"/>
              </a:buClr>
              <a:buSzPts val="1000"/>
              <a:buNone/>
              <a:defRPr sz="1000">
                <a:solidFill>
                  <a:schemeClr val="lt1"/>
                </a:solidFill>
              </a:defRPr>
            </a:lvl5pPr>
            <a:lvl6pPr lvl="5" algn="ctr">
              <a:lnSpc>
                <a:spcPct val="100000"/>
              </a:lnSpc>
              <a:spcBef>
                <a:spcPts val="0"/>
              </a:spcBef>
              <a:spcAft>
                <a:spcPts val="0"/>
              </a:spcAft>
              <a:buClr>
                <a:schemeClr val="lt1"/>
              </a:buClr>
              <a:buSzPts val="1000"/>
              <a:buNone/>
              <a:defRPr sz="1000">
                <a:solidFill>
                  <a:schemeClr val="lt1"/>
                </a:solidFill>
              </a:defRPr>
            </a:lvl6pPr>
            <a:lvl7pPr lvl="6" algn="ctr">
              <a:lnSpc>
                <a:spcPct val="100000"/>
              </a:lnSpc>
              <a:spcBef>
                <a:spcPts val="0"/>
              </a:spcBef>
              <a:spcAft>
                <a:spcPts val="0"/>
              </a:spcAft>
              <a:buClr>
                <a:schemeClr val="lt1"/>
              </a:buClr>
              <a:buSzPts val="1000"/>
              <a:buNone/>
              <a:defRPr sz="1000">
                <a:solidFill>
                  <a:schemeClr val="lt1"/>
                </a:solidFill>
              </a:defRPr>
            </a:lvl7pPr>
            <a:lvl8pPr lvl="7" algn="ctr">
              <a:lnSpc>
                <a:spcPct val="100000"/>
              </a:lnSpc>
              <a:spcBef>
                <a:spcPts val="0"/>
              </a:spcBef>
              <a:spcAft>
                <a:spcPts val="0"/>
              </a:spcAft>
              <a:buClr>
                <a:schemeClr val="lt1"/>
              </a:buClr>
              <a:buSzPts val="1000"/>
              <a:buNone/>
              <a:defRPr sz="1000">
                <a:solidFill>
                  <a:schemeClr val="lt1"/>
                </a:solidFill>
              </a:defRPr>
            </a:lvl8pPr>
            <a:lvl9pPr lvl="8" algn="ctr">
              <a:lnSpc>
                <a:spcPct val="100000"/>
              </a:lnSpc>
              <a:spcBef>
                <a:spcPts val="0"/>
              </a:spcBef>
              <a:spcAft>
                <a:spcPts val="0"/>
              </a:spcAft>
              <a:buClr>
                <a:schemeClr val="lt1"/>
              </a:buClr>
              <a:buSzPts val="1000"/>
              <a:buNone/>
              <a:defRPr sz="1000">
                <a:solidFill>
                  <a:schemeClr val="lt1"/>
                </a:solidFill>
              </a:defRPr>
            </a:lvl9pPr>
          </a:lstStyle>
          <a:p/>
        </p:txBody>
      </p:sp>
      <p:sp>
        <p:nvSpPr>
          <p:cNvPr id="2052" name="Google Shape;2052;p123"/>
          <p:cNvSpPr txBox="1"/>
          <p:nvPr>
            <p:ph idx="3" type="subTitle"/>
          </p:nvPr>
        </p:nvSpPr>
        <p:spPr>
          <a:xfrm>
            <a:off x="2548475" y="3833825"/>
            <a:ext cx="914700" cy="326700"/>
          </a:xfrm>
          <a:prstGeom prst="rect">
            <a:avLst/>
          </a:prstGeom>
        </p:spPr>
        <p:txBody>
          <a:bodyPr anchorCtr="0" anchor="b" bIns="0" lIns="0" spcFirstLastPara="1" rIns="0" wrap="square" tIns="0">
            <a:noAutofit/>
          </a:bodyPr>
          <a:lstStyle>
            <a:lvl1pPr lvl="0" algn="ctr">
              <a:lnSpc>
                <a:spcPct val="100000"/>
              </a:lnSpc>
              <a:spcBef>
                <a:spcPts val="0"/>
              </a:spcBef>
              <a:spcAft>
                <a:spcPts val="0"/>
              </a:spcAft>
              <a:buClr>
                <a:schemeClr val="lt1"/>
              </a:buClr>
              <a:buSzPts val="1000"/>
              <a:buFont typeface="Inter SemiBold"/>
              <a:buNone/>
              <a:defRPr sz="1000">
                <a:solidFill>
                  <a:schemeClr val="lt1"/>
                </a:solidFill>
                <a:latin typeface="Inter SemiBold"/>
                <a:ea typeface="Inter SemiBold"/>
                <a:cs typeface="Inter SemiBold"/>
                <a:sym typeface="Inter SemiBold"/>
              </a:defRPr>
            </a:lvl1pPr>
            <a:lvl2pPr lvl="1" algn="ctr">
              <a:lnSpc>
                <a:spcPct val="100000"/>
              </a:lnSpc>
              <a:spcBef>
                <a:spcPts val="0"/>
              </a:spcBef>
              <a:spcAft>
                <a:spcPts val="0"/>
              </a:spcAft>
              <a:buClr>
                <a:schemeClr val="lt1"/>
              </a:buClr>
              <a:buSzPts val="1000"/>
              <a:buNone/>
              <a:defRPr sz="1000">
                <a:solidFill>
                  <a:schemeClr val="lt1"/>
                </a:solidFill>
              </a:defRPr>
            </a:lvl2pPr>
            <a:lvl3pPr lvl="2" algn="ctr">
              <a:lnSpc>
                <a:spcPct val="100000"/>
              </a:lnSpc>
              <a:spcBef>
                <a:spcPts val="0"/>
              </a:spcBef>
              <a:spcAft>
                <a:spcPts val="0"/>
              </a:spcAft>
              <a:buClr>
                <a:schemeClr val="lt1"/>
              </a:buClr>
              <a:buSzPts val="1000"/>
              <a:buNone/>
              <a:defRPr sz="1000">
                <a:solidFill>
                  <a:schemeClr val="lt1"/>
                </a:solidFill>
              </a:defRPr>
            </a:lvl3pPr>
            <a:lvl4pPr lvl="3" algn="ctr">
              <a:lnSpc>
                <a:spcPct val="100000"/>
              </a:lnSpc>
              <a:spcBef>
                <a:spcPts val="0"/>
              </a:spcBef>
              <a:spcAft>
                <a:spcPts val="0"/>
              </a:spcAft>
              <a:buClr>
                <a:schemeClr val="lt1"/>
              </a:buClr>
              <a:buSzPts val="1000"/>
              <a:buNone/>
              <a:defRPr sz="1000">
                <a:solidFill>
                  <a:schemeClr val="lt1"/>
                </a:solidFill>
              </a:defRPr>
            </a:lvl4pPr>
            <a:lvl5pPr lvl="4" algn="ctr">
              <a:lnSpc>
                <a:spcPct val="100000"/>
              </a:lnSpc>
              <a:spcBef>
                <a:spcPts val="0"/>
              </a:spcBef>
              <a:spcAft>
                <a:spcPts val="0"/>
              </a:spcAft>
              <a:buClr>
                <a:schemeClr val="lt1"/>
              </a:buClr>
              <a:buSzPts val="1000"/>
              <a:buNone/>
              <a:defRPr sz="1000">
                <a:solidFill>
                  <a:schemeClr val="lt1"/>
                </a:solidFill>
              </a:defRPr>
            </a:lvl5pPr>
            <a:lvl6pPr lvl="5" algn="ctr">
              <a:lnSpc>
                <a:spcPct val="100000"/>
              </a:lnSpc>
              <a:spcBef>
                <a:spcPts val="0"/>
              </a:spcBef>
              <a:spcAft>
                <a:spcPts val="0"/>
              </a:spcAft>
              <a:buClr>
                <a:schemeClr val="lt1"/>
              </a:buClr>
              <a:buSzPts val="1000"/>
              <a:buNone/>
              <a:defRPr sz="1000">
                <a:solidFill>
                  <a:schemeClr val="lt1"/>
                </a:solidFill>
              </a:defRPr>
            </a:lvl6pPr>
            <a:lvl7pPr lvl="6" algn="ctr">
              <a:lnSpc>
                <a:spcPct val="100000"/>
              </a:lnSpc>
              <a:spcBef>
                <a:spcPts val="0"/>
              </a:spcBef>
              <a:spcAft>
                <a:spcPts val="0"/>
              </a:spcAft>
              <a:buClr>
                <a:schemeClr val="lt1"/>
              </a:buClr>
              <a:buSzPts val="1000"/>
              <a:buNone/>
              <a:defRPr sz="1000">
                <a:solidFill>
                  <a:schemeClr val="lt1"/>
                </a:solidFill>
              </a:defRPr>
            </a:lvl7pPr>
            <a:lvl8pPr lvl="7" algn="ctr">
              <a:lnSpc>
                <a:spcPct val="100000"/>
              </a:lnSpc>
              <a:spcBef>
                <a:spcPts val="0"/>
              </a:spcBef>
              <a:spcAft>
                <a:spcPts val="0"/>
              </a:spcAft>
              <a:buClr>
                <a:schemeClr val="lt1"/>
              </a:buClr>
              <a:buSzPts val="1000"/>
              <a:buNone/>
              <a:defRPr sz="1000">
                <a:solidFill>
                  <a:schemeClr val="lt1"/>
                </a:solidFill>
              </a:defRPr>
            </a:lvl8pPr>
            <a:lvl9pPr lvl="8" algn="ctr">
              <a:lnSpc>
                <a:spcPct val="100000"/>
              </a:lnSpc>
              <a:spcBef>
                <a:spcPts val="0"/>
              </a:spcBef>
              <a:spcAft>
                <a:spcPts val="0"/>
              </a:spcAft>
              <a:buClr>
                <a:schemeClr val="lt1"/>
              </a:buClr>
              <a:buSzPts val="1000"/>
              <a:buNone/>
              <a:defRPr sz="1000">
                <a:solidFill>
                  <a:schemeClr val="lt1"/>
                </a:solidFill>
              </a:defRPr>
            </a:lvl9pPr>
          </a:lstStyle>
          <a:p/>
        </p:txBody>
      </p:sp>
      <p:sp>
        <p:nvSpPr>
          <p:cNvPr id="2053" name="Google Shape;2053;p123"/>
          <p:cNvSpPr txBox="1"/>
          <p:nvPr>
            <p:ph idx="4" type="subTitle"/>
          </p:nvPr>
        </p:nvSpPr>
        <p:spPr>
          <a:xfrm>
            <a:off x="3593225" y="3833825"/>
            <a:ext cx="914700" cy="326700"/>
          </a:xfrm>
          <a:prstGeom prst="rect">
            <a:avLst/>
          </a:prstGeom>
        </p:spPr>
        <p:txBody>
          <a:bodyPr anchorCtr="0" anchor="b" bIns="0" lIns="0" spcFirstLastPara="1" rIns="0" wrap="square" tIns="0">
            <a:noAutofit/>
          </a:bodyPr>
          <a:lstStyle>
            <a:lvl1pPr lvl="0" algn="ctr">
              <a:lnSpc>
                <a:spcPct val="100000"/>
              </a:lnSpc>
              <a:spcBef>
                <a:spcPts val="0"/>
              </a:spcBef>
              <a:spcAft>
                <a:spcPts val="0"/>
              </a:spcAft>
              <a:buClr>
                <a:schemeClr val="lt1"/>
              </a:buClr>
              <a:buSzPts val="1000"/>
              <a:buFont typeface="Inter SemiBold"/>
              <a:buNone/>
              <a:defRPr sz="1000">
                <a:solidFill>
                  <a:schemeClr val="lt1"/>
                </a:solidFill>
                <a:latin typeface="Inter SemiBold"/>
                <a:ea typeface="Inter SemiBold"/>
                <a:cs typeface="Inter SemiBold"/>
                <a:sym typeface="Inter SemiBold"/>
              </a:defRPr>
            </a:lvl1pPr>
            <a:lvl2pPr lvl="1" algn="ctr">
              <a:lnSpc>
                <a:spcPct val="100000"/>
              </a:lnSpc>
              <a:spcBef>
                <a:spcPts val="0"/>
              </a:spcBef>
              <a:spcAft>
                <a:spcPts val="0"/>
              </a:spcAft>
              <a:buClr>
                <a:schemeClr val="lt1"/>
              </a:buClr>
              <a:buSzPts val="1000"/>
              <a:buNone/>
              <a:defRPr sz="1000">
                <a:solidFill>
                  <a:schemeClr val="lt1"/>
                </a:solidFill>
              </a:defRPr>
            </a:lvl2pPr>
            <a:lvl3pPr lvl="2" algn="ctr">
              <a:lnSpc>
                <a:spcPct val="100000"/>
              </a:lnSpc>
              <a:spcBef>
                <a:spcPts val="0"/>
              </a:spcBef>
              <a:spcAft>
                <a:spcPts val="0"/>
              </a:spcAft>
              <a:buClr>
                <a:schemeClr val="lt1"/>
              </a:buClr>
              <a:buSzPts val="1000"/>
              <a:buNone/>
              <a:defRPr sz="1000">
                <a:solidFill>
                  <a:schemeClr val="lt1"/>
                </a:solidFill>
              </a:defRPr>
            </a:lvl3pPr>
            <a:lvl4pPr lvl="3" algn="ctr">
              <a:lnSpc>
                <a:spcPct val="100000"/>
              </a:lnSpc>
              <a:spcBef>
                <a:spcPts val="0"/>
              </a:spcBef>
              <a:spcAft>
                <a:spcPts val="0"/>
              </a:spcAft>
              <a:buClr>
                <a:schemeClr val="lt1"/>
              </a:buClr>
              <a:buSzPts val="1000"/>
              <a:buNone/>
              <a:defRPr sz="1000">
                <a:solidFill>
                  <a:schemeClr val="lt1"/>
                </a:solidFill>
              </a:defRPr>
            </a:lvl4pPr>
            <a:lvl5pPr lvl="4" algn="ctr">
              <a:lnSpc>
                <a:spcPct val="100000"/>
              </a:lnSpc>
              <a:spcBef>
                <a:spcPts val="0"/>
              </a:spcBef>
              <a:spcAft>
                <a:spcPts val="0"/>
              </a:spcAft>
              <a:buClr>
                <a:schemeClr val="lt1"/>
              </a:buClr>
              <a:buSzPts val="1000"/>
              <a:buNone/>
              <a:defRPr sz="1000">
                <a:solidFill>
                  <a:schemeClr val="lt1"/>
                </a:solidFill>
              </a:defRPr>
            </a:lvl5pPr>
            <a:lvl6pPr lvl="5" algn="ctr">
              <a:lnSpc>
                <a:spcPct val="100000"/>
              </a:lnSpc>
              <a:spcBef>
                <a:spcPts val="0"/>
              </a:spcBef>
              <a:spcAft>
                <a:spcPts val="0"/>
              </a:spcAft>
              <a:buClr>
                <a:schemeClr val="lt1"/>
              </a:buClr>
              <a:buSzPts val="1000"/>
              <a:buNone/>
              <a:defRPr sz="1000">
                <a:solidFill>
                  <a:schemeClr val="lt1"/>
                </a:solidFill>
              </a:defRPr>
            </a:lvl6pPr>
            <a:lvl7pPr lvl="6" algn="ctr">
              <a:lnSpc>
                <a:spcPct val="100000"/>
              </a:lnSpc>
              <a:spcBef>
                <a:spcPts val="0"/>
              </a:spcBef>
              <a:spcAft>
                <a:spcPts val="0"/>
              </a:spcAft>
              <a:buClr>
                <a:schemeClr val="lt1"/>
              </a:buClr>
              <a:buSzPts val="1000"/>
              <a:buNone/>
              <a:defRPr sz="1000">
                <a:solidFill>
                  <a:schemeClr val="lt1"/>
                </a:solidFill>
              </a:defRPr>
            </a:lvl7pPr>
            <a:lvl8pPr lvl="7" algn="ctr">
              <a:lnSpc>
                <a:spcPct val="100000"/>
              </a:lnSpc>
              <a:spcBef>
                <a:spcPts val="0"/>
              </a:spcBef>
              <a:spcAft>
                <a:spcPts val="0"/>
              </a:spcAft>
              <a:buClr>
                <a:schemeClr val="lt1"/>
              </a:buClr>
              <a:buSzPts val="1000"/>
              <a:buNone/>
              <a:defRPr sz="1000">
                <a:solidFill>
                  <a:schemeClr val="lt1"/>
                </a:solidFill>
              </a:defRPr>
            </a:lvl8pPr>
            <a:lvl9pPr lvl="8" algn="ctr">
              <a:lnSpc>
                <a:spcPct val="100000"/>
              </a:lnSpc>
              <a:spcBef>
                <a:spcPts val="0"/>
              </a:spcBef>
              <a:spcAft>
                <a:spcPts val="0"/>
              </a:spcAft>
              <a:buClr>
                <a:schemeClr val="lt1"/>
              </a:buClr>
              <a:buSzPts val="1000"/>
              <a:buNone/>
              <a:defRPr sz="1000">
                <a:solidFill>
                  <a:schemeClr val="lt1"/>
                </a:solidFill>
              </a:defRPr>
            </a:lvl9pPr>
          </a:lstStyle>
          <a:p/>
        </p:txBody>
      </p:sp>
      <p:sp>
        <p:nvSpPr>
          <p:cNvPr id="2054" name="Google Shape;2054;p123"/>
          <p:cNvSpPr txBox="1"/>
          <p:nvPr>
            <p:ph idx="5" type="subTitle"/>
          </p:nvPr>
        </p:nvSpPr>
        <p:spPr>
          <a:xfrm>
            <a:off x="4637975" y="3833825"/>
            <a:ext cx="914700" cy="326700"/>
          </a:xfrm>
          <a:prstGeom prst="rect">
            <a:avLst/>
          </a:prstGeom>
        </p:spPr>
        <p:txBody>
          <a:bodyPr anchorCtr="0" anchor="b" bIns="0" lIns="0" spcFirstLastPara="1" rIns="0" wrap="square" tIns="0">
            <a:noAutofit/>
          </a:bodyPr>
          <a:lstStyle>
            <a:lvl1pPr lvl="0" algn="ctr">
              <a:lnSpc>
                <a:spcPct val="100000"/>
              </a:lnSpc>
              <a:spcBef>
                <a:spcPts val="0"/>
              </a:spcBef>
              <a:spcAft>
                <a:spcPts val="0"/>
              </a:spcAft>
              <a:buClr>
                <a:schemeClr val="lt1"/>
              </a:buClr>
              <a:buSzPts val="1000"/>
              <a:buFont typeface="Inter SemiBold"/>
              <a:buNone/>
              <a:defRPr sz="1000">
                <a:solidFill>
                  <a:schemeClr val="lt1"/>
                </a:solidFill>
                <a:latin typeface="Inter SemiBold"/>
                <a:ea typeface="Inter SemiBold"/>
                <a:cs typeface="Inter SemiBold"/>
                <a:sym typeface="Inter SemiBold"/>
              </a:defRPr>
            </a:lvl1pPr>
            <a:lvl2pPr lvl="1" algn="ctr">
              <a:lnSpc>
                <a:spcPct val="100000"/>
              </a:lnSpc>
              <a:spcBef>
                <a:spcPts val="0"/>
              </a:spcBef>
              <a:spcAft>
                <a:spcPts val="0"/>
              </a:spcAft>
              <a:buClr>
                <a:schemeClr val="lt1"/>
              </a:buClr>
              <a:buSzPts val="1000"/>
              <a:buNone/>
              <a:defRPr sz="1000">
                <a:solidFill>
                  <a:schemeClr val="lt1"/>
                </a:solidFill>
              </a:defRPr>
            </a:lvl2pPr>
            <a:lvl3pPr lvl="2" algn="ctr">
              <a:lnSpc>
                <a:spcPct val="100000"/>
              </a:lnSpc>
              <a:spcBef>
                <a:spcPts val="0"/>
              </a:spcBef>
              <a:spcAft>
                <a:spcPts val="0"/>
              </a:spcAft>
              <a:buClr>
                <a:schemeClr val="lt1"/>
              </a:buClr>
              <a:buSzPts val="1000"/>
              <a:buNone/>
              <a:defRPr sz="1000">
                <a:solidFill>
                  <a:schemeClr val="lt1"/>
                </a:solidFill>
              </a:defRPr>
            </a:lvl3pPr>
            <a:lvl4pPr lvl="3" algn="ctr">
              <a:lnSpc>
                <a:spcPct val="100000"/>
              </a:lnSpc>
              <a:spcBef>
                <a:spcPts val="0"/>
              </a:spcBef>
              <a:spcAft>
                <a:spcPts val="0"/>
              </a:spcAft>
              <a:buClr>
                <a:schemeClr val="lt1"/>
              </a:buClr>
              <a:buSzPts val="1000"/>
              <a:buNone/>
              <a:defRPr sz="1000">
                <a:solidFill>
                  <a:schemeClr val="lt1"/>
                </a:solidFill>
              </a:defRPr>
            </a:lvl4pPr>
            <a:lvl5pPr lvl="4" algn="ctr">
              <a:lnSpc>
                <a:spcPct val="100000"/>
              </a:lnSpc>
              <a:spcBef>
                <a:spcPts val="0"/>
              </a:spcBef>
              <a:spcAft>
                <a:spcPts val="0"/>
              </a:spcAft>
              <a:buClr>
                <a:schemeClr val="lt1"/>
              </a:buClr>
              <a:buSzPts val="1000"/>
              <a:buNone/>
              <a:defRPr sz="1000">
                <a:solidFill>
                  <a:schemeClr val="lt1"/>
                </a:solidFill>
              </a:defRPr>
            </a:lvl5pPr>
            <a:lvl6pPr lvl="5" algn="ctr">
              <a:lnSpc>
                <a:spcPct val="100000"/>
              </a:lnSpc>
              <a:spcBef>
                <a:spcPts val="0"/>
              </a:spcBef>
              <a:spcAft>
                <a:spcPts val="0"/>
              </a:spcAft>
              <a:buClr>
                <a:schemeClr val="lt1"/>
              </a:buClr>
              <a:buSzPts val="1000"/>
              <a:buNone/>
              <a:defRPr sz="1000">
                <a:solidFill>
                  <a:schemeClr val="lt1"/>
                </a:solidFill>
              </a:defRPr>
            </a:lvl6pPr>
            <a:lvl7pPr lvl="6" algn="ctr">
              <a:lnSpc>
                <a:spcPct val="100000"/>
              </a:lnSpc>
              <a:spcBef>
                <a:spcPts val="0"/>
              </a:spcBef>
              <a:spcAft>
                <a:spcPts val="0"/>
              </a:spcAft>
              <a:buClr>
                <a:schemeClr val="lt1"/>
              </a:buClr>
              <a:buSzPts val="1000"/>
              <a:buNone/>
              <a:defRPr sz="1000">
                <a:solidFill>
                  <a:schemeClr val="lt1"/>
                </a:solidFill>
              </a:defRPr>
            </a:lvl7pPr>
            <a:lvl8pPr lvl="7" algn="ctr">
              <a:lnSpc>
                <a:spcPct val="100000"/>
              </a:lnSpc>
              <a:spcBef>
                <a:spcPts val="0"/>
              </a:spcBef>
              <a:spcAft>
                <a:spcPts val="0"/>
              </a:spcAft>
              <a:buClr>
                <a:schemeClr val="lt1"/>
              </a:buClr>
              <a:buSzPts val="1000"/>
              <a:buNone/>
              <a:defRPr sz="1000">
                <a:solidFill>
                  <a:schemeClr val="lt1"/>
                </a:solidFill>
              </a:defRPr>
            </a:lvl8pPr>
            <a:lvl9pPr lvl="8" algn="ctr">
              <a:lnSpc>
                <a:spcPct val="100000"/>
              </a:lnSpc>
              <a:spcBef>
                <a:spcPts val="0"/>
              </a:spcBef>
              <a:spcAft>
                <a:spcPts val="0"/>
              </a:spcAft>
              <a:buClr>
                <a:schemeClr val="lt1"/>
              </a:buClr>
              <a:buSzPts val="1000"/>
              <a:buNone/>
              <a:defRPr sz="1000">
                <a:solidFill>
                  <a:schemeClr val="lt1"/>
                </a:solidFill>
              </a:defRPr>
            </a:lvl9pPr>
          </a:lstStyle>
          <a:p/>
        </p:txBody>
      </p:sp>
      <p:sp>
        <p:nvSpPr>
          <p:cNvPr id="2055" name="Google Shape;2055;p123"/>
          <p:cNvSpPr txBox="1"/>
          <p:nvPr>
            <p:ph idx="6" type="subTitle"/>
          </p:nvPr>
        </p:nvSpPr>
        <p:spPr>
          <a:xfrm>
            <a:off x="5682725" y="3833825"/>
            <a:ext cx="914700" cy="326700"/>
          </a:xfrm>
          <a:prstGeom prst="rect">
            <a:avLst/>
          </a:prstGeom>
        </p:spPr>
        <p:txBody>
          <a:bodyPr anchorCtr="0" anchor="b" bIns="0" lIns="0" spcFirstLastPara="1" rIns="0" wrap="square" tIns="0">
            <a:noAutofit/>
          </a:bodyPr>
          <a:lstStyle>
            <a:lvl1pPr lvl="0" algn="ctr">
              <a:lnSpc>
                <a:spcPct val="100000"/>
              </a:lnSpc>
              <a:spcBef>
                <a:spcPts val="0"/>
              </a:spcBef>
              <a:spcAft>
                <a:spcPts val="0"/>
              </a:spcAft>
              <a:buClr>
                <a:schemeClr val="lt1"/>
              </a:buClr>
              <a:buSzPts val="1000"/>
              <a:buFont typeface="Inter SemiBold"/>
              <a:buNone/>
              <a:defRPr sz="1000">
                <a:solidFill>
                  <a:schemeClr val="lt1"/>
                </a:solidFill>
                <a:latin typeface="Inter SemiBold"/>
                <a:ea typeface="Inter SemiBold"/>
                <a:cs typeface="Inter SemiBold"/>
                <a:sym typeface="Inter SemiBold"/>
              </a:defRPr>
            </a:lvl1pPr>
            <a:lvl2pPr lvl="1" algn="ctr">
              <a:lnSpc>
                <a:spcPct val="100000"/>
              </a:lnSpc>
              <a:spcBef>
                <a:spcPts val="0"/>
              </a:spcBef>
              <a:spcAft>
                <a:spcPts val="0"/>
              </a:spcAft>
              <a:buClr>
                <a:schemeClr val="lt1"/>
              </a:buClr>
              <a:buSzPts val="1000"/>
              <a:buNone/>
              <a:defRPr sz="1000">
                <a:solidFill>
                  <a:schemeClr val="lt1"/>
                </a:solidFill>
              </a:defRPr>
            </a:lvl2pPr>
            <a:lvl3pPr lvl="2" algn="ctr">
              <a:lnSpc>
                <a:spcPct val="100000"/>
              </a:lnSpc>
              <a:spcBef>
                <a:spcPts val="0"/>
              </a:spcBef>
              <a:spcAft>
                <a:spcPts val="0"/>
              </a:spcAft>
              <a:buClr>
                <a:schemeClr val="lt1"/>
              </a:buClr>
              <a:buSzPts val="1000"/>
              <a:buNone/>
              <a:defRPr sz="1000">
                <a:solidFill>
                  <a:schemeClr val="lt1"/>
                </a:solidFill>
              </a:defRPr>
            </a:lvl3pPr>
            <a:lvl4pPr lvl="3" algn="ctr">
              <a:lnSpc>
                <a:spcPct val="100000"/>
              </a:lnSpc>
              <a:spcBef>
                <a:spcPts val="0"/>
              </a:spcBef>
              <a:spcAft>
                <a:spcPts val="0"/>
              </a:spcAft>
              <a:buClr>
                <a:schemeClr val="lt1"/>
              </a:buClr>
              <a:buSzPts val="1000"/>
              <a:buNone/>
              <a:defRPr sz="1000">
                <a:solidFill>
                  <a:schemeClr val="lt1"/>
                </a:solidFill>
              </a:defRPr>
            </a:lvl4pPr>
            <a:lvl5pPr lvl="4" algn="ctr">
              <a:lnSpc>
                <a:spcPct val="100000"/>
              </a:lnSpc>
              <a:spcBef>
                <a:spcPts val="0"/>
              </a:spcBef>
              <a:spcAft>
                <a:spcPts val="0"/>
              </a:spcAft>
              <a:buClr>
                <a:schemeClr val="lt1"/>
              </a:buClr>
              <a:buSzPts val="1000"/>
              <a:buNone/>
              <a:defRPr sz="1000">
                <a:solidFill>
                  <a:schemeClr val="lt1"/>
                </a:solidFill>
              </a:defRPr>
            </a:lvl5pPr>
            <a:lvl6pPr lvl="5" algn="ctr">
              <a:lnSpc>
                <a:spcPct val="100000"/>
              </a:lnSpc>
              <a:spcBef>
                <a:spcPts val="0"/>
              </a:spcBef>
              <a:spcAft>
                <a:spcPts val="0"/>
              </a:spcAft>
              <a:buClr>
                <a:schemeClr val="lt1"/>
              </a:buClr>
              <a:buSzPts val="1000"/>
              <a:buNone/>
              <a:defRPr sz="1000">
                <a:solidFill>
                  <a:schemeClr val="lt1"/>
                </a:solidFill>
              </a:defRPr>
            </a:lvl6pPr>
            <a:lvl7pPr lvl="6" algn="ctr">
              <a:lnSpc>
                <a:spcPct val="100000"/>
              </a:lnSpc>
              <a:spcBef>
                <a:spcPts val="0"/>
              </a:spcBef>
              <a:spcAft>
                <a:spcPts val="0"/>
              </a:spcAft>
              <a:buClr>
                <a:schemeClr val="lt1"/>
              </a:buClr>
              <a:buSzPts val="1000"/>
              <a:buNone/>
              <a:defRPr sz="1000">
                <a:solidFill>
                  <a:schemeClr val="lt1"/>
                </a:solidFill>
              </a:defRPr>
            </a:lvl7pPr>
            <a:lvl8pPr lvl="7" algn="ctr">
              <a:lnSpc>
                <a:spcPct val="100000"/>
              </a:lnSpc>
              <a:spcBef>
                <a:spcPts val="0"/>
              </a:spcBef>
              <a:spcAft>
                <a:spcPts val="0"/>
              </a:spcAft>
              <a:buClr>
                <a:schemeClr val="lt1"/>
              </a:buClr>
              <a:buSzPts val="1000"/>
              <a:buNone/>
              <a:defRPr sz="1000">
                <a:solidFill>
                  <a:schemeClr val="lt1"/>
                </a:solidFill>
              </a:defRPr>
            </a:lvl8pPr>
            <a:lvl9pPr lvl="8" algn="ctr">
              <a:lnSpc>
                <a:spcPct val="100000"/>
              </a:lnSpc>
              <a:spcBef>
                <a:spcPts val="0"/>
              </a:spcBef>
              <a:spcAft>
                <a:spcPts val="0"/>
              </a:spcAft>
              <a:buClr>
                <a:schemeClr val="lt1"/>
              </a:buClr>
              <a:buSzPts val="1000"/>
              <a:buNone/>
              <a:defRPr sz="1000">
                <a:solidFill>
                  <a:schemeClr val="lt1"/>
                </a:solidFill>
              </a:defRPr>
            </a:lvl9pPr>
          </a:lstStyle>
          <a:p/>
        </p:txBody>
      </p:sp>
      <p:sp>
        <p:nvSpPr>
          <p:cNvPr id="2056" name="Google Shape;2056;p123"/>
          <p:cNvSpPr txBox="1"/>
          <p:nvPr>
            <p:ph idx="7" type="subTitle"/>
          </p:nvPr>
        </p:nvSpPr>
        <p:spPr>
          <a:xfrm>
            <a:off x="6727475" y="3833825"/>
            <a:ext cx="914700" cy="326700"/>
          </a:xfrm>
          <a:prstGeom prst="rect">
            <a:avLst/>
          </a:prstGeom>
        </p:spPr>
        <p:txBody>
          <a:bodyPr anchorCtr="0" anchor="b" bIns="0" lIns="0" spcFirstLastPara="1" rIns="0" wrap="square" tIns="0">
            <a:noAutofit/>
          </a:bodyPr>
          <a:lstStyle>
            <a:lvl1pPr lvl="0" algn="ctr">
              <a:lnSpc>
                <a:spcPct val="100000"/>
              </a:lnSpc>
              <a:spcBef>
                <a:spcPts val="0"/>
              </a:spcBef>
              <a:spcAft>
                <a:spcPts val="0"/>
              </a:spcAft>
              <a:buClr>
                <a:schemeClr val="lt1"/>
              </a:buClr>
              <a:buSzPts val="1000"/>
              <a:buFont typeface="Inter SemiBold"/>
              <a:buNone/>
              <a:defRPr sz="1000">
                <a:solidFill>
                  <a:schemeClr val="lt1"/>
                </a:solidFill>
                <a:latin typeface="Inter SemiBold"/>
                <a:ea typeface="Inter SemiBold"/>
                <a:cs typeface="Inter SemiBold"/>
                <a:sym typeface="Inter SemiBold"/>
              </a:defRPr>
            </a:lvl1pPr>
            <a:lvl2pPr lvl="1" algn="ctr">
              <a:lnSpc>
                <a:spcPct val="100000"/>
              </a:lnSpc>
              <a:spcBef>
                <a:spcPts val="0"/>
              </a:spcBef>
              <a:spcAft>
                <a:spcPts val="0"/>
              </a:spcAft>
              <a:buClr>
                <a:schemeClr val="lt1"/>
              </a:buClr>
              <a:buSzPts val="1000"/>
              <a:buNone/>
              <a:defRPr sz="1000">
                <a:solidFill>
                  <a:schemeClr val="lt1"/>
                </a:solidFill>
              </a:defRPr>
            </a:lvl2pPr>
            <a:lvl3pPr lvl="2" algn="ctr">
              <a:lnSpc>
                <a:spcPct val="100000"/>
              </a:lnSpc>
              <a:spcBef>
                <a:spcPts val="0"/>
              </a:spcBef>
              <a:spcAft>
                <a:spcPts val="0"/>
              </a:spcAft>
              <a:buClr>
                <a:schemeClr val="lt1"/>
              </a:buClr>
              <a:buSzPts val="1000"/>
              <a:buNone/>
              <a:defRPr sz="1000">
                <a:solidFill>
                  <a:schemeClr val="lt1"/>
                </a:solidFill>
              </a:defRPr>
            </a:lvl3pPr>
            <a:lvl4pPr lvl="3" algn="ctr">
              <a:lnSpc>
                <a:spcPct val="100000"/>
              </a:lnSpc>
              <a:spcBef>
                <a:spcPts val="0"/>
              </a:spcBef>
              <a:spcAft>
                <a:spcPts val="0"/>
              </a:spcAft>
              <a:buClr>
                <a:schemeClr val="lt1"/>
              </a:buClr>
              <a:buSzPts val="1000"/>
              <a:buNone/>
              <a:defRPr sz="1000">
                <a:solidFill>
                  <a:schemeClr val="lt1"/>
                </a:solidFill>
              </a:defRPr>
            </a:lvl4pPr>
            <a:lvl5pPr lvl="4" algn="ctr">
              <a:lnSpc>
                <a:spcPct val="100000"/>
              </a:lnSpc>
              <a:spcBef>
                <a:spcPts val="0"/>
              </a:spcBef>
              <a:spcAft>
                <a:spcPts val="0"/>
              </a:spcAft>
              <a:buClr>
                <a:schemeClr val="lt1"/>
              </a:buClr>
              <a:buSzPts val="1000"/>
              <a:buNone/>
              <a:defRPr sz="1000">
                <a:solidFill>
                  <a:schemeClr val="lt1"/>
                </a:solidFill>
              </a:defRPr>
            </a:lvl5pPr>
            <a:lvl6pPr lvl="5" algn="ctr">
              <a:lnSpc>
                <a:spcPct val="100000"/>
              </a:lnSpc>
              <a:spcBef>
                <a:spcPts val="0"/>
              </a:spcBef>
              <a:spcAft>
                <a:spcPts val="0"/>
              </a:spcAft>
              <a:buClr>
                <a:schemeClr val="lt1"/>
              </a:buClr>
              <a:buSzPts val="1000"/>
              <a:buNone/>
              <a:defRPr sz="1000">
                <a:solidFill>
                  <a:schemeClr val="lt1"/>
                </a:solidFill>
              </a:defRPr>
            </a:lvl6pPr>
            <a:lvl7pPr lvl="6" algn="ctr">
              <a:lnSpc>
                <a:spcPct val="100000"/>
              </a:lnSpc>
              <a:spcBef>
                <a:spcPts val="0"/>
              </a:spcBef>
              <a:spcAft>
                <a:spcPts val="0"/>
              </a:spcAft>
              <a:buClr>
                <a:schemeClr val="lt1"/>
              </a:buClr>
              <a:buSzPts val="1000"/>
              <a:buNone/>
              <a:defRPr sz="1000">
                <a:solidFill>
                  <a:schemeClr val="lt1"/>
                </a:solidFill>
              </a:defRPr>
            </a:lvl7pPr>
            <a:lvl8pPr lvl="7" algn="ctr">
              <a:lnSpc>
                <a:spcPct val="100000"/>
              </a:lnSpc>
              <a:spcBef>
                <a:spcPts val="0"/>
              </a:spcBef>
              <a:spcAft>
                <a:spcPts val="0"/>
              </a:spcAft>
              <a:buClr>
                <a:schemeClr val="lt1"/>
              </a:buClr>
              <a:buSzPts val="1000"/>
              <a:buNone/>
              <a:defRPr sz="1000">
                <a:solidFill>
                  <a:schemeClr val="lt1"/>
                </a:solidFill>
              </a:defRPr>
            </a:lvl8pPr>
            <a:lvl9pPr lvl="8" algn="ctr">
              <a:lnSpc>
                <a:spcPct val="100000"/>
              </a:lnSpc>
              <a:spcBef>
                <a:spcPts val="0"/>
              </a:spcBef>
              <a:spcAft>
                <a:spcPts val="0"/>
              </a:spcAft>
              <a:buClr>
                <a:schemeClr val="lt1"/>
              </a:buClr>
              <a:buSzPts val="1000"/>
              <a:buNone/>
              <a:defRPr sz="1000">
                <a:solidFill>
                  <a:schemeClr val="lt1"/>
                </a:solidFill>
              </a:defRPr>
            </a:lvl9pPr>
          </a:lstStyle>
          <a:p/>
        </p:txBody>
      </p:sp>
      <p:sp>
        <p:nvSpPr>
          <p:cNvPr id="2057" name="Google Shape;2057;p123"/>
          <p:cNvSpPr txBox="1"/>
          <p:nvPr>
            <p:ph idx="8" type="subTitle"/>
          </p:nvPr>
        </p:nvSpPr>
        <p:spPr>
          <a:xfrm>
            <a:off x="7772225" y="3833825"/>
            <a:ext cx="914700" cy="326700"/>
          </a:xfrm>
          <a:prstGeom prst="rect">
            <a:avLst/>
          </a:prstGeom>
        </p:spPr>
        <p:txBody>
          <a:bodyPr anchorCtr="0" anchor="b" bIns="0" lIns="0" spcFirstLastPara="1" rIns="0" wrap="square" tIns="0">
            <a:noAutofit/>
          </a:bodyPr>
          <a:lstStyle>
            <a:lvl1pPr lvl="0" algn="ctr">
              <a:lnSpc>
                <a:spcPct val="100000"/>
              </a:lnSpc>
              <a:spcBef>
                <a:spcPts val="0"/>
              </a:spcBef>
              <a:spcAft>
                <a:spcPts val="0"/>
              </a:spcAft>
              <a:buClr>
                <a:schemeClr val="lt1"/>
              </a:buClr>
              <a:buSzPts val="1000"/>
              <a:buFont typeface="Inter SemiBold"/>
              <a:buNone/>
              <a:defRPr sz="1000">
                <a:solidFill>
                  <a:schemeClr val="lt1"/>
                </a:solidFill>
                <a:latin typeface="Inter SemiBold"/>
                <a:ea typeface="Inter SemiBold"/>
                <a:cs typeface="Inter SemiBold"/>
                <a:sym typeface="Inter SemiBold"/>
              </a:defRPr>
            </a:lvl1pPr>
            <a:lvl2pPr lvl="1" algn="ctr">
              <a:lnSpc>
                <a:spcPct val="100000"/>
              </a:lnSpc>
              <a:spcBef>
                <a:spcPts val="0"/>
              </a:spcBef>
              <a:spcAft>
                <a:spcPts val="0"/>
              </a:spcAft>
              <a:buClr>
                <a:schemeClr val="lt1"/>
              </a:buClr>
              <a:buSzPts val="1000"/>
              <a:buNone/>
              <a:defRPr sz="1000">
                <a:solidFill>
                  <a:schemeClr val="lt1"/>
                </a:solidFill>
              </a:defRPr>
            </a:lvl2pPr>
            <a:lvl3pPr lvl="2" algn="ctr">
              <a:lnSpc>
                <a:spcPct val="100000"/>
              </a:lnSpc>
              <a:spcBef>
                <a:spcPts val="0"/>
              </a:spcBef>
              <a:spcAft>
                <a:spcPts val="0"/>
              </a:spcAft>
              <a:buClr>
                <a:schemeClr val="lt1"/>
              </a:buClr>
              <a:buSzPts val="1000"/>
              <a:buNone/>
              <a:defRPr sz="1000">
                <a:solidFill>
                  <a:schemeClr val="lt1"/>
                </a:solidFill>
              </a:defRPr>
            </a:lvl3pPr>
            <a:lvl4pPr lvl="3" algn="ctr">
              <a:lnSpc>
                <a:spcPct val="100000"/>
              </a:lnSpc>
              <a:spcBef>
                <a:spcPts val="0"/>
              </a:spcBef>
              <a:spcAft>
                <a:spcPts val="0"/>
              </a:spcAft>
              <a:buClr>
                <a:schemeClr val="lt1"/>
              </a:buClr>
              <a:buSzPts val="1000"/>
              <a:buNone/>
              <a:defRPr sz="1000">
                <a:solidFill>
                  <a:schemeClr val="lt1"/>
                </a:solidFill>
              </a:defRPr>
            </a:lvl4pPr>
            <a:lvl5pPr lvl="4" algn="ctr">
              <a:lnSpc>
                <a:spcPct val="100000"/>
              </a:lnSpc>
              <a:spcBef>
                <a:spcPts val="0"/>
              </a:spcBef>
              <a:spcAft>
                <a:spcPts val="0"/>
              </a:spcAft>
              <a:buClr>
                <a:schemeClr val="lt1"/>
              </a:buClr>
              <a:buSzPts val="1000"/>
              <a:buNone/>
              <a:defRPr sz="1000">
                <a:solidFill>
                  <a:schemeClr val="lt1"/>
                </a:solidFill>
              </a:defRPr>
            </a:lvl5pPr>
            <a:lvl6pPr lvl="5" algn="ctr">
              <a:lnSpc>
                <a:spcPct val="100000"/>
              </a:lnSpc>
              <a:spcBef>
                <a:spcPts val="0"/>
              </a:spcBef>
              <a:spcAft>
                <a:spcPts val="0"/>
              </a:spcAft>
              <a:buClr>
                <a:schemeClr val="lt1"/>
              </a:buClr>
              <a:buSzPts val="1000"/>
              <a:buNone/>
              <a:defRPr sz="1000">
                <a:solidFill>
                  <a:schemeClr val="lt1"/>
                </a:solidFill>
              </a:defRPr>
            </a:lvl6pPr>
            <a:lvl7pPr lvl="6" algn="ctr">
              <a:lnSpc>
                <a:spcPct val="100000"/>
              </a:lnSpc>
              <a:spcBef>
                <a:spcPts val="0"/>
              </a:spcBef>
              <a:spcAft>
                <a:spcPts val="0"/>
              </a:spcAft>
              <a:buClr>
                <a:schemeClr val="lt1"/>
              </a:buClr>
              <a:buSzPts val="1000"/>
              <a:buNone/>
              <a:defRPr sz="1000">
                <a:solidFill>
                  <a:schemeClr val="lt1"/>
                </a:solidFill>
              </a:defRPr>
            </a:lvl7pPr>
            <a:lvl8pPr lvl="7" algn="ctr">
              <a:lnSpc>
                <a:spcPct val="100000"/>
              </a:lnSpc>
              <a:spcBef>
                <a:spcPts val="0"/>
              </a:spcBef>
              <a:spcAft>
                <a:spcPts val="0"/>
              </a:spcAft>
              <a:buClr>
                <a:schemeClr val="lt1"/>
              </a:buClr>
              <a:buSzPts val="1000"/>
              <a:buNone/>
              <a:defRPr sz="1000">
                <a:solidFill>
                  <a:schemeClr val="lt1"/>
                </a:solidFill>
              </a:defRPr>
            </a:lvl8pPr>
            <a:lvl9pPr lvl="8" algn="ctr">
              <a:lnSpc>
                <a:spcPct val="100000"/>
              </a:lnSpc>
              <a:spcBef>
                <a:spcPts val="0"/>
              </a:spcBef>
              <a:spcAft>
                <a:spcPts val="0"/>
              </a:spcAft>
              <a:buClr>
                <a:schemeClr val="lt1"/>
              </a:buClr>
              <a:buSzPts val="1000"/>
              <a:buNone/>
              <a:defRPr sz="1000">
                <a:solidFill>
                  <a:schemeClr val="lt1"/>
                </a:solidFill>
              </a:defRPr>
            </a:lvl9pPr>
          </a:lstStyle>
          <a:p/>
        </p:txBody>
      </p:sp>
      <p:sp>
        <p:nvSpPr>
          <p:cNvPr id="2058" name="Google Shape;2058;p123"/>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Workflow slide">
  <p:cSld name="CUSTOM_1_2_1_1_2_1_1_1_2_3_4_1">
    <p:bg>
      <p:bgPr>
        <a:solidFill>
          <a:schemeClr val="dk1"/>
        </a:solidFill>
      </p:bgPr>
    </p:bg>
    <p:spTree>
      <p:nvGrpSpPr>
        <p:cNvPr id="2059" name="Shape 2059"/>
        <p:cNvGrpSpPr/>
        <p:nvPr/>
      </p:nvGrpSpPr>
      <p:grpSpPr>
        <a:xfrm>
          <a:off x="0" y="0"/>
          <a:ext cx="0" cy="0"/>
          <a:chOff x="0" y="0"/>
          <a:chExt cx="0" cy="0"/>
        </a:xfrm>
      </p:grpSpPr>
      <p:sp>
        <p:nvSpPr>
          <p:cNvPr id="2060" name="Google Shape;2060;p124"/>
          <p:cNvSpPr txBox="1"/>
          <p:nvPr>
            <p:ph type="title"/>
          </p:nvPr>
        </p:nvSpPr>
        <p:spPr>
          <a:xfrm>
            <a:off x="457200" y="663625"/>
            <a:ext cx="8229600" cy="2964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1pPr>
            <a:lvl2pPr lvl="1">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2pPr>
            <a:lvl3pPr lvl="2">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3pPr>
            <a:lvl4pPr lvl="3">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4pPr>
            <a:lvl5pPr lvl="4">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5pPr>
            <a:lvl6pPr lvl="5">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6pPr>
            <a:lvl7pPr lvl="6">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7pPr>
            <a:lvl8pPr lvl="7">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8pPr>
            <a:lvl9pPr lvl="8">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9pPr>
          </a:lstStyle>
          <a:p/>
        </p:txBody>
      </p:sp>
      <p:sp>
        <p:nvSpPr>
          <p:cNvPr id="2061" name="Google Shape;2061;p124"/>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2062" name="Google Shape;2062;p124"/>
          <p:cNvGrpSpPr/>
          <p:nvPr/>
        </p:nvGrpSpPr>
        <p:grpSpPr>
          <a:xfrm>
            <a:off x="457236" y="4663458"/>
            <a:ext cx="548356" cy="124830"/>
            <a:chOff x="1138300" y="2252975"/>
            <a:chExt cx="5334200" cy="1214300"/>
          </a:xfrm>
        </p:grpSpPr>
        <p:sp>
          <p:nvSpPr>
            <p:cNvPr id="2063" name="Google Shape;2063;p124"/>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064" name="Google Shape;2064;p124"/>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065" name="Google Shape;2065;p124"/>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066" name="Google Shape;2066;p124"/>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067" name="Google Shape;2067;p124"/>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068" name="Google Shape;2068;p124"/>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2069" name="Google Shape;2069;p124"/>
          <p:cNvSpPr txBox="1"/>
          <p:nvPr>
            <p:ph idx="1" type="body"/>
          </p:nvPr>
        </p:nvSpPr>
        <p:spPr>
          <a:xfrm>
            <a:off x="450150" y="2274375"/>
            <a:ext cx="1068000" cy="3696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2070" name="Google Shape;2070;p124"/>
          <p:cNvSpPr txBox="1"/>
          <p:nvPr>
            <p:ph idx="2" type="body"/>
          </p:nvPr>
        </p:nvSpPr>
        <p:spPr>
          <a:xfrm>
            <a:off x="2105875" y="2274375"/>
            <a:ext cx="1068000" cy="3696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2071" name="Google Shape;2071;p124"/>
          <p:cNvSpPr txBox="1"/>
          <p:nvPr>
            <p:ph idx="3" type="body"/>
          </p:nvPr>
        </p:nvSpPr>
        <p:spPr>
          <a:xfrm>
            <a:off x="3761600" y="2274375"/>
            <a:ext cx="1068000" cy="3696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2072" name="Google Shape;2072;p124"/>
          <p:cNvSpPr txBox="1"/>
          <p:nvPr>
            <p:ph idx="4" type="body"/>
          </p:nvPr>
        </p:nvSpPr>
        <p:spPr>
          <a:xfrm>
            <a:off x="5443850" y="2274375"/>
            <a:ext cx="1068000" cy="3696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2073" name="Google Shape;2073;p124"/>
          <p:cNvSpPr txBox="1"/>
          <p:nvPr>
            <p:ph idx="5" type="body"/>
          </p:nvPr>
        </p:nvSpPr>
        <p:spPr>
          <a:xfrm>
            <a:off x="7081875" y="2274375"/>
            <a:ext cx="1068000" cy="3696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2074" name="Google Shape;2074;p124"/>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Flow Layout">
  <p:cSld name="CUSTOM_1_2_1_1_2_1_1_1_2_3_4_2_1">
    <p:bg>
      <p:bgPr>
        <a:solidFill>
          <a:schemeClr val="dk1"/>
        </a:solidFill>
      </p:bgPr>
    </p:bg>
    <p:spTree>
      <p:nvGrpSpPr>
        <p:cNvPr id="2075" name="Shape 2075"/>
        <p:cNvGrpSpPr/>
        <p:nvPr/>
      </p:nvGrpSpPr>
      <p:grpSpPr>
        <a:xfrm>
          <a:off x="0" y="0"/>
          <a:ext cx="0" cy="0"/>
          <a:chOff x="0" y="0"/>
          <a:chExt cx="0" cy="0"/>
        </a:xfrm>
      </p:grpSpPr>
      <p:sp>
        <p:nvSpPr>
          <p:cNvPr id="2076" name="Google Shape;2076;p125"/>
          <p:cNvSpPr txBox="1"/>
          <p:nvPr>
            <p:ph type="title"/>
          </p:nvPr>
        </p:nvSpPr>
        <p:spPr>
          <a:xfrm>
            <a:off x="457200" y="663625"/>
            <a:ext cx="8229600" cy="2964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1pPr>
            <a:lvl2pPr lvl="1">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2pPr>
            <a:lvl3pPr lvl="2">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3pPr>
            <a:lvl4pPr lvl="3">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4pPr>
            <a:lvl5pPr lvl="4">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5pPr>
            <a:lvl6pPr lvl="5">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6pPr>
            <a:lvl7pPr lvl="6">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7pPr>
            <a:lvl8pPr lvl="7">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8pPr>
            <a:lvl9pPr lvl="8">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9pPr>
          </a:lstStyle>
          <a:p/>
        </p:txBody>
      </p:sp>
      <p:sp>
        <p:nvSpPr>
          <p:cNvPr id="2077" name="Google Shape;2077;p125"/>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2078" name="Google Shape;2078;p125"/>
          <p:cNvGrpSpPr/>
          <p:nvPr/>
        </p:nvGrpSpPr>
        <p:grpSpPr>
          <a:xfrm>
            <a:off x="457236" y="4663458"/>
            <a:ext cx="548356" cy="124830"/>
            <a:chOff x="1138300" y="2252975"/>
            <a:chExt cx="5334200" cy="1214300"/>
          </a:xfrm>
        </p:grpSpPr>
        <p:sp>
          <p:nvSpPr>
            <p:cNvPr id="2079" name="Google Shape;2079;p125"/>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080" name="Google Shape;2080;p125"/>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081" name="Google Shape;2081;p125"/>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082" name="Google Shape;2082;p125"/>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083" name="Google Shape;2083;p125"/>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084" name="Google Shape;2084;p125"/>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2085" name="Google Shape;2085;p125"/>
          <p:cNvSpPr txBox="1"/>
          <p:nvPr>
            <p:ph idx="1" type="body"/>
          </p:nvPr>
        </p:nvSpPr>
        <p:spPr>
          <a:xfrm>
            <a:off x="723300" y="1782425"/>
            <a:ext cx="1784700" cy="369600"/>
          </a:xfrm>
          <a:prstGeom prst="rect">
            <a:avLst/>
          </a:prstGeom>
        </p:spPr>
        <p:txBody>
          <a:bodyPr anchorCtr="0" anchor="t" bIns="0" lIns="0" spcFirstLastPara="1" rIns="0" wrap="square" tIns="0">
            <a:noAutofit/>
          </a:bodyPr>
          <a:lstStyle>
            <a:lvl1pPr indent="-292100" lvl="0" marL="457200" algn="ctr">
              <a:spcBef>
                <a:spcPts val="0"/>
              </a:spcBef>
              <a:spcAft>
                <a:spcPts val="0"/>
              </a:spcAft>
              <a:buClr>
                <a:schemeClr val="lt1"/>
              </a:buClr>
              <a:buSzPts val="1000"/>
              <a:buChar char="●"/>
              <a:defRPr sz="1000">
                <a:solidFill>
                  <a:schemeClr val="lt1"/>
                </a:solidFill>
              </a:defRPr>
            </a:lvl1pPr>
            <a:lvl2pPr indent="-292100" lvl="1" marL="914400" algn="ctr">
              <a:spcBef>
                <a:spcPts val="0"/>
              </a:spcBef>
              <a:spcAft>
                <a:spcPts val="0"/>
              </a:spcAft>
              <a:buClr>
                <a:schemeClr val="lt1"/>
              </a:buClr>
              <a:buSzPts val="1000"/>
              <a:buChar char="○"/>
              <a:defRPr sz="1000">
                <a:solidFill>
                  <a:schemeClr val="lt1"/>
                </a:solidFill>
              </a:defRPr>
            </a:lvl2pPr>
            <a:lvl3pPr indent="-292100" lvl="2" marL="1371600" algn="ctr">
              <a:spcBef>
                <a:spcPts val="0"/>
              </a:spcBef>
              <a:spcAft>
                <a:spcPts val="0"/>
              </a:spcAft>
              <a:buClr>
                <a:schemeClr val="lt1"/>
              </a:buClr>
              <a:buSzPts val="1000"/>
              <a:buChar char="■"/>
              <a:defRPr sz="1000">
                <a:solidFill>
                  <a:schemeClr val="lt1"/>
                </a:solidFill>
              </a:defRPr>
            </a:lvl3pPr>
            <a:lvl4pPr indent="-292100" lvl="3" marL="1828800" algn="ctr">
              <a:spcBef>
                <a:spcPts val="0"/>
              </a:spcBef>
              <a:spcAft>
                <a:spcPts val="0"/>
              </a:spcAft>
              <a:buClr>
                <a:schemeClr val="lt1"/>
              </a:buClr>
              <a:buSzPts val="1000"/>
              <a:buChar char="●"/>
              <a:defRPr sz="1000">
                <a:solidFill>
                  <a:schemeClr val="lt1"/>
                </a:solidFill>
              </a:defRPr>
            </a:lvl4pPr>
            <a:lvl5pPr indent="-292100" lvl="4" marL="2286000" algn="ctr">
              <a:spcBef>
                <a:spcPts val="0"/>
              </a:spcBef>
              <a:spcAft>
                <a:spcPts val="0"/>
              </a:spcAft>
              <a:buClr>
                <a:schemeClr val="lt1"/>
              </a:buClr>
              <a:buSzPts val="1000"/>
              <a:buChar char="○"/>
              <a:defRPr sz="1000">
                <a:solidFill>
                  <a:schemeClr val="lt1"/>
                </a:solidFill>
              </a:defRPr>
            </a:lvl5pPr>
            <a:lvl6pPr indent="-292100" lvl="5" marL="2743200" algn="ctr">
              <a:spcBef>
                <a:spcPts val="0"/>
              </a:spcBef>
              <a:spcAft>
                <a:spcPts val="0"/>
              </a:spcAft>
              <a:buClr>
                <a:schemeClr val="lt1"/>
              </a:buClr>
              <a:buSzPts val="1000"/>
              <a:buChar char="■"/>
              <a:defRPr sz="1000">
                <a:solidFill>
                  <a:schemeClr val="lt1"/>
                </a:solidFill>
              </a:defRPr>
            </a:lvl6pPr>
            <a:lvl7pPr indent="-292100" lvl="6" marL="3200400" algn="ctr">
              <a:spcBef>
                <a:spcPts val="0"/>
              </a:spcBef>
              <a:spcAft>
                <a:spcPts val="0"/>
              </a:spcAft>
              <a:buClr>
                <a:schemeClr val="lt1"/>
              </a:buClr>
              <a:buSzPts val="1000"/>
              <a:buChar char="●"/>
              <a:defRPr sz="1000">
                <a:solidFill>
                  <a:schemeClr val="lt1"/>
                </a:solidFill>
              </a:defRPr>
            </a:lvl7pPr>
            <a:lvl8pPr indent="-292100" lvl="7" marL="3657600" algn="ctr">
              <a:spcBef>
                <a:spcPts val="0"/>
              </a:spcBef>
              <a:spcAft>
                <a:spcPts val="0"/>
              </a:spcAft>
              <a:buClr>
                <a:schemeClr val="lt1"/>
              </a:buClr>
              <a:buSzPts val="1000"/>
              <a:buChar char="○"/>
              <a:defRPr sz="1000">
                <a:solidFill>
                  <a:schemeClr val="lt1"/>
                </a:solidFill>
              </a:defRPr>
            </a:lvl8pPr>
            <a:lvl9pPr indent="-292100" lvl="8" marL="4114800" algn="ctr">
              <a:spcBef>
                <a:spcPts val="0"/>
              </a:spcBef>
              <a:spcAft>
                <a:spcPts val="0"/>
              </a:spcAft>
              <a:buClr>
                <a:schemeClr val="lt1"/>
              </a:buClr>
              <a:buSzPts val="1000"/>
              <a:buChar char="■"/>
              <a:defRPr sz="1000">
                <a:solidFill>
                  <a:schemeClr val="lt1"/>
                </a:solidFill>
              </a:defRPr>
            </a:lvl9pPr>
          </a:lstStyle>
          <a:p/>
        </p:txBody>
      </p:sp>
      <p:sp>
        <p:nvSpPr>
          <p:cNvPr id="2086" name="Google Shape;2086;p125"/>
          <p:cNvSpPr txBox="1"/>
          <p:nvPr>
            <p:ph idx="2" type="body"/>
          </p:nvPr>
        </p:nvSpPr>
        <p:spPr>
          <a:xfrm>
            <a:off x="3679654" y="1740550"/>
            <a:ext cx="1784700" cy="369600"/>
          </a:xfrm>
          <a:prstGeom prst="rect">
            <a:avLst/>
          </a:prstGeom>
        </p:spPr>
        <p:txBody>
          <a:bodyPr anchorCtr="0" anchor="t" bIns="0" lIns="0" spcFirstLastPara="1" rIns="0" wrap="square" tIns="0">
            <a:noAutofit/>
          </a:bodyPr>
          <a:lstStyle>
            <a:lvl1pPr indent="-292100" lvl="0" marL="457200" algn="ctr">
              <a:spcBef>
                <a:spcPts val="0"/>
              </a:spcBef>
              <a:spcAft>
                <a:spcPts val="0"/>
              </a:spcAft>
              <a:buClr>
                <a:schemeClr val="lt1"/>
              </a:buClr>
              <a:buSzPts val="1000"/>
              <a:buChar char="●"/>
              <a:defRPr sz="1000">
                <a:solidFill>
                  <a:schemeClr val="lt1"/>
                </a:solidFill>
              </a:defRPr>
            </a:lvl1pPr>
            <a:lvl2pPr indent="-292100" lvl="1" marL="914400" algn="ctr">
              <a:spcBef>
                <a:spcPts val="0"/>
              </a:spcBef>
              <a:spcAft>
                <a:spcPts val="0"/>
              </a:spcAft>
              <a:buClr>
                <a:schemeClr val="lt1"/>
              </a:buClr>
              <a:buSzPts val="1000"/>
              <a:buChar char="○"/>
              <a:defRPr sz="1000">
                <a:solidFill>
                  <a:schemeClr val="lt1"/>
                </a:solidFill>
              </a:defRPr>
            </a:lvl2pPr>
            <a:lvl3pPr indent="-292100" lvl="2" marL="1371600" algn="ctr">
              <a:spcBef>
                <a:spcPts val="0"/>
              </a:spcBef>
              <a:spcAft>
                <a:spcPts val="0"/>
              </a:spcAft>
              <a:buClr>
                <a:schemeClr val="lt1"/>
              </a:buClr>
              <a:buSzPts val="1000"/>
              <a:buChar char="■"/>
              <a:defRPr sz="1000">
                <a:solidFill>
                  <a:schemeClr val="lt1"/>
                </a:solidFill>
              </a:defRPr>
            </a:lvl3pPr>
            <a:lvl4pPr indent="-292100" lvl="3" marL="1828800" algn="ctr">
              <a:spcBef>
                <a:spcPts val="0"/>
              </a:spcBef>
              <a:spcAft>
                <a:spcPts val="0"/>
              </a:spcAft>
              <a:buClr>
                <a:schemeClr val="lt1"/>
              </a:buClr>
              <a:buSzPts val="1000"/>
              <a:buChar char="●"/>
              <a:defRPr sz="1000">
                <a:solidFill>
                  <a:schemeClr val="lt1"/>
                </a:solidFill>
              </a:defRPr>
            </a:lvl4pPr>
            <a:lvl5pPr indent="-292100" lvl="4" marL="2286000" algn="ctr">
              <a:spcBef>
                <a:spcPts val="0"/>
              </a:spcBef>
              <a:spcAft>
                <a:spcPts val="0"/>
              </a:spcAft>
              <a:buClr>
                <a:schemeClr val="lt1"/>
              </a:buClr>
              <a:buSzPts val="1000"/>
              <a:buChar char="○"/>
              <a:defRPr sz="1000">
                <a:solidFill>
                  <a:schemeClr val="lt1"/>
                </a:solidFill>
              </a:defRPr>
            </a:lvl5pPr>
            <a:lvl6pPr indent="-292100" lvl="5" marL="2743200" algn="ctr">
              <a:spcBef>
                <a:spcPts val="0"/>
              </a:spcBef>
              <a:spcAft>
                <a:spcPts val="0"/>
              </a:spcAft>
              <a:buClr>
                <a:schemeClr val="lt1"/>
              </a:buClr>
              <a:buSzPts val="1000"/>
              <a:buChar char="■"/>
              <a:defRPr sz="1000">
                <a:solidFill>
                  <a:schemeClr val="lt1"/>
                </a:solidFill>
              </a:defRPr>
            </a:lvl6pPr>
            <a:lvl7pPr indent="-292100" lvl="6" marL="3200400" algn="ctr">
              <a:spcBef>
                <a:spcPts val="0"/>
              </a:spcBef>
              <a:spcAft>
                <a:spcPts val="0"/>
              </a:spcAft>
              <a:buClr>
                <a:schemeClr val="lt1"/>
              </a:buClr>
              <a:buSzPts val="1000"/>
              <a:buChar char="●"/>
              <a:defRPr sz="1000">
                <a:solidFill>
                  <a:schemeClr val="lt1"/>
                </a:solidFill>
              </a:defRPr>
            </a:lvl7pPr>
            <a:lvl8pPr indent="-292100" lvl="7" marL="3657600" algn="ctr">
              <a:spcBef>
                <a:spcPts val="0"/>
              </a:spcBef>
              <a:spcAft>
                <a:spcPts val="0"/>
              </a:spcAft>
              <a:buClr>
                <a:schemeClr val="lt1"/>
              </a:buClr>
              <a:buSzPts val="1000"/>
              <a:buChar char="○"/>
              <a:defRPr sz="1000">
                <a:solidFill>
                  <a:schemeClr val="lt1"/>
                </a:solidFill>
              </a:defRPr>
            </a:lvl8pPr>
            <a:lvl9pPr indent="-292100" lvl="8" marL="4114800" algn="ctr">
              <a:spcBef>
                <a:spcPts val="0"/>
              </a:spcBef>
              <a:spcAft>
                <a:spcPts val="0"/>
              </a:spcAft>
              <a:buClr>
                <a:schemeClr val="lt1"/>
              </a:buClr>
              <a:buSzPts val="1000"/>
              <a:buChar char="■"/>
              <a:defRPr sz="1000">
                <a:solidFill>
                  <a:schemeClr val="lt1"/>
                </a:solidFill>
              </a:defRPr>
            </a:lvl9pPr>
          </a:lstStyle>
          <a:p/>
        </p:txBody>
      </p:sp>
      <p:sp>
        <p:nvSpPr>
          <p:cNvPr id="2087" name="Google Shape;2087;p125"/>
          <p:cNvSpPr txBox="1"/>
          <p:nvPr>
            <p:ph idx="3" type="body"/>
          </p:nvPr>
        </p:nvSpPr>
        <p:spPr>
          <a:xfrm>
            <a:off x="6858008" y="1782425"/>
            <a:ext cx="1784700" cy="369600"/>
          </a:xfrm>
          <a:prstGeom prst="rect">
            <a:avLst/>
          </a:prstGeom>
        </p:spPr>
        <p:txBody>
          <a:bodyPr anchorCtr="0" anchor="t" bIns="0" lIns="0" spcFirstLastPara="1" rIns="0" wrap="square" tIns="0">
            <a:noAutofit/>
          </a:bodyPr>
          <a:lstStyle>
            <a:lvl1pPr indent="-292100" lvl="0" marL="457200" algn="ctr">
              <a:spcBef>
                <a:spcPts val="0"/>
              </a:spcBef>
              <a:spcAft>
                <a:spcPts val="0"/>
              </a:spcAft>
              <a:buClr>
                <a:schemeClr val="lt1"/>
              </a:buClr>
              <a:buSzPts val="1000"/>
              <a:buChar char="●"/>
              <a:defRPr sz="1000">
                <a:solidFill>
                  <a:schemeClr val="lt1"/>
                </a:solidFill>
              </a:defRPr>
            </a:lvl1pPr>
            <a:lvl2pPr indent="-292100" lvl="1" marL="914400" algn="ctr">
              <a:spcBef>
                <a:spcPts val="0"/>
              </a:spcBef>
              <a:spcAft>
                <a:spcPts val="0"/>
              </a:spcAft>
              <a:buClr>
                <a:schemeClr val="lt1"/>
              </a:buClr>
              <a:buSzPts val="1000"/>
              <a:buChar char="○"/>
              <a:defRPr sz="1000">
                <a:solidFill>
                  <a:schemeClr val="lt1"/>
                </a:solidFill>
              </a:defRPr>
            </a:lvl2pPr>
            <a:lvl3pPr indent="-292100" lvl="2" marL="1371600" algn="ctr">
              <a:spcBef>
                <a:spcPts val="0"/>
              </a:spcBef>
              <a:spcAft>
                <a:spcPts val="0"/>
              </a:spcAft>
              <a:buClr>
                <a:schemeClr val="lt1"/>
              </a:buClr>
              <a:buSzPts val="1000"/>
              <a:buChar char="■"/>
              <a:defRPr sz="1000">
                <a:solidFill>
                  <a:schemeClr val="lt1"/>
                </a:solidFill>
              </a:defRPr>
            </a:lvl3pPr>
            <a:lvl4pPr indent="-292100" lvl="3" marL="1828800" algn="ctr">
              <a:spcBef>
                <a:spcPts val="0"/>
              </a:spcBef>
              <a:spcAft>
                <a:spcPts val="0"/>
              </a:spcAft>
              <a:buClr>
                <a:schemeClr val="lt1"/>
              </a:buClr>
              <a:buSzPts val="1000"/>
              <a:buChar char="●"/>
              <a:defRPr sz="1000">
                <a:solidFill>
                  <a:schemeClr val="lt1"/>
                </a:solidFill>
              </a:defRPr>
            </a:lvl4pPr>
            <a:lvl5pPr indent="-292100" lvl="4" marL="2286000" algn="ctr">
              <a:spcBef>
                <a:spcPts val="0"/>
              </a:spcBef>
              <a:spcAft>
                <a:spcPts val="0"/>
              </a:spcAft>
              <a:buClr>
                <a:schemeClr val="lt1"/>
              </a:buClr>
              <a:buSzPts val="1000"/>
              <a:buChar char="○"/>
              <a:defRPr sz="1000">
                <a:solidFill>
                  <a:schemeClr val="lt1"/>
                </a:solidFill>
              </a:defRPr>
            </a:lvl5pPr>
            <a:lvl6pPr indent="-292100" lvl="5" marL="2743200" algn="ctr">
              <a:spcBef>
                <a:spcPts val="0"/>
              </a:spcBef>
              <a:spcAft>
                <a:spcPts val="0"/>
              </a:spcAft>
              <a:buClr>
                <a:schemeClr val="lt1"/>
              </a:buClr>
              <a:buSzPts val="1000"/>
              <a:buChar char="■"/>
              <a:defRPr sz="1000">
                <a:solidFill>
                  <a:schemeClr val="lt1"/>
                </a:solidFill>
              </a:defRPr>
            </a:lvl6pPr>
            <a:lvl7pPr indent="-292100" lvl="6" marL="3200400" algn="ctr">
              <a:spcBef>
                <a:spcPts val="0"/>
              </a:spcBef>
              <a:spcAft>
                <a:spcPts val="0"/>
              </a:spcAft>
              <a:buClr>
                <a:schemeClr val="lt1"/>
              </a:buClr>
              <a:buSzPts val="1000"/>
              <a:buChar char="●"/>
              <a:defRPr sz="1000">
                <a:solidFill>
                  <a:schemeClr val="lt1"/>
                </a:solidFill>
              </a:defRPr>
            </a:lvl7pPr>
            <a:lvl8pPr indent="-292100" lvl="7" marL="3657600" algn="ctr">
              <a:spcBef>
                <a:spcPts val="0"/>
              </a:spcBef>
              <a:spcAft>
                <a:spcPts val="0"/>
              </a:spcAft>
              <a:buClr>
                <a:schemeClr val="lt1"/>
              </a:buClr>
              <a:buSzPts val="1000"/>
              <a:buChar char="○"/>
              <a:defRPr sz="1000">
                <a:solidFill>
                  <a:schemeClr val="lt1"/>
                </a:solidFill>
              </a:defRPr>
            </a:lvl8pPr>
            <a:lvl9pPr indent="-292100" lvl="8" marL="4114800" algn="ctr">
              <a:spcBef>
                <a:spcPts val="0"/>
              </a:spcBef>
              <a:spcAft>
                <a:spcPts val="0"/>
              </a:spcAft>
              <a:buClr>
                <a:schemeClr val="lt1"/>
              </a:buClr>
              <a:buSzPts val="1000"/>
              <a:buChar char="■"/>
              <a:defRPr sz="1000">
                <a:solidFill>
                  <a:schemeClr val="lt1"/>
                </a:solidFill>
              </a:defRPr>
            </a:lvl9pPr>
          </a:lstStyle>
          <a:p/>
        </p:txBody>
      </p:sp>
      <p:sp>
        <p:nvSpPr>
          <p:cNvPr id="2088" name="Google Shape;2088;p125"/>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
        <p:nvSpPr>
          <p:cNvPr id="2089" name="Google Shape;2089;p125"/>
          <p:cNvSpPr txBox="1"/>
          <p:nvPr>
            <p:ph idx="4" type="body"/>
          </p:nvPr>
        </p:nvSpPr>
        <p:spPr>
          <a:xfrm>
            <a:off x="723300" y="3288000"/>
            <a:ext cx="1784700" cy="369600"/>
          </a:xfrm>
          <a:prstGeom prst="rect">
            <a:avLst/>
          </a:prstGeom>
        </p:spPr>
        <p:txBody>
          <a:bodyPr anchorCtr="0" anchor="t" bIns="0" lIns="0" spcFirstLastPara="1" rIns="0" wrap="square" tIns="0">
            <a:noAutofit/>
          </a:bodyPr>
          <a:lstStyle>
            <a:lvl1pPr indent="-292100" lvl="0" marL="457200" algn="ctr">
              <a:spcBef>
                <a:spcPts val="0"/>
              </a:spcBef>
              <a:spcAft>
                <a:spcPts val="0"/>
              </a:spcAft>
              <a:buClr>
                <a:schemeClr val="lt1"/>
              </a:buClr>
              <a:buSzPts val="1000"/>
              <a:buChar char="●"/>
              <a:defRPr sz="1000">
                <a:solidFill>
                  <a:schemeClr val="lt1"/>
                </a:solidFill>
              </a:defRPr>
            </a:lvl1pPr>
            <a:lvl2pPr indent="-292100" lvl="1" marL="914400" algn="ctr">
              <a:spcBef>
                <a:spcPts val="0"/>
              </a:spcBef>
              <a:spcAft>
                <a:spcPts val="0"/>
              </a:spcAft>
              <a:buClr>
                <a:schemeClr val="lt1"/>
              </a:buClr>
              <a:buSzPts val="1000"/>
              <a:buChar char="○"/>
              <a:defRPr sz="1000">
                <a:solidFill>
                  <a:schemeClr val="lt1"/>
                </a:solidFill>
              </a:defRPr>
            </a:lvl2pPr>
            <a:lvl3pPr indent="-292100" lvl="2" marL="1371600" algn="ctr">
              <a:spcBef>
                <a:spcPts val="0"/>
              </a:spcBef>
              <a:spcAft>
                <a:spcPts val="0"/>
              </a:spcAft>
              <a:buClr>
                <a:schemeClr val="lt1"/>
              </a:buClr>
              <a:buSzPts val="1000"/>
              <a:buChar char="■"/>
              <a:defRPr sz="1000">
                <a:solidFill>
                  <a:schemeClr val="lt1"/>
                </a:solidFill>
              </a:defRPr>
            </a:lvl3pPr>
            <a:lvl4pPr indent="-292100" lvl="3" marL="1828800" algn="ctr">
              <a:spcBef>
                <a:spcPts val="0"/>
              </a:spcBef>
              <a:spcAft>
                <a:spcPts val="0"/>
              </a:spcAft>
              <a:buClr>
                <a:schemeClr val="lt1"/>
              </a:buClr>
              <a:buSzPts val="1000"/>
              <a:buChar char="●"/>
              <a:defRPr sz="1000">
                <a:solidFill>
                  <a:schemeClr val="lt1"/>
                </a:solidFill>
              </a:defRPr>
            </a:lvl4pPr>
            <a:lvl5pPr indent="-292100" lvl="4" marL="2286000" algn="ctr">
              <a:spcBef>
                <a:spcPts val="0"/>
              </a:spcBef>
              <a:spcAft>
                <a:spcPts val="0"/>
              </a:spcAft>
              <a:buClr>
                <a:schemeClr val="lt1"/>
              </a:buClr>
              <a:buSzPts val="1000"/>
              <a:buChar char="○"/>
              <a:defRPr sz="1000">
                <a:solidFill>
                  <a:schemeClr val="lt1"/>
                </a:solidFill>
              </a:defRPr>
            </a:lvl5pPr>
            <a:lvl6pPr indent="-292100" lvl="5" marL="2743200" algn="ctr">
              <a:spcBef>
                <a:spcPts val="0"/>
              </a:spcBef>
              <a:spcAft>
                <a:spcPts val="0"/>
              </a:spcAft>
              <a:buClr>
                <a:schemeClr val="lt1"/>
              </a:buClr>
              <a:buSzPts val="1000"/>
              <a:buChar char="■"/>
              <a:defRPr sz="1000">
                <a:solidFill>
                  <a:schemeClr val="lt1"/>
                </a:solidFill>
              </a:defRPr>
            </a:lvl6pPr>
            <a:lvl7pPr indent="-292100" lvl="6" marL="3200400" algn="ctr">
              <a:spcBef>
                <a:spcPts val="0"/>
              </a:spcBef>
              <a:spcAft>
                <a:spcPts val="0"/>
              </a:spcAft>
              <a:buClr>
                <a:schemeClr val="lt1"/>
              </a:buClr>
              <a:buSzPts val="1000"/>
              <a:buChar char="●"/>
              <a:defRPr sz="1000">
                <a:solidFill>
                  <a:schemeClr val="lt1"/>
                </a:solidFill>
              </a:defRPr>
            </a:lvl7pPr>
            <a:lvl8pPr indent="-292100" lvl="7" marL="3657600" algn="ctr">
              <a:spcBef>
                <a:spcPts val="0"/>
              </a:spcBef>
              <a:spcAft>
                <a:spcPts val="0"/>
              </a:spcAft>
              <a:buClr>
                <a:schemeClr val="lt1"/>
              </a:buClr>
              <a:buSzPts val="1000"/>
              <a:buChar char="○"/>
              <a:defRPr sz="1000">
                <a:solidFill>
                  <a:schemeClr val="lt1"/>
                </a:solidFill>
              </a:defRPr>
            </a:lvl8pPr>
            <a:lvl9pPr indent="-292100" lvl="8" marL="4114800" algn="ctr">
              <a:spcBef>
                <a:spcPts val="0"/>
              </a:spcBef>
              <a:spcAft>
                <a:spcPts val="0"/>
              </a:spcAft>
              <a:buClr>
                <a:schemeClr val="lt1"/>
              </a:buClr>
              <a:buSzPts val="1000"/>
              <a:buChar char="■"/>
              <a:defRPr sz="1000">
                <a:solidFill>
                  <a:schemeClr val="lt1"/>
                </a:solidFill>
              </a:defRPr>
            </a:lvl9pPr>
          </a:lstStyle>
          <a:p/>
        </p:txBody>
      </p:sp>
      <p:sp>
        <p:nvSpPr>
          <p:cNvPr id="2090" name="Google Shape;2090;p125"/>
          <p:cNvSpPr txBox="1"/>
          <p:nvPr>
            <p:ph idx="5" type="body"/>
          </p:nvPr>
        </p:nvSpPr>
        <p:spPr>
          <a:xfrm>
            <a:off x="3679654" y="3246125"/>
            <a:ext cx="1784700" cy="369600"/>
          </a:xfrm>
          <a:prstGeom prst="rect">
            <a:avLst/>
          </a:prstGeom>
        </p:spPr>
        <p:txBody>
          <a:bodyPr anchorCtr="0" anchor="t" bIns="0" lIns="0" spcFirstLastPara="1" rIns="0" wrap="square" tIns="0">
            <a:noAutofit/>
          </a:bodyPr>
          <a:lstStyle>
            <a:lvl1pPr indent="-292100" lvl="0" marL="457200" algn="ctr">
              <a:spcBef>
                <a:spcPts val="0"/>
              </a:spcBef>
              <a:spcAft>
                <a:spcPts val="0"/>
              </a:spcAft>
              <a:buClr>
                <a:schemeClr val="lt1"/>
              </a:buClr>
              <a:buSzPts val="1000"/>
              <a:buChar char="●"/>
              <a:defRPr sz="1000">
                <a:solidFill>
                  <a:schemeClr val="lt1"/>
                </a:solidFill>
              </a:defRPr>
            </a:lvl1pPr>
            <a:lvl2pPr indent="-292100" lvl="1" marL="914400" algn="ctr">
              <a:spcBef>
                <a:spcPts val="0"/>
              </a:spcBef>
              <a:spcAft>
                <a:spcPts val="0"/>
              </a:spcAft>
              <a:buClr>
                <a:schemeClr val="lt1"/>
              </a:buClr>
              <a:buSzPts val="1000"/>
              <a:buChar char="○"/>
              <a:defRPr sz="1000">
                <a:solidFill>
                  <a:schemeClr val="lt1"/>
                </a:solidFill>
              </a:defRPr>
            </a:lvl2pPr>
            <a:lvl3pPr indent="-292100" lvl="2" marL="1371600" algn="ctr">
              <a:spcBef>
                <a:spcPts val="0"/>
              </a:spcBef>
              <a:spcAft>
                <a:spcPts val="0"/>
              </a:spcAft>
              <a:buClr>
                <a:schemeClr val="lt1"/>
              </a:buClr>
              <a:buSzPts val="1000"/>
              <a:buChar char="■"/>
              <a:defRPr sz="1000">
                <a:solidFill>
                  <a:schemeClr val="lt1"/>
                </a:solidFill>
              </a:defRPr>
            </a:lvl3pPr>
            <a:lvl4pPr indent="-292100" lvl="3" marL="1828800" algn="ctr">
              <a:spcBef>
                <a:spcPts val="0"/>
              </a:spcBef>
              <a:spcAft>
                <a:spcPts val="0"/>
              </a:spcAft>
              <a:buClr>
                <a:schemeClr val="lt1"/>
              </a:buClr>
              <a:buSzPts val="1000"/>
              <a:buChar char="●"/>
              <a:defRPr sz="1000">
                <a:solidFill>
                  <a:schemeClr val="lt1"/>
                </a:solidFill>
              </a:defRPr>
            </a:lvl4pPr>
            <a:lvl5pPr indent="-292100" lvl="4" marL="2286000" algn="ctr">
              <a:spcBef>
                <a:spcPts val="0"/>
              </a:spcBef>
              <a:spcAft>
                <a:spcPts val="0"/>
              </a:spcAft>
              <a:buClr>
                <a:schemeClr val="lt1"/>
              </a:buClr>
              <a:buSzPts val="1000"/>
              <a:buChar char="○"/>
              <a:defRPr sz="1000">
                <a:solidFill>
                  <a:schemeClr val="lt1"/>
                </a:solidFill>
              </a:defRPr>
            </a:lvl5pPr>
            <a:lvl6pPr indent="-292100" lvl="5" marL="2743200" algn="ctr">
              <a:spcBef>
                <a:spcPts val="0"/>
              </a:spcBef>
              <a:spcAft>
                <a:spcPts val="0"/>
              </a:spcAft>
              <a:buClr>
                <a:schemeClr val="lt1"/>
              </a:buClr>
              <a:buSzPts val="1000"/>
              <a:buChar char="■"/>
              <a:defRPr sz="1000">
                <a:solidFill>
                  <a:schemeClr val="lt1"/>
                </a:solidFill>
              </a:defRPr>
            </a:lvl6pPr>
            <a:lvl7pPr indent="-292100" lvl="6" marL="3200400" algn="ctr">
              <a:spcBef>
                <a:spcPts val="0"/>
              </a:spcBef>
              <a:spcAft>
                <a:spcPts val="0"/>
              </a:spcAft>
              <a:buClr>
                <a:schemeClr val="lt1"/>
              </a:buClr>
              <a:buSzPts val="1000"/>
              <a:buChar char="●"/>
              <a:defRPr sz="1000">
                <a:solidFill>
                  <a:schemeClr val="lt1"/>
                </a:solidFill>
              </a:defRPr>
            </a:lvl7pPr>
            <a:lvl8pPr indent="-292100" lvl="7" marL="3657600" algn="ctr">
              <a:spcBef>
                <a:spcPts val="0"/>
              </a:spcBef>
              <a:spcAft>
                <a:spcPts val="0"/>
              </a:spcAft>
              <a:buClr>
                <a:schemeClr val="lt1"/>
              </a:buClr>
              <a:buSzPts val="1000"/>
              <a:buChar char="○"/>
              <a:defRPr sz="1000">
                <a:solidFill>
                  <a:schemeClr val="lt1"/>
                </a:solidFill>
              </a:defRPr>
            </a:lvl8pPr>
            <a:lvl9pPr indent="-292100" lvl="8" marL="4114800" algn="ctr">
              <a:spcBef>
                <a:spcPts val="0"/>
              </a:spcBef>
              <a:spcAft>
                <a:spcPts val="0"/>
              </a:spcAft>
              <a:buClr>
                <a:schemeClr val="lt1"/>
              </a:buClr>
              <a:buSzPts val="1000"/>
              <a:buChar char="■"/>
              <a:defRPr sz="1000">
                <a:solidFill>
                  <a:schemeClr val="lt1"/>
                </a:solidFill>
              </a:defRPr>
            </a:lvl9pPr>
          </a:lstStyle>
          <a:p/>
        </p:txBody>
      </p:sp>
      <p:sp>
        <p:nvSpPr>
          <p:cNvPr id="2091" name="Google Shape;2091;p125"/>
          <p:cNvSpPr txBox="1"/>
          <p:nvPr>
            <p:ph idx="6" type="body"/>
          </p:nvPr>
        </p:nvSpPr>
        <p:spPr>
          <a:xfrm>
            <a:off x="6858008" y="3288000"/>
            <a:ext cx="1784700" cy="369600"/>
          </a:xfrm>
          <a:prstGeom prst="rect">
            <a:avLst/>
          </a:prstGeom>
        </p:spPr>
        <p:txBody>
          <a:bodyPr anchorCtr="0" anchor="t" bIns="0" lIns="0" spcFirstLastPara="1" rIns="0" wrap="square" tIns="0">
            <a:noAutofit/>
          </a:bodyPr>
          <a:lstStyle>
            <a:lvl1pPr indent="-292100" lvl="0" marL="457200" algn="ctr">
              <a:spcBef>
                <a:spcPts val="0"/>
              </a:spcBef>
              <a:spcAft>
                <a:spcPts val="0"/>
              </a:spcAft>
              <a:buClr>
                <a:schemeClr val="lt1"/>
              </a:buClr>
              <a:buSzPts val="1000"/>
              <a:buChar char="●"/>
              <a:defRPr sz="1000">
                <a:solidFill>
                  <a:schemeClr val="lt1"/>
                </a:solidFill>
              </a:defRPr>
            </a:lvl1pPr>
            <a:lvl2pPr indent="-292100" lvl="1" marL="914400" algn="ctr">
              <a:spcBef>
                <a:spcPts val="0"/>
              </a:spcBef>
              <a:spcAft>
                <a:spcPts val="0"/>
              </a:spcAft>
              <a:buClr>
                <a:schemeClr val="lt1"/>
              </a:buClr>
              <a:buSzPts val="1000"/>
              <a:buChar char="○"/>
              <a:defRPr sz="1000">
                <a:solidFill>
                  <a:schemeClr val="lt1"/>
                </a:solidFill>
              </a:defRPr>
            </a:lvl2pPr>
            <a:lvl3pPr indent="-292100" lvl="2" marL="1371600" algn="ctr">
              <a:spcBef>
                <a:spcPts val="0"/>
              </a:spcBef>
              <a:spcAft>
                <a:spcPts val="0"/>
              </a:spcAft>
              <a:buClr>
                <a:schemeClr val="lt1"/>
              </a:buClr>
              <a:buSzPts val="1000"/>
              <a:buChar char="■"/>
              <a:defRPr sz="1000">
                <a:solidFill>
                  <a:schemeClr val="lt1"/>
                </a:solidFill>
              </a:defRPr>
            </a:lvl3pPr>
            <a:lvl4pPr indent="-292100" lvl="3" marL="1828800" algn="ctr">
              <a:spcBef>
                <a:spcPts val="0"/>
              </a:spcBef>
              <a:spcAft>
                <a:spcPts val="0"/>
              </a:spcAft>
              <a:buClr>
                <a:schemeClr val="lt1"/>
              </a:buClr>
              <a:buSzPts val="1000"/>
              <a:buChar char="●"/>
              <a:defRPr sz="1000">
                <a:solidFill>
                  <a:schemeClr val="lt1"/>
                </a:solidFill>
              </a:defRPr>
            </a:lvl4pPr>
            <a:lvl5pPr indent="-292100" lvl="4" marL="2286000" algn="ctr">
              <a:spcBef>
                <a:spcPts val="0"/>
              </a:spcBef>
              <a:spcAft>
                <a:spcPts val="0"/>
              </a:spcAft>
              <a:buClr>
                <a:schemeClr val="lt1"/>
              </a:buClr>
              <a:buSzPts val="1000"/>
              <a:buChar char="○"/>
              <a:defRPr sz="1000">
                <a:solidFill>
                  <a:schemeClr val="lt1"/>
                </a:solidFill>
              </a:defRPr>
            </a:lvl5pPr>
            <a:lvl6pPr indent="-292100" lvl="5" marL="2743200" algn="ctr">
              <a:spcBef>
                <a:spcPts val="0"/>
              </a:spcBef>
              <a:spcAft>
                <a:spcPts val="0"/>
              </a:spcAft>
              <a:buClr>
                <a:schemeClr val="lt1"/>
              </a:buClr>
              <a:buSzPts val="1000"/>
              <a:buChar char="■"/>
              <a:defRPr sz="1000">
                <a:solidFill>
                  <a:schemeClr val="lt1"/>
                </a:solidFill>
              </a:defRPr>
            </a:lvl6pPr>
            <a:lvl7pPr indent="-292100" lvl="6" marL="3200400" algn="ctr">
              <a:spcBef>
                <a:spcPts val="0"/>
              </a:spcBef>
              <a:spcAft>
                <a:spcPts val="0"/>
              </a:spcAft>
              <a:buClr>
                <a:schemeClr val="lt1"/>
              </a:buClr>
              <a:buSzPts val="1000"/>
              <a:buChar char="●"/>
              <a:defRPr sz="1000">
                <a:solidFill>
                  <a:schemeClr val="lt1"/>
                </a:solidFill>
              </a:defRPr>
            </a:lvl7pPr>
            <a:lvl8pPr indent="-292100" lvl="7" marL="3657600" algn="ctr">
              <a:spcBef>
                <a:spcPts val="0"/>
              </a:spcBef>
              <a:spcAft>
                <a:spcPts val="0"/>
              </a:spcAft>
              <a:buClr>
                <a:schemeClr val="lt1"/>
              </a:buClr>
              <a:buSzPts val="1000"/>
              <a:buChar char="○"/>
              <a:defRPr sz="1000">
                <a:solidFill>
                  <a:schemeClr val="lt1"/>
                </a:solidFill>
              </a:defRPr>
            </a:lvl8pPr>
            <a:lvl9pPr indent="-292100" lvl="8" marL="4114800" algn="ctr">
              <a:spcBef>
                <a:spcPts val="0"/>
              </a:spcBef>
              <a:spcAft>
                <a:spcPts val="0"/>
              </a:spcAft>
              <a:buClr>
                <a:schemeClr val="lt1"/>
              </a:buClr>
              <a:buSzPts val="1000"/>
              <a:buChar char="■"/>
              <a:defRPr sz="1000">
                <a:solidFill>
                  <a:schemeClr val="lt1"/>
                </a:solidFill>
              </a:defRPr>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3">
  <p:cSld name="CUSTOM_1_3_1">
    <p:bg>
      <p:bgPr>
        <a:solidFill>
          <a:schemeClr val="lt2"/>
        </a:solidFill>
      </p:bgPr>
    </p:bg>
    <p:spTree>
      <p:nvGrpSpPr>
        <p:cNvPr id="2092" name="Shape 2092"/>
        <p:cNvGrpSpPr/>
        <p:nvPr/>
      </p:nvGrpSpPr>
      <p:grpSpPr>
        <a:xfrm>
          <a:off x="0" y="0"/>
          <a:ext cx="0" cy="0"/>
          <a:chOff x="0" y="0"/>
          <a:chExt cx="0" cy="0"/>
        </a:xfrm>
      </p:grpSpPr>
      <p:sp>
        <p:nvSpPr>
          <p:cNvPr id="2093" name="Google Shape;2093;p126"/>
          <p:cNvSpPr txBox="1"/>
          <p:nvPr>
            <p:ph type="title"/>
          </p:nvPr>
        </p:nvSpPr>
        <p:spPr>
          <a:xfrm>
            <a:off x="457200" y="2560325"/>
            <a:ext cx="4502400" cy="16002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6000"/>
              <a:buFont typeface="Inter SemiBold"/>
              <a:buNone/>
              <a:defRPr sz="6000">
                <a:solidFill>
                  <a:schemeClr val="lt1"/>
                </a:solidFill>
                <a:latin typeface="Inter SemiBold"/>
                <a:ea typeface="Inter SemiBold"/>
                <a:cs typeface="Inter SemiBold"/>
                <a:sym typeface="Inter SemiBold"/>
              </a:defRPr>
            </a:lvl1pPr>
            <a:lvl2pPr lvl="1">
              <a:spcBef>
                <a:spcPts val="0"/>
              </a:spcBef>
              <a:spcAft>
                <a:spcPts val="0"/>
              </a:spcAft>
              <a:buClr>
                <a:schemeClr val="lt1"/>
              </a:buClr>
              <a:buSzPts val="5000"/>
              <a:buFont typeface="Inter SemiBold"/>
              <a:buNone/>
              <a:defRPr sz="5000">
                <a:solidFill>
                  <a:schemeClr val="lt1"/>
                </a:solidFill>
                <a:latin typeface="Inter SemiBold"/>
                <a:ea typeface="Inter SemiBold"/>
                <a:cs typeface="Inter SemiBold"/>
                <a:sym typeface="Inter SemiBold"/>
              </a:defRPr>
            </a:lvl2pPr>
            <a:lvl3pPr lvl="2">
              <a:spcBef>
                <a:spcPts val="0"/>
              </a:spcBef>
              <a:spcAft>
                <a:spcPts val="0"/>
              </a:spcAft>
              <a:buClr>
                <a:schemeClr val="lt1"/>
              </a:buClr>
              <a:buSzPts val="5000"/>
              <a:buFont typeface="Inter SemiBold"/>
              <a:buNone/>
              <a:defRPr sz="5000">
                <a:solidFill>
                  <a:schemeClr val="lt1"/>
                </a:solidFill>
                <a:latin typeface="Inter SemiBold"/>
                <a:ea typeface="Inter SemiBold"/>
                <a:cs typeface="Inter SemiBold"/>
                <a:sym typeface="Inter SemiBold"/>
              </a:defRPr>
            </a:lvl3pPr>
            <a:lvl4pPr lvl="3">
              <a:spcBef>
                <a:spcPts val="0"/>
              </a:spcBef>
              <a:spcAft>
                <a:spcPts val="0"/>
              </a:spcAft>
              <a:buClr>
                <a:schemeClr val="lt1"/>
              </a:buClr>
              <a:buSzPts val="5000"/>
              <a:buFont typeface="Inter SemiBold"/>
              <a:buNone/>
              <a:defRPr sz="5000">
                <a:solidFill>
                  <a:schemeClr val="lt1"/>
                </a:solidFill>
                <a:latin typeface="Inter SemiBold"/>
                <a:ea typeface="Inter SemiBold"/>
                <a:cs typeface="Inter SemiBold"/>
                <a:sym typeface="Inter SemiBold"/>
              </a:defRPr>
            </a:lvl4pPr>
            <a:lvl5pPr lvl="4">
              <a:spcBef>
                <a:spcPts val="0"/>
              </a:spcBef>
              <a:spcAft>
                <a:spcPts val="0"/>
              </a:spcAft>
              <a:buClr>
                <a:schemeClr val="lt1"/>
              </a:buClr>
              <a:buSzPts val="5000"/>
              <a:buFont typeface="Inter SemiBold"/>
              <a:buNone/>
              <a:defRPr sz="5000">
                <a:solidFill>
                  <a:schemeClr val="lt1"/>
                </a:solidFill>
                <a:latin typeface="Inter SemiBold"/>
                <a:ea typeface="Inter SemiBold"/>
                <a:cs typeface="Inter SemiBold"/>
                <a:sym typeface="Inter SemiBold"/>
              </a:defRPr>
            </a:lvl5pPr>
            <a:lvl6pPr lvl="5">
              <a:spcBef>
                <a:spcPts val="0"/>
              </a:spcBef>
              <a:spcAft>
                <a:spcPts val="0"/>
              </a:spcAft>
              <a:buClr>
                <a:schemeClr val="lt1"/>
              </a:buClr>
              <a:buSzPts val="5000"/>
              <a:buFont typeface="Inter SemiBold"/>
              <a:buNone/>
              <a:defRPr sz="5000">
                <a:solidFill>
                  <a:schemeClr val="lt1"/>
                </a:solidFill>
                <a:latin typeface="Inter SemiBold"/>
                <a:ea typeface="Inter SemiBold"/>
                <a:cs typeface="Inter SemiBold"/>
                <a:sym typeface="Inter SemiBold"/>
              </a:defRPr>
            </a:lvl6pPr>
            <a:lvl7pPr lvl="6">
              <a:spcBef>
                <a:spcPts val="0"/>
              </a:spcBef>
              <a:spcAft>
                <a:spcPts val="0"/>
              </a:spcAft>
              <a:buClr>
                <a:schemeClr val="lt1"/>
              </a:buClr>
              <a:buSzPts val="5000"/>
              <a:buFont typeface="Inter SemiBold"/>
              <a:buNone/>
              <a:defRPr sz="5000">
                <a:solidFill>
                  <a:schemeClr val="lt1"/>
                </a:solidFill>
                <a:latin typeface="Inter SemiBold"/>
                <a:ea typeface="Inter SemiBold"/>
                <a:cs typeface="Inter SemiBold"/>
                <a:sym typeface="Inter SemiBold"/>
              </a:defRPr>
            </a:lvl7pPr>
            <a:lvl8pPr lvl="7">
              <a:spcBef>
                <a:spcPts val="0"/>
              </a:spcBef>
              <a:spcAft>
                <a:spcPts val="0"/>
              </a:spcAft>
              <a:buClr>
                <a:schemeClr val="lt1"/>
              </a:buClr>
              <a:buSzPts val="5000"/>
              <a:buFont typeface="Inter SemiBold"/>
              <a:buNone/>
              <a:defRPr sz="5000">
                <a:solidFill>
                  <a:schemeClr val="lt1"/>
                </a:solidFill>
                <a:latin typeface="Inter SemiBold"/>
                <a:ea typeface="Inter SemiBold"/>
                <a:cs typeface="Inter SemiBold"/>
                <a:sym typeface="Inter SemiBold"/>
              </a:defRPr>
            </a:lvl8pPr>
            <a:lvl9pPr lvl="8">
              <a:spcBef>
                <a:spcPts val="0"/>
              </a:spcBef>
              <a:spcAft>
                <a:spcPts val="0"/>
              </a:spcAft>
              <a:buClr>
                <a:schemeClr val="lt1"/>
              </a:buClr>
              <a:buSzPts val="5000"/>
              <a:buFont typeface="Inter SemiBold"/>
              <a:buNone/>
              <a:defRPr sz="5000">
                <a:solidFill>
                  <a:schemeClr val="lt1"/>
                </a:solidFill>
                <a:latin typeface="Inter SemiBold"/>
                <a:ea typeface="Inter SemiBold"/>
                <a:cs typeface="Inter SemiBold"/>
                <a:sym typeface="Inter SemiBold"/>
              </a:defRPr>
            </a:lvl9pPr>
          </a:lstStyle>
          <a:p/>
        </p:txBody>
      </p:sp>
      <p:grpSp>
        <p:nvGrpSpPr>
          <p:cNvPr id="2094" name="Google Shape;2094;p126"/>
          <p:cNvGrpSpPr/>
          <p:nvPr/>
        </p:nvGrpSpPr>
        <p:grpSpPr>
          <a:xfrm>
            <a:off x="457194" y="4663457"/>
            <a:ext cx="775059" cy="176438"/>
            <a:chOff x="1138300" y="2252975"/>
            <a:chExt cx="5334200" cy="1214300"/>
          </a:xfrm>
        </p:grpSpPr>
        <p:sp>
          <p:nvSpPr>
            <p:cNvPr id="2095" name="Google Shape;2095;p126"/>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126"/>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126"/>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126"/>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126"/>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p126"/>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01" name="Google Shape;2101;p126"/>
          <p:cNvGrpSpPr/>
          <p:nvPr/>
        </p:nvGrpSpPr>
        <p:grpSpPr>
          <a:xfrm>
            <a:off x="4520057" y="10"/>
            <a:ext cx="4624194" cy="5143706"/>
            <a:chOff x="1466500" y="256032"/>
            <a:chExt cx="4687000" cy="5213568"/>
          </a:xfrm>
        </p:grpSpPr>
        <p:sp>
          <p:nvSpPr>
            <p:cNvPr id="2102" name="Google Shape;2102;p126"/>
            <p:cNvSpPr/>
            <p:nvPr/>
          </p:nvSpPr>
          <p:spPr>
            <a:xfrm>
              <a:off x="4095575" y="4596475"/>
              <a:ext cx="2057925" cy="873125"/>
            </a:xfrm>
            <a:custGeom>
              <a:rect b="b" l="l" r="r" t="t"/>
              <a:pathLst>
                <a:path extrusionOk="0" h="34925" w="82317">
                  <a:moveTo>
                    <a:pt x="1" y="0"/>
                  </a:moveTo>
                  <a:lnTo>
                    <a:pt x="1" y="34925"/>
                  </a:lnTo>
                  <a:lnTo>
                    <a:pt x="82317" y="34925"/>
                  </a:lnTo>
                  <a:lnTo>
                    <a:pt x="82317"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126"/>
            <p:cNvSpPr/>
            <p:nvPr/>
          </p:nvSpPr>
          <p:spPr>
            <a:xfrm>
              <a:off x="5130000" y="3727000"/>
              <a:ext cx="1023500" cy="875575"/>
            </a:xfrm>
            <a:custGeom>
              <a:rect b="b" l="l" r="r" t="t"/>
              <a:pathLst>
                <a:path extrusionOk="0" h="35023" w="40940">
                  <a:moveTo>
                    <a:pt x="0" y="1"/>
                  </a:moveTo>
                  <a:lnTo>
                    <a:pt x="0" y="35023"/>
                  </a:lnTo>
                  <a:lnTo>
                    <a:pt x="40940" y="35023"/>
                  </a:lnTo>
                  <a:lnTo>
                    <a:pt x="40940" y="1"/>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126"/>
            <p:cNvSpPr/>
            <p:nvPr/>
          </p:nvSpPr>
          <p:spPr>
            <a:xfrm>
              <a:off x="3064800" y="3727000"/>
              <a:ext cx="1036850" cy="875575"/>
            </a:xfrm>
            <a:custGeom>
              <a:rect b="b" l="l" r="r" t="t"/>
              <a:pathLst>
                <a:path extrusionOk="0" h="35023" w="41474">
                  <a:moveTo>
                    <a:pt x="0" y="1"/>
                  </a:moveTo>
                  <a:lnTo>
                    <a:pt x="0" y="35023"/>
                  </a:lnTo>
                  <a:lnTo>
                    <a:pt x="41473" y="35023"/>
                  </a:lnTo>
                  <a:lnTo>
                    <a:pt x="41473" y="1"/>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126"/>
            <p:cNvSpPr/>
            <p:nvPr/>
          </p:nvSpPr>
          <p:spPr>
            <a:xfrm>
              <a:off x="5647800" y="2852650"/>
              <a:ext cx="505700" cy="875575"/>
            </a:xfrm>
            <a:custGeom>
              <a:rect b="b" l="l" r="r" t="t"/>
              <a:pathLst>
                <a:path extrusionOk="0" h="35023" w="20228">
                  <a:moveTo>
                    <a:pt x="1" y="1"/>
                  </a:moveTo>
                  <a:lnTo>
                    <a:pt x="1" y="35023"/>
                  </a:lnTo>
                  <a:lnTo>
                    <a:pt x="20228" y="35023"/>
                  </a:lnTo>
                  <a:lnTo>
                    <a:pt x="20228" y="1"/>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126"/>
            <p:cNvSpPr/>
            <p:nvPr/>
          </p:nvSpPr>
          <p:spPr>
            <a:xfrm>
              <a:off x="4609725" y="2855075"/>
              <a:ext cx="514200" cy="873150"/>
            </a:xfrm>
            <a:custGeom>
              <a:rect b="b" l="l" r="r" t="t"/>
              <a:pathLst>
                <a:path extrusionOk="0" h="34926" w="20568">
                  <a:moveTo>
                    <a:pt x="1" y="1"/>
                  </a:moveTo>
                  <a:lnTo>
                    <a:pt x="1" y="34926"/>
                  </a:lnTo>
                  <a:lnTo>
                    <a:pt x="20568" y="34926"/>
                  </a:lnTo>
                  <a:lnTo>
                    <a:pt x="20568" y="1"/>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126"/>
            <p:cNvSpPr/>
            <p:nvPr/>
          </p:nvSpPr>
          <p:spPr>
            <a:xfrm>
              <a:off x="5896375" y="1984375"/>
              <a:ext cx="257100" cy="871925"/>
            </a:xfrm>
            <a:custGeom>
              <a:rect b="b" l="l" r="r" t="t"/>
              <a:pathLst>
                <a:path extrusionOk="0" h="34877" w="10284">
                  <a:moveTo>
                    <a:pt x="1" y="0"/>
                  </a:moveTo>
                  <a:lnTo>
                    <a:pt x="1" y="34877"/>
                  </a:lnTo>
                  <a:lnTo>
                    <a:pt x="10284" y="34877"/>
                  </a:lnTo>
                  <a:lnTo>
                    <a:pt x="10284"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126"/>
            <p:cNvSpPr/>
            <p:nvPr/>
          </p:nvSpPr>
          <p:spPr>
            <a:xfrm>
              <a:off x="5381000" y="1984375"/>
              <a:ext cx="257100" cy="871925"/>
            </a:xfrm>
            <a:custGeom>
              <a:rect b="b" l="l" r="r" t="t"/>
              <a:pathLst>
                <a:path extrusionOk="0" h="34877" w="10284">
                  <a:moveTo>
                    <a:pt x="0" y="0"/>
                  </a:moveTo>
                  <a:lnTo>
                    <a:pt x="0" y="34877"/>
                  </a:lnTo>
                  <a:lnTo>
                    <a:pt x="10284" y="34877"/>
                  </a:lnTo>
                  <a:lnTo>
                    <a:pt x="10284"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126"/>
            <p:cNvSpPr/>
            <p:nvPr/>
          </p:nvSpPr>
          <p:spPr>
            <a:xfrm>
              <a:off x="4866825" y="1984375"/>
              <a:ext cx="257100" cy="871925"/>
            </a:xfrm>
            <a:custGeom>
              <a:rect b="b" l="l" r="r" t="t"/>
              <a:pathLst>
                <a:path extrusionOk="0" h="34877" w="10284">
                  <a:moveTo>
                    <a:pt x="0" y="0"/>
                  </a:moveTo>
                  <a:lnTo>
                    <a:pt x="0" y="34877"/>
                  </a:lnTo>
                  <a:lnTo>
                    <a:pt x="10284" y="34877"/>
                  </a:lnTo>
                  <a:lnTo>
                    <a:pt x="10284"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p126"/>
            <p:cNvSpPr/>
            <p:nvPr/>
          </p:nvSpPr>
          <p:spPr>
            <a:xfrm>
              <a:off x="4352650" y="1984375"/>
              <a:ext cx="257100" cy="871925"/>
            </a:xfrm>
            <a:custGeom>
              <a:rect b="b" l="l" r="r" t="t"/>
              <a:pathLst>
                <a:path extrusionOk="0" h="34877" w="10284">
                  <a:moveTo>
                    <a:pt x="0" y="0"/>
                  </a:moveTo>
                  <a:lnTo>
                    <a:pt x="0" y="34877"/>
                  </a:lnTo>
                  <a:lnTo>
                    <a:pt x="10284" y="34877"/>
                  </a:lnTo>
                  <a:lnTo>
                    <a:pt x="10284"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126"/>
            <p:cNvSpPr/>
            <p:nvPr/>
          </p:nvSpPr>
          <p:spPr>
            <a:xfrm>
              <a:off x="3842100" y="1978300"/>
              <a:ext cx="259550" cy="875575"/>
            </a:xfrm>
            <a:custGeom>
              <a:rect b="b" l="l" r="r" t="t"/>
              <a:pathLst>
                <a:path extrusionOk="0" h="35023" w="10382">
                  <a:moveTo>
                    <a:pt x="1" y="1"/>
                  </a:moveTo>
                  <a:lnTo>
                    <a:pt x="1" y="35023"/>
                  </a:lnTo>
                  <a:lnTo>
                    <a:pt x="10381" y="35023"/>
                  </a:lnTo>
                  <a:lnTo>
                    <a:pt x="10381" y="1"/>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126"/>
            <p:cNvSpPr/>
            <p:nvPr/>
          </p:nvSpPr>
          <p:spPr>
            <a:xfrm>
              <a:off x="3324300" y="1984375"/>
              <a:ext cx="257100" cy="871925"/>
            </a:xfrm>
            <a:custGeom>
              <a:rect b="b" l="l" r="r" t="t"/>
              <a:pathLst>
                <a:path extrusionOk="0" h="34877" w="10284">
                  <a:moveTo>
                    <a:pt x="1" y="0"/>
                  </a:moveTo>
                  <a:lnTo>
                    <a:pt x="1" y="34877"/>
                  </a:lnTo>
                  <a:lnTo>
                    <a:pt x="10284" y="34877"/>
                  </a:lnTo>
                  <a:lnTo>
                    <a:pt x="10284"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126"/>
            <p:cNvSpPr/>
            <p:nvPr/>
          </p:nvSpPr>
          <p:spPr>
            <a:xfrm>
              <a:off x="2810125" y="1984375"/>
              <a:ext cx="257125" cy="871925"/>
            </a:xfrm>
            <a:custGeom>
              <a:rect b="b" l="l" r="r" t="t"/>
              <a:pathLst>
                <a:path extrusionOk="0" h="34877" w="10285">
                  <a:moveTo>
                    <a:pt x="1" y="0"/>
                  </a:moveTo>
                  <a:lnTo>
                    <a:pt x="1" y="34877"/>
                  </a:lnTo>
                  <a:lnTo>
                    <a:pt x="10284" y="34877"/>
                  </a:lnTo>
                  <a:lnTo>
                    <a:pt x="10284"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p126"/>
            <p:cNvSpPr/>
            <p:nvPr/>
          </p:nvSpPr>
          <p:spPr>
            <a:xfrm>
              <a:off x="2295950" y="1984375"/>
              <a:ext cx="257125" cy="871925"/>
            </a:xfrm>
            <a:custGeom>
              <a:rect b="b" l="l" r="r" t="t"/>
              <a:pathLst>
                <a:path extrusionOk="0" h="34877" w="10285">
                  <a:moveTo>
                    <a:pt x="1" y="0"/>
                  </a:moveTo>
                  <a:lnTo>
                    <a:pt x="1" y="34877"/>
                  </a:lnTo>
                  <a:lnTo>
                    <a:pt x="10284" y="34877"/>
                  </a:lnTo>
                  <a:lnTo>
                    <a:pt x="10284"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126"/>
            <p:cNvSpPr/>
            <p:nvPr/>
          </p:nvSpPr>
          <p:spPr>
            <a:xfrm>
              <a:off x="6024925" y="1120013"/>
              <a:ext cx="128550" cy="873150"/>
            </a:xfrm>
            <a:custGeom>
              <a:rect b="b" l="l" r="r" t="t"/>
              <a:pathLst>
                <a:path extrusionOk="0" h="34926" w="5142">
                  <a:moveTo>
                    <a:pt x="0" y="0"/>
                  </a:moveTo>
                  <a:lnTo>
                    <a:pt x="0" y="34925"/>
                  </a:lnTo>
                  <a:lnTo>
                    <a:pt x="5142" y="34925"/>
                  </a:lnTo>
                  <a:lnTo>
                    <a:pt x="5142"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p126"/>
            <p:cNvSpPr/>
            <p:nvPr/>
          </p:nvSpPr>
          <p:spPr>
            <a:xfrm>
              <a:off x="5767825" y="1120013"/>
              <a:ext cx="128575" cy="873150"/>
            </a:xfrm>
            <a:custGeom>
              <a:rect b="b" l="l" r="r" t="t"/>
              <a:pathLst>
                <a:path extrusionOk="0" h="34926" w="5143">
                  <a:moveTo>
                    <a:pt x="1" y="0"/>
                  </a:moveTo>
                  <a:lnTo>
                    <a:pt x="1" y="34925"/>
                  </a:lnTo>
                  <a:lnTo>
                    <a:pt x="5143" y="34925"/>
                  </a:lnTo>
                  <a:lnTo>
                    <a:pt x="5143"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p126"/>
            <p:cNvSpPr/>
            <p:nvPr/>
          </p:nvSpPr>
          <p:spPr>
            <a:xfrm>
              <a:off x="5510750" y="1120013"/>
              <a:ext cx="128575" cy="873150"/>
            </a:xfrm>
            <a:custGeom>
              <a:rect b="b" l="l" r="r" t="t"/>
              <a:pathLst>
                <a:path extrusionOk="0" h="34926" w="5143">
                  <a:moveTo>
                    <a:pt x="0" y="0"/>
                  </a:moveTo>
                  <a:lnTo>
                    <a:pt x="0" y="34925"/>
                  </a:lnTo>
                  <a:lnTo>
                    <a:pt x="5142" y="34925"/>
                  </a:lnTo>
                  <a:lnTo>
                    <a:pt x="5142"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126"/>
            <p:cNvSpPr/>
            <p:nvPr/>
          </p:nvSpPr>
          <p:spPr>
            <a:xfrm>
              <a:off x="5252450" y="1120013"/>
              <a:ext cx="128575" cy="873150"/>
            </a:xfrm>
            <a:custGeom>
              <a:rect b="b" l="l" r="r" t="t"/>
              <a:pathLst>
                <a:path extrusionOk="0" h="34926" w="5143">
                  <a:moveTo>
                    <a:pt x="0" y="0"/>
                  </a:moveTo>
                  <a:lnTo>
                    <a:pt x="0" y="34925"/>
                  </a:lnTo>
                  <a:lnTo>
                    <a:pt x="5142" y="34925"/>
                  </a:lnTo>
                  <a:lnTo>
                    <a:pt x="5142"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p126"/>
            <p:cNvSpPr/>
            <p:nvPr/>
          </p:nvSpPr>
          <p:spPr>
            <a:xfrm>
              <a:off x="4995350" y="1120013"/>
              <a:ext cx="128575" cy="873150"/>
            </a:xfrm>
            <a:custGeom>
              <a:rect b="b" l="l" r="r" t="t"/>
              <a:pathLst>
                <a:path extrusionOk="0" h="34926" w="5143">
                  <a:moveTo>
                    <a:pt x="1" y="0"/>
                  </a:moveTo>
                  <a:lnTo>
                    <a:pt x="1" y="34925"/>
                  </a:lnTo>
                  <a:lnTo>
                    <a:pt x="5143" y="34925"/>
                  </a:lnTo>
                  <a:lnTo>
                    <a:pt x="5143"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126"/>
            <p:cNvSpPr/>
            <p:nvPr/>
          </p:nvSpPr>
          <p:spPr>
            <a:xfrm>
              <a:off x="4738275" y="1120013"/>
              <a:ext cx="128575" cy="873150"/>
            </a:xfrm>
            <a:custGeom>
              <a:rect b="b" l="l" r="r" t="t"/>
              <a:pathLst>
                <a:path extrusionOk="0" h="34926" w="5143">
                  <a:moveTo>
                    <a:pt x="1" y="0"/>
                  </a:moveTo>
                  <a:lnTo>
                    <a:pt x="1" y="34925"/>
                  </a:lnTo>
                  <a:lnTo>
                    <a:pt x="5142" y="34925"/>
                  </a:lnTo>
                  <a:lnTo>
                    <a:pt x="5142"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126"/>
            <p:cNvSpPr/>
            <p:nvPr/>
          </p:nvSpPr>
          <p:spPr>
            <a:xfrm>
              <a:off x="4481200" y="1120013"/>
              <a:ext cx="128550" cy="873150"/>
            </a:xfrm>
            <a:custGeom>
              <a:rect b="b" l="l" r="r" t="t"/>
              <a:pathLst>
                <a:path extrusionOk="0" h="34926" w="5142">
                  <a:moveTo>
                    <a:pt x="0" y="0"/>
                  </a:moveTo>
                  <a:lnTo>
                    <a:pt x="0" y="34925"/>
                  </a:lnTo>
                  <a:lnTo>
                    <a:pt x="5142" y="34925"/>
                  </a:lnTo>
                  <a:lnTo>
                    <a:pt x="5142"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126"/>
            <p:cNvSpPr/>
            <p:nvPr/>
          </p:nvSpPr>
          <p:spPr>
            <a:xfrm>
              <a:off x="4224100" y="1120013"/>
              <a:ext cx="128575" cy="873150"/>
            </a:xfrm>
            <a:custGeom>
              <a:rect b="b" l="l" r="r" t="t"/>
              <a:pathLst>
                <a:path extrusionOk="0" h="34926" w="5143">
                  <a:moveTo>
                    <a:pt x="1" y="0"/>
                  </a:moveTo>
                  <a:lnTo>
                    <a:pt x="1" y="34925"/>
                  </a:lnTo>
                  <a:lnTo>
                    <a:pt x="5142" y="34925"/>
                  </a:lnTo>
                  <a:lnTo>
                    <a:pt x="5142"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126"/>
            <p:cNvSpPr/>
            <p:nvPr/>
          </p:nvSpPr>
          <p:spPr>
            <a:xfrm>
              <a:off x="3973100" y="1120013"/>
              <a:ext cx="128550" cy="873150"/>
            </a:xfrm>
            <a:custGeom>
              <a:rect b="b" l="l" r="r" t="t"/>
              <a:pathLst>
                <a:path extrusionOk="0" h="34926" w="5142">
                  <a:moveTo>
                    <a:pt x="0" y="0"/>
                  </a:moveTo>
                  <a:lnTo>
                    <a:pt x="0" y="34925"/>
                  </a:lnTo>
                  <a:lnTo>
                    <a:pt x="5142" y="34925"/>
                  </a:lnTo>
                  <a:lnTo>
                    <a:pt x="5142"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126"/>
            <p:cNvSpPr/>
            <p:nvPr/>
          </p:nvSpPr>
          <p:spPr>
            <a:xfrm>
              <a:off x="3709925" y="1120013"/>
              <a:ext cx="128575" cy="873150"/>
            </a:xfrm>
            <a:custGeom>
              <a:rect b="b" l="l" r="r" t="t"/>
              <a:pathLst>
                <a:path extrusionOk="0" h="34926" w="5143">
                  <a:moveTo>
                    <a:pt x="1" y="0"/>
                  </a:moveTo>
                  <a:lnTo>
                    <a:pt x="1" y="34925"/>
                  </a:lnTo>
                  <a:lnTo>
                    <a:pt x="5142" y="34925"/>
                  </a:lnTo>
                  <a:lnTo>
                    <a:pt x="5142"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126"/>
            <p:cNvSpPr/>
            <p:nvPr/>
          </p:nvSpPr>
          <p:spPr>
            <a:xfrm>
              <a:off x="3452850" y="1120013"/>
              <a:ext cx="128550" cy="873150"/>
            </a:xfrm>
            <a:custGeom>
              <a:rect b="b" l="l" r="r" t="t"/>
              <a:pathLst>
                <a:path extrusionOk="0" h="34926" w="5142">
                  <a:moveTo>
                    <a:pt x="0" y="0"/>
                  </a:moveTo>
                  <a:lnTo>
                    <a:pt x="0" y="34925"/>
                  </a:lnTo>
                  <a:lnTo>
                    <a:pt x="5142" y="34925"/>
                  </a:lnTo>
                  <a:lnTo>
                    <a:pt x="5142"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6" name="Google Shape;2126;p126"/>
            <p:cNvSpPr/>
            <p:nvPr/>
          </p:nvSpPr>
          <p:spPr>
            <a:xfrm>
              <a:off x="3195750" y="1120013"/>
              <a:ext cx="128575" cy="873150"/>
            </a:xfrm>
            <a:custGeom>
              <a:rect b="b" l="l" r="r" t="t"/>
              <a:pathLst>
                <a:path extrusionOk="0" h="34926" w="5143">
                  <a:moveTo>
                    <a:pt x="1" y="0"/>
                  </a:moveTo>
                  <a:lnTo>
                    <a:pt x="1" y="34925"/>
                  </a:lnTo>
                  <a:lnTo>
                    <a:pt x="5143" y="34925"/>
                  </a:lnTo>
                  <a:lnTo>
                    <a:pt x="5143"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7" name="Google Shape;2127;p126"/>
            <p:cNvSpPr/>
            <p:nvPr/>
          </p:nvSpPr>
          <p:spPr>
            <a:xfrm>
              <a:off x="2938675" y="1120013"/>
              <a:ext cx="128575" cy="873150"/>
            </a:xfrm>
            <a:custGeom>
              <a:rect b="b" l="l" r="r" t="t"/>
              <a:pathLst>
                <a:path extrusionOk="0" h="34926" w="5143">
                  <a:moveTo>
                    <a:pt x="0" y="0"/>
                  </a:moveTo>
                  <a:lnTo>
                    <a:pt x="0" y="34925"/>
                  </a:lnTo>
                  <a:lnTo>
                    <a:pt x="5142" y="34925"/>
                  </a:lnTo>
                  <a:lnTo>
                    <a:pt x="5142"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8" name="Google Shape;2128;p126"/>
            <p:cNvSpPr/>
            <p:nvPr/>
          </p:nvSpPr>
          <p:spPr>
            <a:xfrm>
              <a:off x="2681575" y="1120013"/>
              <a:ext cx="128575" cy="873150"/>
            </a:xfrm>
            <a:custGeom>
              <a:rect b="b" l="l" r="r" t="t"/>
              <a:pathLst>
                <a:path extrusionOk="0" h="34926" w="5143">
                  <a:moveTo>
                    <a:pt x="1" y="0"/>
                  </a:moveTo>
                  <a:lnTo>
                    <a:pt x="1" y="34925"/>
                  </a:lnTo>
                  <a:lnTo>
                    <a:pt x="5143" y="34925"/>
                  </a:lnTo>
                  <a:lnTo>
                    <a:pt x="5143"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9" name="Google Shape;2129;p126"/>
            <p:cNvSpPr/>
            <p:nvPr/>
          </p:nvSpPr>
          <p:spPr>
            <a:xfrm>
              <a:off x="1916400" y="1120013"/>
              <a:ext cx="128550" cy="873150"/>
            </a:xfrm>
            <a:custGeom>
              <a:rect b="b" l="l" r="r" t="t"/>
              <a:pathLst>
                <a:path extrusionOk="0" h="34926" w="5142">
                  <a:moveTo>
                    <a:pt x="0" y="0"/>
                  </a:moveTo>
                  <a:lnTo>
                    <a:pt x="0" y="34925"/>
                  </a:lnTo>
                  <a:lnTo>
                    <a:pt x="5142" y="34925"/>
                  </a:lnTo>
                  <a:lnTo>
                    <a:pt x="5142"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126"/>
            <p:cNvSpPr/>
            <p:nvPr/>
          </p:nvSpPr>
          <p:spPr>
            <a:xfrm>
              <a:off x="2424500" y="1120013"/>
              <a:ext cx="128575" cy="873150"/>
            </a:xfrm>
            <a:custGeom>
              <a:rect b="b" l="l" r="r" t="t"/>
              <a:pathLst>
                <a:path extrusionOk="0" h="34926" w="5143">
                  <a:moveTo>
                    <a:pt x="0" y="0"/>
                  </a:moveTo>
                  <a:lnTo>
                    <a:pt x="0" y="34925"/>
                  </a:lnTo>
                  <a:lnTo>
                    <a:pt x="5142" y="34925"/>
                  </a:lnTo>
                  <a:lnTo>
                    <a:pt x="5142"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126"/>
            <p:cNvSpPr/>
            <p:nvPr/>
          </p:nvSpPr>
          <p:spPr>
            <a:xfrm>
              <a:off x="1659300" y="1120013"/>
              <a:ext cx="128575" cy="873150"/>
            </a:xfrm>
            <a:custGeom>
              <a:rect b="b" l="l" r="r" t="t"/>
              <a:pathLst>
                <a:path extrusionOk="0" h="34926" w="5143">
                  <a:moveTo>
                    <a:pt x="1" y="0"/>
                  </a:moveTo>
                  <a:lnTo>
                    <a:pt x="1" y="34925"/>
                  </a:lnTo>
                  <a:lnTo>
                    <a:pt x="5142" y="34925"/>
                  </a:lnTo>
                  <a:lnTo>
                    <a:pt x="5142"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126"/>
            <p:cNvSpPr/>
            <p:nvPr/>
          </p:nvSpPr>
          <p:spPr>
            <a:xfrm>
              <a:off x="2167400" y="1120013"/>
              <a:ext cx="128575" cy="873150"/>
            </a:xfrm>
            <a:custGeom>
              <a:rect b="b" l="l" r="r" t="t"/>
              <a:pathLst>
                <a:path extrusionOk="0" h="34926" w="5143">
                  <a:moveTo>
                    <a:pt x="1" y="0"/>
                  </a:moveTo>
                  <a:lnTo>
                    <a:pt x="1" y="34925"/>
                  </a:lnTo>
                  <a:lnTo>
                    <a:pt x="5143" y="34925"/>
                  </a:lnTo>
                  <a:lnTo>
                    <a:pt x="5143"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126"/>
            <p:cNvSpPr/>
            <p:nvPr/>
          </p:nvSpPr>
          <p:spPr>
            <a:xfrm>
              <a:off x="6089200" y="256032"/>
              <a:ext cx="63075" cy="873125"/>
            </a:xfrm>
            <a:custGeom>
              <a:rect b="b" l="l" r="r" t="t"/>
              <a:pathLst>
                <a:path extrusionOk="0" h="34925" w="2523">
                  <a:moveTo>
                    <a:pt x="0" y="0"/>
                  </a:moveTo>
                  <a:lnTo>
                    <a:pt x="0" y="34925"/>
                  </a:lnTo>
                  <a:lnTo>
                    <a:pt x="2523" y="34925"/>
                  </a:lnTo>
                  <a:lnTo>
                    <a:pt x="2523"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p126"/>
            <p:cNvSpPr/>
            <p:nvPr/>
          </p:nvSpPr>
          <p:spPr>
            <a:xfrm>
              <a:off x="5960650" y="256032"/>
              <a:ext cx="63075" cy="873125"/>
            </a:xfrm>
            <a:custGeom>
              <a:rect b="b" l="l" r="r" t="t"/>
              <a:pathLst>
                <a:path extrusionOk="0" h="34925" w="2523">
                  <a:moveTo>
                    <a:pt x="0" y="0"/>
                  </a:moveTo>
                  <a:lnTo>
                    <a:pt x="0" y="34925"/>
                  </a:lnTo>
                  <a:lnTo>
                    <a:pt x="2523" y="34925"/>
                  </a:lnTo>
                  <a:lnTo>
                    <a:pt x="2523"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126"/>
            <p:cNvSpPr/>
            <p:nvPr/>
          </p:nvSpPr>
          <p:spPr>
            <a:xfrm>
              <a:off x="5832100" y="256032"/>
              <a:ext cx="63100" cy="873125"/>
            </a:xfrm>
            <a:custGeom>
              <a:rect b="b" l="l" r="r" t="t"/>
              <a:pathLst>
                <a:path extrusionOk="0" h="34925" w="2524">
                  <a:moveTo>
                    <a:pt x="1" y="0"/>
                  </a:moveTo>
                  <a:lnTo>
                    <a:pt x="1" y="34925"/>
                  </a:lnTo>
                  <a:lnTo>
                    <a:pt x="2523" y="34925"/>
                  </a:lnTo>
                  <a:lnTo>
                    <a:pt x="2523"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6" name="Google Shape;2136;p126"/>
            <p:cNvSpPr/>
            <p:nvPr/>
          </p:nvSpPr>
          <p:spPr>
            <a:xfrm>
              <a:off x="5703550" y="256032"/>
              <a:ext cx="63100" cy="873125"/>
            </a:xfrm>
            <a:custGeom>
              <a:rect b="b" l="l" r="r" t="t"/>
              <a:pathLst>
                <a:path extrusionOk="0" h="34925" w="2524">
                  <a:moveTo>
                    <a:pt x="1" y="0"/>
                  </a:moveTo>
                  <a:lnTo>
                    <a:pt x="1" y="34925"/>
                  </a:lnTo>
                  <a:lnTo>
                    <a:pt x="2523" y="34925"/>
                  </a:lnTo>
                  <a:lnTo>
                    <a:pt x="2523"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126"/>
            <p:cNvSpPr/>
            <p:nvPr/>
          </p:nvSpPr>
          <p:spPr>
            <a:xfrm>
              <a:off x="5575025" y="256032"/>
              <a:ext cx="63075" cy="873125"/>
            </a:xfrm>
            <a:custGeom>
              <a:rect b="b" l="l" r="r" t="t"/>
              <a:pathLst>
                <a:path extrusionOk="0" h="34925" w="2523">
                  <a:moveTo>
                    <a:pt x="0" y="0"/>
                  </a:moveTo>
                  <a:lnTo>
                    <a:pt x="0" y="34925"/>
                  </a:lnTo>
                  <a:lnTo>
                    <a:pt x="2523" y="34925"/>
                  </a:lnTo>
                  <a:lnTo>
                    <a:pt x="2523"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126"/>
            <p:cNvSpPr/>
            <p:nvPr/>
          </p:nvSpPr>
          <p:spPr>
            <a:xfrm>
              <a:off x="5446475" y="256032"/>
              <a:ext cx="63075" cy="873125"/>
            </a:xfrm>
            <a:custGeom>
              <a:rect b="b" l="l" r="r" t="t"/>
              <a:pathLst>
                <a:path extrusionOk="0" h="34925" w="2523">
                  <a:moveTo>
                    <a:pt x="1" y="0"/>
                  </a:moveTo>
                  <a:lnTo>
                    <a:pt x="1" y="34925"/>
                  </a:lnTo>
                  <a:lnTo>
                    <a:pt x="2523" y="34925"/>
                  </a:lnTo>
                  <a:lnTo>
                    <a:pt x="2523"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p126"/>
            <p:cNvSpPr/>
            <p:nvPr/>
          </p:nvSpPr>
          <p:spPr>
            <a:xfrm>
              <a:off x="5317925" y="256032"/>
              <a:ext cx="63100" cy="873125"/>
            </a:xfrm>
            <a:custGeom>
              <a:rect b="b" l="l" r="r" t="t"/>
              <a:pathLst>
                <a:path extrusionOk="0" h="34925" w="2524">
                  <a:moveTo>
                    <a:pt x="1" y="0"/>
                  </a:moveTo>
                  <a:lnTo>
                    <a:pt x="1" y="34925"/>
                  </a:lnTo>
                  <a:lnTo>
                    <a:pt x="2523" y="34925"/>
                  </a:lnTo>
                  <a:lnTo>
                    <a:pt x="2523"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126"/>
            <p:cNvSpPr/>
            <p:nvPr/>
          </p:nvSpPr>
          <p:spPr>
            <a:xfrm>
              <a:off x="5189400" y="256032"/>
              <a:ext cx="63075" cy="873125"/>
            </a:xfrm>
            <a:custGeom>
              <a:rect b="b" l="l" r="r" t="t"/>
              <a:pathLst>
                <a:path extrusionOk="0" h="34925" w="2523">
                  <a:moveTo>
                    <a:pt x="0" y="0"/>
                  </a:moveTo>
                  <a:lnTo>
                    <a:pt x="0" y="34925"/>
                  </a:lnTo>
                  <a:lnTo>
                    <a:pt x="2522" y="34925"/>
                  </a:lnTo>
                  <a:lnTo>
                    <a:pt x="2522"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126"/>
            <p:cNvSpPr/>
            <p:nvPr/>
          </p:nvSpPr>
          <p:spPr>
            <a:xfrm>
              <a:off x="5060850" y="256032"/>
              <a:ext cx="63075" cy="873125"/>
            </a:xfrm>
            <a:custGeom>
              <a:rect b="b" l="l" r="r" t="t"/>
              <a:pathLst>
                <a:path extrusionOk="0" h="34925" w="2523">
                  <a:moveTo>
                    <a:pt x="0" y="0"/>
                  </a:moveTo>
                  <a:lnTo>
                    <a:pt x="0" y="34925"/>
                  </a:lnTo>
                  <a:lnTo>
                    <a:pt x="2523" y="34925"/>
                  </a:lnTo>
                  <a:lnTo>
                    <a:pt x="2523"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p126"/>
            <p:cNvSpPr/>
            <p:nvPr/>
          </p:nvSpPr>
          <p:spPr>
            <a:xfrm>
              <a:off x="4932300" y="256032"/>
              <a:ext cx="63075" cy="873125"/>
            </a:xfrm>
            <a:custGeom>
              <a:rect b="b" l="l" r="r" t="t"/>
              <a:pathLst>
                <a:path extrusionOk="0" h="34925" w="2523">
                  <a:moveTo>
                    <a:pt x="1" y="0"/>
                  </a:moveTo>
                  <a:lnTo>
                    <a:pt x="1" y="34925"/>
                  </a:lnTo>
                  <a:lnTo>
                    <a:pt x="2523" y="34925"/>
                  </a:lnTo>
                  <a:lnTo>
                    <a:pt x="2523"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126"/>
            <p:cNvSpPr/>
            <p:nvPr/>
          </p:nvSpPr>
          <p:spPr>
            <a:xfrm>
              <a:off x="4803750" y="256032"/>
              <a:ext cx="63100" cy="873125"/>
            </a:xfrm>
            <a:custGeom>
              <a:rect b="b" l="l" r="r" t="t"/>
              <a:pathLst>
                <a:path extrusionOk="0" h="34925" w="2524">
                  <a:moveTo>
                    <a:pt x="1" y="0"/>
                  </a:moveTo>
                  <a:lnTo>
                    <a:pt x="1" y="34925"/>
                  </a:lnTo>
                  <a:lnTo>
                    <a:pt x="2523" y="34925"/>
                  </a:lnTo>
                  <a:lnTo>
                    <a:pt x="2523"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4" name="Google Shape;2144;p126"/>
            <p:cNvSpPr/>
            <p:nvPr/>
          </p:nvSpPr>
          <p:spPr>
            <a:xfrm>
              <a:off x="4675225" y="256032"/>
              <a:ext cx="63075" cy="873125"/>
            </a:xfrm>
            <a:custGeom>
              <a:rect b="b" l="l" r="r" t="t"/>
              <a:pathLst>
                <a:path extrusionOk="0" h="34925" w="2523">
                  <a:moveTo>
                    <a:pt x="0" y="0"/>
                  </a:moveTo>
                  <a:lnTo>
                    <a:pt x="0" y="34925"/>
                  </a:lnTo>
                  <a:lnTo>
                    <a:pt x="2523" y="34925"/>
                  </a:lnTo>
                  <a:lnTo>
                    <a:pt x="2523"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5" name="Google Shape;2145;p126"/>
            <p:cNvSpPr/>
            <p:nvPr/>
          </p:nvSpPr>
          <p:spPr>
            <a:xfrm>
              <a:off x="4546675" y="256032"/>
              <a:ext cx="63075" cy="873125"/>
            </a:xfrm>
            <a:custGeom>
              <a:rect b="b" l="l" r="r" t="t"/>
              <a:pathLst>
                <a:path extrusionOk="0" h="34925" w="2523">
                  <a:moveTo>
                    <a:pt x="0" y="0"/>
                  </a:moveTo>
                  <a:lnTo>
                    <a:pt x="0" y="34925"/>
                  </a:lnTo>
                  <a:lnTo>
                    <a:pt x="2523" y="34925"/>
                  </a:lnTo>
                  <a:lnTo>
                    <a:pt x="2523"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126"/>
            <p:cNvSpPr/>
            <p:nvPr/>
          </p:nvSpPr>
          <p:spPr>
            <a:xfrm>
              <a:off x="4418125" y="256032"/>
              <a:ext cx="63100" cy="873125"/>
            </a:xfrm>
            <a:custGeom>
              <a:rect b="b" l="l" r="r" t="t"/>
              <a:pathLst>
                <a:path extrusionOk="0" h="34925" w="2524">
                  <a:moveTo>
                    <a:pt x="1" y="0"/>
                  </a:moveTo>
                  <a:lnTo>
                    <a:pt x="1" y="34925"/>
                  </a:lnTo>
                  <a:lnTo>
                    <a:pt x="2523" y="34925"/>
                  </a:lnTo>
                  <a:lnTo>
                    <a:pt x="2523"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p126"/>
            <p:cNvSpPr/>
            <p:nvPr/>
          </p:nvSpPr>
          <p:spPr>
            <a:xfrm>
              <a:off x="4289575" y="256032"/>
              <a:ext cx="63100" cy="873125"/>
            </a:xfrm>
            <a:custGeom>
              <a:rect b="b" l="l" r="r" t="t"/>
              <a:pathLst>
                <a:path extrusionOk="0" h="34925" w="2524">
                  <a:moveTo>
                    <a:pt x="1" y="0"/>
                  </a:moveTo>
                  <a:lnTo>
                    <a:pt x="1" y="34925"/>
                  </a:lnTo>
                  <a:lnTo>
                    <a:pt x="2523" y="34925"/>
                  </a:lnTo>
                  <a:lnTo>
                    <a:pt x="2523"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8" name="Google Shape;2148;p126"/>
            <p:cNvSpPr/>
            <p:nvPr/>
          </p:nvSpPr>
          <p:spPr>
            <a:xfrm>
              <a:off x="4161050" y="256032"/>
              <a:ext cx="63075" cy="873125"/>
            </a:xfrm>
            <a:custGeom>
              <a:rect b="b" l="l" r="r" t="t"/>
              <a:pathLst>
                <a:path extrusionOk="0" h="34925" w="2523">
                  <a:moveTo>
                    <a:pt x="0" y="0"/>
                  </a:moveTo>
                  <a:lnTo>
                    <a:pt x="0" y="34925"/>
                  </a:lnTo>
                  <a:lnTo>
                    <a:pt x="2523" y="34925"/>
                  </a:lnTo>
                  <a:lnTo>
                    <a:pt x="2523"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9" name="Google Shape;2149;p126"/>
            <p:cNvSpPr/>
            <p:nvPr/>
          </p:nvSpPr>
          <p:spPr>
            <a:xfrm>
              <a:off x="4031300" y="256032"/>
              <a:ext cx="64275" cy="873125"/>
            </a:xfrm>
            <a:custGeom>
              <a:rect b="b" l="l" r="r" t="t"/>
              <a:pathLst>
                <a:path extrusionOk="0" h="34925" w="2571">
                  <a:moveTo>
                    <a:pt x="0" y="0"/>
                  </a:moveTo>
                  <a:lnTo>
                    <a:pt x="0" y="34925"/>
                  </a:lnTo>
                  <a:lnTo>
                    <a:pt x="2571" y="34925"/>
                  </a:lnTo>
                  <a:lnTo>
                    <a:pt x="2571"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0" name="Google Shape;2150;p126"/>
            <p:cNvSpPr/>
            <p:nvPr/>
          </p:nvSpPr>
          <p:spPr>
            <a:xfrm>
              <a:off x="3902750" y="256032"/>
              <a:ext cx="64300" cy="873125"/>
            </a:xfrm>
            <a:custGeom>
              <a:rect b="b" l="l" r="r" t="t"/>
              <a:pathLst>
                <a:path extrusionOk="0" h="34925" w="2572">
                  <a:moveTo>
                    <a:pt x="0" y="0"/>
                  </a:moveTo>
                  <a:lnTo>
                    <a:pt x="0" y="34925"/>
                  </a:lnTo>
                  <a:lnTo>
                    <a:pt x="2571" y="34925"/>
                  </a:lnTo>
                  <a:lnTo>
                    <a:pt x="2571"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1" name="Google Shape;2151;p126"/>
            <p:cNvSpPr/>
            <p:nvPr/>
          </p:nvSpPr>
          <p:spPr>
            <a:xfrm>
              <a:off x="3774200" y="256032"/>
              <a:ext cx="64300" cy="873125"/>
            </a:xfrm>
            <a:custGeom>
              <a:rect b="b" l="l" r="r" t="t"/>
              <a:pathLst>
                <a:path extrusionOk="0" h="34925" w="2572">
                  <a:moveTo>
                    <a:pt x="1" y="0"/>
                  </a:moveTo>
                  <a:lnTo>
                    <a:pt x="1" y="34925"/>
                  </a:lnTo>
                  <a:lnTo>
                    <a:pt x="2571" y="34925"/>
                  </a:lnTo>
                  <a:lnTo>
                    <a:pt x="2571"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2" name="Google Shape;2152;p126"/>
            <p:cNvSpPr/>
            <p:nvPr/>
          </p:nvSpPr>
          <p:spPr>
            <a:xfrm>
              <a:off x="3645650" y="256032"/>
              <a:ext cx="64300" cy="873125"/>
            </a:xfrm>
            <a:custGeom>
              <a:rect b="b" l="l" r="r" t="t"/>
              <a:pathLst>
                <a:path extrusionOk="0" h="34925" w="2572">
                  <a:moveTo>
                    <a:pt x="1" y="0"/>
                  </a:moveTo>
                  <a:lnTo>
                    <a:pt x="1" y="34925"/>
                  </a:lnTo>
                  <a:lnTo>
                    <a:pt x="2572" y="34925"/>
                  </a:lnTo>
                  <a:lnTo>
                    <a:pt x="2572"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126"/>
            <p:cNvSpPr/>
            <p:nvPr/>
          </p:nvSpPr>
          <p:spPr>
            <a:xfrm>
              <a:off x="3517125" y="256032"/>
              <a:ext cx="64275" cy="873125"/>
            </a:xfrm>
            <a:custGeom>
              <a:rect b="b" l="l" r="r" t="t"/>
              <a:pathLst>
                <a:path extrusionOk="0" h="34925" w="2571">
                  <a:moveTo>
                    <a:pt x="0" y="0"/>
                  </a:moveTo>
                  <a:lnTo>
                    <a:pt x="0" y="34925"/>
                  </a:lnTo>
                  <a:lnTo>
                    <a:pt x="2571" y="34925"/>
                  </a:lnTo>
                  <a:lnTo>
                    <a:pt x="2571"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126"/>
            <p:cNvSpPr/>
            <p:nvPr/>
          </p:nvSpPr>
          <p:spPr>
            <a:xfrm>
              <a:off x="3388575" y="256032"/>
              <a:ext cx="64300" cy="873125"/>
            </a:xfrm>
            <a:custGeom>
              <a:rect b="b" l="l" r="r" t="t"/>
              <a:pathLst>
                <a:path extrusionOk="0" h="34925" w="2572">
                  <a:moveTo>
                    <a:pt x="0" y="0"/>
                  </a:moveTo>
                  <a:lnTo>
                    <a:pt x="0" y="34925"/>
                  </a:lnTo>
                  <a:lnTo>
                    <a:pt x="2571" y="34925"/>
                  </a:lnTo>
                  <a:lnTo>
                    <a:pt x="2571"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p126"/>
            <p:cNvSpPr/>
            <p:nvPr/>
          </p:nvSpPr>
          <p:spPr>
            <a:xfrm>
              <a:off x="3260025" y="256032"/>
              <a:ext cx="64300" cy="873125"/>
            </a:xfrm>
            <a:custGeom>
              <a:rect b="b" l="l" r="r" t="t"/>
              <a:pathLst>
                <a:path extrusionOk="0" h="34925" w="2572">
                  <a:moveTo>
                    <a:pt x="1" y="0"/>
                  </a:moveTo>
                  <a:lnTo>
                    <a:pt x="1" y="34925"/>
                  </a:lnTo>
                  <a:lnTo>
                    <a:pt x="2572" y="34925"/>
                  </a:lnTo>
                  <a:lnTo>
                    <a:pt x="2572"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6" name="Google Shape;2156;p126"/>
            <p:cNvSpPr/>
            <p:nvPr/>
          </p:nvSpPr>
          <p:spPr>
            <a:xfrm>
              <a:off x="3131475" y="256032"/>
              <a:ext cx="64300" cy="873125"/>
            </a:xfrm>
            <a:custGeom>
              <a:rect b="b" l="l" r="r" t="t"/>
              <a:pathLst>
                <a:path extrusionOk="0" h="34925" w="2572">
                  <a:moveTo>
                    <a:pt x="1" y="0"/>
                  </a:moveTo>
                  <a:lnTo>
                    <a:pt x="1" y="34925"/>
                  </a:lnTo>
                  <a:lnTo>
                    <a:pt x="2572" y="34925"/>
                  </a:lnTo>
                  <a:lnTo>
                    <a:pt x="2572"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7" name="Google Shape;2157;p126"/>
            <p:cNvSpPr/>
            <p:nvPr/>
          </p:nvSpPr>
          <p:spPr>
            <a:xfrm>
              <a:off x="3002950" y="256032"/>
              <a:ext cx="64300" cy="873125"/>
            </a:xfrm>
            <a:custGeom>
              <a:rect b="b" l="l" r="r" t="t"/>
              <a:pathLst>
                <a:path extrusionOk="0" h="34925" w="2572">
                  <a:moveTo>
                    <a:pt x="0" y="0"/>
                  </a:moveTo>
                  <a:lnTo>
                    <a:pt x="0" y="34925"/>
                  </a:lnTo>
                  <a:lnTo>
                    <a:pt x="2571" y="34925"/>
                  </a:lnTo>
                  <a:lnTo>
                    <a:pt x="2571"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p126"/>
            <p:cNvSpPr/>
            <p:nvPr/>
          </p:nvSpPr>
          <p:spPr>
            <a:xfrm>
              <a:off x="2874400" y="256032"/>
              <a:ext cx="64300" cy="873125"/>
            </a:xfrm>
            <a:custGeom>
              <a:rect b="b" l="l" r="r" t="t"/>
              <a:pathLst>
                <a:path extrusionOk="0" h="34925" w="2572">
                  <a:moveTo>
                    <a:pt x="0" y="0"/>
                  </a:moveTo>
                  <a:lnTo>
                    <a:pt x="0" y="34925"/>
                  </a:lnTo>
                  <a:lnTo>
                    <a:pt x="2571" y="34925"/>
                  </a:lnTo>
                  <a:lnTo>
                    <a:pt x="2571"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9" name="Google Shape;2159;p126"/>
            <p:cNvSpPr/>
            <p:nvPr/>
          </p:nvSpPr>
          <p:spPr>
            <a:xfrm>
              <a:off x="2745850" y="256032"/>
              <a:ext cx="64300" cy="873125"/>
            </a:xfrm>
            <a:custGeom>
              <a:rect b="b" l="l" r="r" t="t"/>
              <a:pathLst>
                <a:path extrusionOk="0" h="34925" w="2572">
                  <a:moveTo>
                    <a:pt x="1" y="0"/>
                  </a:moveTo>
                  <a:lnTo>
                    <a:pt x="1" y="34925"/>
                  </a:lnTo>
                  <a:lnTo>
                    <a:pt x="2572" y="34925"/>
                  </a:lnTo>
                  <a:lnTo>
                    <a:pt x="2572"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0" name="Google Shape;2160;p126"/>
            <p:cNvSpPr/>
            <p:nvPr/>
          </p:nvSpPr>
          <p:spPr>
            <a:xfrm>
              <a:off x="1980650" y="256032"/>
              <a:ext cx="64300" cy="873125"/>
            </a:xfrm>
            <a:custGeom>
              <a:rect b="b" l="l" r="r" t="t"/>
              <a:pathLst>
                <a:path extrusionOk="0" h="34925" w="2572">
                  <a:moveTo>
                    <a:pt x="1" y="0"/>
                  </a:moveTo>
                  <a:lnTo>
                    <a:pt x="1" y="34925"/>
                  </a:lnTo>
                  <a:lnTo>
                    <a:pt x="2572" y="34925"/>
                  </a:lnTo>
                  <a:lnTo>
                    <a:pt x="2572"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1" name="Google Shape;2161;p126"/>
            <p:cNvSpPr/>
            <p:nvPr/>
          </p:nvSpPr>
          <p:spPr>
            <a:xfrm>
              <a:off x="2616100" y="256032"/>
              <a:ext cx="64300" cy="873125"/>
            </a:xfrm>
            <a:custGeom>
              <a:rect b="b" l="l" r="r" t="t"/>
              <a:pathLst>
                <a:path extrusionOk="0" h="34925" w="2572">
                  <a:moveTo>
                    <a:pt x="1" y="0"/>
                  </a:moveTo>
                  <a:lnTo>
                    <a:pt x="1" y="34925"/>
                  </a:lnTo>
                  <a:lnTo>
                    <a:pt x="2571" y="34925"/>
                  </a:lnTo>
                  <a:lnTo>
                    <a:pt x="2571"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2" name="Google Shape;2162;p126"/>
            <p:cNvSpPr/>
            <p:nvPr/>
          </p:nvSpPr>
          <p:spPr>
            <a:xfrm>
              <a:off x="1852125" y="256032"/>
              <a:ext cx="64300" cy="873125"/>
            </a:xfrm>
            <a:custGeom>
              <a:rect b="b" l="l" r="r" t="t"/>
              <a:pathLst>
                <a:path extrusionOk="0" h="34925" w="2572">
                  <a:moveTo>
                    <a:pt x="0" y="0"/>
                  </a:moveTo>
                  <a:lnTo>
                    <a:pt x="0" y="34925"/>
                  </a:lnTo>
                  <a:lnTo>
                    <a:pt x="2571" y="34925"/>
                  </a:lnTo>
                  <a:lnTo>
                    <a:pt x="2571"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3" name="Google Shape;2163;p126"/>
            <p:cNvSpPr/>
            <p:nvPr/>
          </p:nvSpPr>
          <p:spPr>
            <a:xfrm>
              <a:off x="2487550" y="256032"/>
              <a:ext cx="64300" cy="873125"/>
            </a:xfrm>
            <a:custGeom>
              <a:rect b="b" l="l" r="r" t="t"/>
              <a:pathLst>
                <a:path extrusionOk="0" h="34925" w="2572">
                  <a:moveTo>
                    <a:pt x="1" y="0"/>
                  </a:moveTo>
                  <a:lnTo>
                    <a:pt x="1" y="34925"/>
                  </a:lnTo>
                  <a:lnTo>
                    <a:pt x="2572" y="34925"/>
                  </a:lnTo>
                  <a:lnTo>
                    <a:pt x="2572"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4" name="Google Shape;2164;p126"/>
            <p:cNvSpPr/>
            <p:nvPr/>
          </p:nvSpPr>
          <p:spPr>
            <a:xfrm>
              <a:off x="1723575" y="256032"/>
              <a:ext cx="64300" cy="873125"/>
            </a:xfrm>
            <a:custGeom>
              <a:rect b="b" l="l" r="r" t="t"/>
              <a:pathLst>
                <a:path extrusionOk="0" h="34925" w="2572">
                  <a:moveTo>
                    <a:pt x="0" y="0"/>
                  </a:moveTo>
                  <a:lnTo>
                    <a:pt x="0" y="34925"/>
                  </a:lnTo>
                  <a:lnTo>
                    <a:pt x="2571" y="34925"/>
                  </a:lnTo>
                  <a:lnTo>
                    <a:pt x="2571"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126"/>
            <p:cNvSpPr/>
            <p:nvPr/>
          </p:nvSpPr>
          <p:spPr>
            <a:xfrm>
              <a:off x="2360225" y="256032"/>
              <a:ext cx="64300" cy="873125"/>
            </a:xfrm>
            <a:custGeom>
              <a:rect b="b" l="l" r="r" t="t"/>
              <a:pathLst>
                <a:path extrusionOk="0" h="34925" w="2572">
                  <a:moveTo>
                    <a:pt x="1" y="0"/>
                  </a:moveTo>
                  <a:lnTo>
                    <a:pt x="1" y="34925"/>
                  </a:lnTo>
                  <a:lnTo>
                    <a:pt x="2571" y="34925"/>
                  </a:lnTo>
                  <a:lnTo>
                    <a:pt x="2571"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6" name="Google Shape;2166;p126"/>
            <p:cNvSpPr/>
            <p:nvPr/>
          </p:nvSpPr>
          <p:spPr>
            <a:xfrm>
              <a:off x="1595025" y="256032"/>
              <a:ext cx="64300" cy="873125"/>
            </a:xfrm>
            <a:custGeom>
              <a:rect b="b" l="l" r="r" t="t"/>
              <a:pathLst>
                <a:path extrusionOk="0" h="34925" w="2572">
                  <a:moveTo>
                    <a:pt x="1" y="0"/>
                  </a:moveTo>
                  <a:lnTo>
                    <a:pt x="1" y="34925"/>
                  </a:lnTo>
                  <a:lnTo>
                    <a:pt x="2572" y="34925"/>
                  </a:lnTo>
                  <a:lnTo>
                    <a:pt x="2572"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7" name="Google Shape;2167;p126"/>
            <p:cNvSpPr/>
            <p:nvPr/>
          </p:nvSpPr>
          <p:spPr>
            <a:xfrm>
              <a:off x="2230475" y="256032"/>
              <a:ext cx="64300" cy="873125"/>
            </a:xfrm>
            <a:custGeom>
              <a:rect b="b" l="l" r="r" t="t"/>
              <a:pathLst>
                <a:path extrusionOk="0" h="34925" w="2572">
                  <a:moveTo>
                    <a:pt x="0" y="0"/>
                  </a:moveTo>
                  <a:lnTo>
                    <a:pt x="0" y="34925"/>
                  </a:lnTo>
                  <a:lnTo>
                    <a:pt x="2571" y="34925"/>
                  </a:lnTo>
                  <a:lnTo>
                    <a:pt x="2571"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p126"/>
            <p:cNvSpPr/>
            <p:nvPr/>
          </p:nvSpPr>
          <p:spPr>
            <a:xfrm>
              <a:off x="1466500" y="256032"/>
              <a:ext cx="64275" cy="873125"/>
            </a:xfrm>
            <a:custGeom>
              <a:rect b="b" l="l" r="r" t="t"/>
              <a:pathLst>
                <a:path extrusionOk="0" h="34925" w="2571">
                  <a:moveTo>
                    <a:pt x="0" y="0"/>
                  </a:moveTo>
                  <a:lnTo>
                    <a:pt x="0" y="34925"/>
                  </a:lnTo>
                  <a:lnTo>
                    <a:pt x="2571" y="34925"/>
                  </a:lnTo>
                  <a:lnTo>
                    <a:pt x="2571"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126"/>
            <p:cNvSpPr/>
            <p:nvPr/>
          </p:nvSpPr>
          <p:spPr>
            <a:xfrm>
              <a:off x="2101925" y="256032"/>
              <a:ext cx="64300" cy="873125"/>
            </a:xfrm>
            <a:custGeom>
              <a:rect b="b" l="l" r="r" t="t"/>
              <a:pathLst>
                <a:path extrusionOk="0" h="34925" w="2572">
                  <a:moveTo>
                    <a:pt x="1" y="0"/>
                  </a:moveTo>
                  <a:lnTo>
                    <a:pt x="1" y="34925"/>
                  </a:lnTo>
                  <a:lnTo>
                    <a:pt x="2571" y="34925"/>
                  </a:lnTo>
                  <a:lnTo>
                    <a:pt x="2571" y="0"/>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0" name="Google Shape;2170;p126"/>
            <p:cNvSpPr/>
            <p:nvPr/>
          </p:nvSpPr>
          <p:spPr>
            <a:xfrm>
              <a:off x="3583800" y="2852650"/>
              <a:ext cx="517850" cy="875575"/>
            </a:xfrm>
            <a:custGeom>
              <a:rect b="b" l="l" r="r" t="t"/>
              <a:pathLst>
                <a:path extrusionOk="0" h="35023" w="20714">
                  <a:moveTo>
                    <a:pt x="1" y="1"/>
                  </a:moveTo>
                  <a:lnTo>
                    <a:pt x="1" y="35023"/>
                  </a:lnTo>
                  <a:lnTo>
                    <a:pt x="20713" y="35023"/>
                  </a:lnTo>
                  <a:lnTo>
                    <a:pt x="20713" y="1"/>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1" name="Google Shape;2171;p126"/>
            <p:cNvSpPr/>
            <p:nvPr/>
          </p:nvSpPr>
          <p:spPr>
            <a:xfrm>
              <a:off x="2553050" y="2855075"/>
              <a:ext cx="514200" cy="873150"/>
            </a:xfrm>
            <a:custGeom>
              <a:rect b="b" l="l" r="r" t="t"/>
              <a:pathLst>
                <a:path extrusionOk="0" h="34926" w="20568">
                  <a:moveTo>
                    <a:pt x="0" y="1"/>
                  </a:moveTo>
                  <a:lnTo>
                    <a:pt x="0" y="34926"/>
                  </a:lnTo>
                  <a:lnTo>
                    <a:pt x="20567" y="34926"/>
                  </a:lnTo>
                  <a:lnTo>
                    <a:pt x="20567" y="1"/>
                  </a:lnTo>
                  <a:close/>
                </a:path>
              </a:pathLst>
            </a:custGeom>
            <a:solidFill>
              <a:srgbClr val="803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CUSTOM_1_3_1_1">
    <p:bg>
      <p:bgPr>
        <a:solidFill>
          <a:srgbClr val="EFC84F"/>
        </a:solidFill>
      </p:bgPr>
    </p:bg>
    <p:spTree>
      <p:nvGrpSpPr>
        <p:cNvPr id="2172" name="Shape 2172"/>
        <p:cNvGrpSpPr/>
        <p:nvPr/>
      </p:nvGrpSpPr>
      <p:grpSpPr>
        <a:xfrm>
          <a:off x="0" y="0"/>
          <a:ext cx="0" cy="0"/>
          <a:chOff x="0" y="0"/>
          <a:chExt cx="0" cy="0"/>
        </a:xfrm>
      </p:grpSpPr>
      <p:sp>
        <p:nvSpPr>
          <p:cNvPr id="2173" name="Google Shape;2173;p127"/>
          <p:cNvSpPr txBox="1"/>
          <p:nvPr>
            <p:ph type="title"/>
          </p:nvPr>
        </p:nvSpPr>
        <p:spPr>
          <a:xfrm>
            <a:off x="457200" y="2560325"/>
            <a:ext cx="4502400" cy="1600200"/>
          </a:xfrm>
          <a:prstGeom prst="rect">
            <a:avLst/>
          </a:prstGeom>
        </p:spPr>
        <p:txBody>
          <a:bodyPr anchorCtr="0" anchor="ctr" bIns="0" lIns="0" spcFirstLastPara="1" rIns="0" wrap="square" tIns="0">
            <a:noAutofit/>
          </a:bodyPr>
          <a:lstStyle>
            <a:lvl1pPr lvl="0">
              <a:spcBef>
                <a:spcPts val="0"/>
              </a:spcBef>
              <a:spcAft>
                <a:spcPts val="0"/>
              </a:spcAft>
              <a:buSzPts val="6000"/>
              <a:buFont typeface="Inter SemiBold"/>
              <a:buNone/>
              <a:defRPr sz="6000">
                <a:latin typeface="Inter SemiBold"/>
                <a:ea typeface="Inter SemiBold"/>
                <a:cs typeface="Inter SemiBold"/>
                <a:sym typeface="Inter SemiBold"/>
              </a:defRPr>
            </a:lvl1pPr>
            <a:lvl2pPr lvl="1">
              <a:spcBef>
                <a:spcPts val="0"/>
              </a:spcBef>
              <a:spcAft>
                <a:spcPts val="0"/>
              </a:spcAft>
              <a:buSzPts val="5000"/>
              <a:buFont typeface="Inter SemiBold"/>
              <a:buNone/>
              <a:defRPr sz="5000">
                <a:latin typeface="Inter SemiBold"/>
                <a:ea typeface="Inter SemiBold"/>
                <a:cs typeface="Inter SemiBold"/>
                <a:sym typeface="Inter SemiBold"/>
              </a:defRPr>
            </a:lvl2pPr>
            <a:lvl3pPr lvl="2">
              <a:spcBef>
                <a:spcPts val="0"/>
              </a:spcBef>
              <a:spcAft>
                <a:spcPts val="0"/>
              </a:spcAft>
              <a:buSzPts val="5000"/>
              <a:buFont typeface="Inter SemiBold"/>
              <a:buNone/>
              <a:defRPr sz="5000">
                <a:latin typeface="Inter SemiBold"/>
                <a:ea typeface="Inter SemiBold"/>
                <a:cs typeface="Inter SemiBold"/>
                <a:sym typeface="Inter SemiBold"/>
              </a:defRPr>
            </a:lvl3pPr>
            <a:lvl4pPr lvl="3">
              <a:spcBef>
                <a:spcPts val="0"/>
              </a:spcBef>
              <a:spcAft>
                <a:spcPts val="0"/>
              </a:spcAft>
              <a:buSzPts val="5000"/>
              <a:buFont typeface="Inter SemiBold"/>
              <a:buNone/>
              <a:defRPr sz="5000">
                <a:latin typeface="Inter SemiBold"/>
                <a:ea typeface="Inter SemiBold"/>
                <a:cs typeface="Inter SemiBold"/>
                <a:sym typeface="Inter SemiBold"/>
              </a:defRPr>
            </a:lvl4pPr>
            <a:lvl5pPr lvl="4">
              <a:spcBef>
                <a:spcPts val="0"/>
              </a:spcBef>
              <a:spcAft>
                <a:spcPts val="0"/>
              </a:spcAft>
              <a:buSzPts val="5000"/>
              <a:buFont typeface="Inter SemiBold"/>
              <a:buNone/>
              <a:defRPr sz="5000">
                <a:latin typeface="Inter SemiBold"/>
                <a:ea typeface="Inter SemiBold"/>
                <a:cs typeface="Inter SemiBold"/>
                <a:sym typeface="Inter SemiBold"/>
              </a:defRPr>
            </a:lvl5pPr>
            <a:lvl6pPr lvl="5">
              <a:spcBef>
                <a:spcPts val="0"/>
              </a:spcBef>
              <a:spcAft>
                <a:spcPts val="0"/>
              </a:spcAft>
              <a:buSzPts val="5000"/>
              <a:buFont typeface="Inter SemiBold"/>
              <a:buNone/>
              <a:defRPr sz="5000">
                <a:latin typeface="Inter SemiBold"/>
                <a:ea typeface="Inter SemiBold"/>
                <a:cs typeface="Inter SemiBold"/>
                <a:sym typeface="Inter SemiBold"/>
              </a:defRPr>
            </a:lvl6pPr>
            <a:lvl7pPr lvl="6">
              <a:spcBef>
                <a:spcPts val="0"/>
              </a:spcBef>
              <a:spcAft>
                <a:spcPts val="0"/>
              </a:spcAft>
              <a:buSzPts val="5000"/>
              <a:buFont typeface="Inter SemiBold"/>
              <a:buNone/>
              <a:defRPr sz="5000">
                <a:latin typeface="Inter SemiBold"/>
                <a:ea typeface="Inter SemiBold"/>
                <a:cs typeface="Inter SemiBold"/>
                <a:sym typeface="Inter SemiBold"/>
              </a:defRPr>
            </a:lvl7pPr>
            <a:lvl8pPr lvl="7">
              <a:spcBef>
                <a:spcPts val="0"/>
              </a:spcBef>
              <a:spcAft>
                <a:spcPts val="0"/>
              </a:spcAft>
              <a:buSzPts val="5000"/>
              <a:buFont typeface="Inter SemiBold"/>
              <a:buNone/>
              <a:defRPr sz="5000">
                <a:latin typeface="Inter SemiBold"/>
                <a:ea typeface="Inter SemiBold"/>
                <a:cs typeface="Inter SemiBold"/>
                <a:sym typeface="Inter SemiBold"/>
              </a:defRPr>
            </a:lvl8pPr>
            <a:lvl9pPr lvl="8">
              <a:spcBef>
                <a:spcPts val="0"/>
              </a:spcBef>
              <a:spcAft>
                <a:spcPts val="0"/>
              </a:spcAft>
              <a:buSzPts val="5000"/>
              <a:buFont typeface="Inter SemiBold"/>
              <a:buNone/>
              <a:defRPr sz="5000">
                <a:latin typeface="Inter SemiBold"/>
                <a:ea typeface="Inter SemiBold"/>
                <a:cs typeface="Inter SemiBold"/>
                <a:sym typeface="Inter SemiBold"/>
              </a:defRPr>
            </a:lvl9pPr>
          </a:lstStyle>
          <a:p/>
        </p:txBody>
      </p:sp>
      <p:grpSp>
        <p:nvGrpSpPr>
          <p:cNvPr id="2174" name="Google Shape;2174;p127"/>
          <p:cNvGrpSpPr/>
          <p:nvPr/>
        </p:nvGrpSpPr>
        <p:grpSpPr>
          <a:xfrm>
            <a:off x="457194" y="4663457"/>
            <a:ext cx="775059" cy="176438"/>
            <a:chOff x="1138300" y="2252975"/>
            <a:chExt cx="5334200" cy="1214300"/>
          </a:xfrm>
        </p:grpSpPr>
        <p:sp>
          <p:nvSpPr>
            <p:cNvPr id="2175" name="Google Shape;2175;p127"/>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127"/>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127"/>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8" name="Google Shape;2178;p127"/>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9" name="Google Shape;2179;p127"/>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p127"/>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81" name="Google Shape;2181;p127"/>
          <p:cNvGrpSpPr/>
          <p:nvPr/>
        </p:nvGrpSpPr>
        <p:grpSpPr>
          <a:xfrm>
            <a:off x="4520057" y="10"/>
            <a:ext cx="4624194" cy="5143706"/>
            <a:chOff x="1466500" y="256032"/>
            <a:chExt cx="4687000" cy="5213568"/>
          </a:xfrm>
        </p:grpSpPr>
        <p:sp>
          <p:nvSpPr>
            <p:cNvPr id="2182" name="Google Shape;2182;p127"/>
            <p:cNvSpPr/>
            <p:nvPr/>
          </p:nvSpPr>
          <p:spPr>
            <a:xfrm>
              <a:off x="4095575" y="4596475"/>
              <a:ext cx="2057925" cy="873125"/>
            </a:xfrm>
            <a:custGeom>
              <a:rect b="b" l="l" r="r" t="t"/>
              <a:pathLst>
                <a:path extrusionOk="0" h="34925" w="82317">
                  <a:moveTo>
                    <a:pt x="1" y="0"/>
                  </a:moveTo>
                  <a:lnTo>
                    <a:pt x="1" y="34925"/>
                  </a:lnTo>
                  <a:lnTo>
                    <a:pt x="82317" y="34925"/>
                  </a:lnTo>
                  <a:lnTo>
                    <a:pt x="82317"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p127"/>
            <p:cNvSpPr/>
            <p:nvPr/>
          </p:nvSpPr>
          <p:spPr>
            <a:xfrm>
              <a:off x="5130000" y="3727000"/>
              <a:ext cx="1023500" cy="875575"/>
            </a:xfrm>
            <a:custGeom>
              <a:rect b="b" l="l" r="r" t="t"/>
              <a:pathLst>
                <a:path extrusionOk="0" h="35023" w="40940">
                  <a:moveTo>
                    <a:pt x="0" y="1"/>
                  </a:moveTo>
                  <a:lnTo>
                    <a:pt x="0" y="35023"/>
                  </a:lnTo>
                  <a:lnTo>
                    <a:pt x="40940" y="35023"/>
                  </a:lnTo>
                  <a:lnTo>
                    <a:pt x="40940" y="1"/>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4" name="Google Shape;2184;p127"/>
            <p:cNvSpPr/>
            <p:nvPr/>
          </p:nvSpPr>
          <p:spPr>
            <a:xfrm>
              <a:off x="3064800" y="3727000"/>
              <a:ext cx="1036850" cy="875575"/>
            </a:xfrm>
            <a:custGeom>
              <a:rect b="b" l="l" r="r" t="t"/>
              <a:pathLst>
                <a:path extrusionOk="0" h="35023" w="41474">
                  <a:moveTo>
                    <a:pt x="0" y="1"/>
                  </a:moveTo>
                  <a:lnTo>
                    <a:pt x="0" y="35023"/>
                  </a:lnTo>
                  <a:lnTo>
                    <a:pt x="41473" y="35023"/>
                  </a:lnTo>
                  <a:lnTo>
                    <a:pt x="41473" y="1"/>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5" name="Google Shape;2185;p127"/>
            <p:cNvSpPr/>
            <p:nvPr/>
          </p:nvSpPr>
          <p:spPr>
            <a:xfrm>
              <a:off x="5647800" y="2852650"/>
              <a:ext cx="505700" cy="875575"/>
            </a:xfrm>
            <a:custGeom>
              <a:rect b="b" l="l" r="r" t="t"/>
              <a:pathLst>
                <a:path extrusionOk="0" h="35023" w="20228">
                  <a:moveTo>
                    <a:pt x="1" y="1"/>
                  </a:moveTo>
                  <a:lnTo>
                    <a:pt x="1" y="35023"/>
                  </a:lnTo>
                  <a:lnTo>
                    <a:pt x="20228" y="35023"/>
                  </a:lnTo>
                  <a:lnTo>
                    <a:pt x="20228" y="1"/>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127"/>
            <p:cNvSpPr/>
            <p:nvPr/>
          </p:nvSpPr>
          <p:spPr>
            <a:xfrm>
              <a:off x="4609725" y="2855075"/>
              <a:ext cx="514200" cy="873150"/>
            </a:xfrm>
            <a:custGeom>
              <a:rect b="b" l="l" r="r" t="t"/>
              <a:pathLst>
                <a:path extrusionOk="0" h="34926" w="20568">
                  <a:moveTo>
                    <a:pt x="1" y="1"/>
                  </a:moveTo>
                  <a:lnTo>
                    <a:pt x="1" y="34926"/>
                  </a:lnTo>
                  <a:lnTo>
                    <a:pt x="20568" y="34926"/>
                  </a:lnTo>
                  <a:lnTo>
                    <a:pt x="20568" y="1"/>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7" name="Google Shape;2187;p127"/>
            <p:cNvSpPr/>
            <p:nvPr/>
          </p:nvSpPr>
          <p:spPr>
            <a:xfrm>
              <a:off x="5896375" y="1984375"/>
              <a:ext cx="257100" cy="871925"/>
            </a:xfrm>
            <a:custGeom>
              <a:rect b="b" l="l" r="r" t="t"/>
              <a:pathLst>
                <a:path extrusionOk="0" h="34877" w="10284">
                  <a:moveTo>
                    <a:pt x="1" y="0"/>
                  </a:moveTo>
                  <a:lnTo>
                    <a:pt x="1" y="34877"/>
                  </a:lnTo>
                  <a:lnTo>
                    <a:pt x="10284" y="34877"/>
                  </a:lnTo>
                  <a:lnTo>
                    <a:pt x="10284"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127"/>
            <p:cNvSpPr/>
            <p:nvPr/>
          </p:nvSpPr>
          <p:spPr>
            <a:xfrm>
              <a:off x="5381000" y="1984375"/>
              <a:ext cx="257100" cy="871925"/>
            </a:xfrm>
            <a:custGeom>
              <a:rect b="b" l="l" r="r" t="t"/>
              <a:pathLst>
                <a:path extrusionOk="0" h="34877" w="10284">
                  <a:moveTo>
                    <a:pt x="0" y="0"/>
                  </a:moveTo>
                  <a:lnTo>
                    <a:pt x="0" y="34877"/>
                  </a:lnTo>
                  <a:lnTo>
                    <a:pt x="10284" y="34877"/>
                  </a:lnTo>
                  <a:lnTo>
                    <a:pt x="10284"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127"/>
            <p:cNvSpPr/>
            <p:nvPr/>
          </p:nvSpPr>
          <p:spPr>
            <a:xfrm>
              <a:off x="4866825" y="1984375"/>
              <a:ext cx="257100" cy="871925"/>
            </a:xfrm>
            <a:custGeom>
              <a:rect b="b" l="l" r="r" t="t"/>
              <a:pathLst>
                <a:path extrusionOk="0" h="34877" w="10284">
                  <a:moveTo>
                    <a:pt x="0" y="0"/>
                  </a:moveTo>
                  <a:lnTo>
                    <a:pt x="0" y="34877"/>
                  </a:lnTo>
                  <a:lnTo>
                    <a:pt x="10284" y="34877"/>
                  </a:lnTo>
                  <a:lnTo>
                    <a:pt x="10284"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127"/>
            <p:cNvSpPr/>
            <p:nvPr/>
          </p:nvSpPr>
          <p:spPr>
            <a:xfrm>
              <a:off x="4352650" y="1984375"/>
              <a:ext cx="257100" cy="871925"/>
            </a:xfrm>
            <a:custGeom>
              <a:rect b="b" l="l" r="r" t="t"/>
              <a:pathLst>
                <a:path extrusionOk="0" h="34877" w="10284">
                  <a:moveTo>
                    <a:pt x="0" y="0"/>
                  </a:moveTo>
                  <a:lnTo>
                    <a:pt x="0" y="34877"/>
                  </a:lnTo>
                  <a:lnTo>
                    <a:pt x="10284" y="34877"/>
                  </a:lnTo>
                  <a:lnTo>
                    <a:pt x="10284"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1" name="Google Shape;2191;p127"/>
            <p:cNvSpPr/>
            <p:nvPr/>
          </p:nvSpPr>
          <p:spPr>
            <a:xfrm>
              <a:off x="3842100" y="1978300"/>
              <a:ext cx="259550" cy="875575"/>
            </a:xfrm>
            <a:custGeom>
              <a:rect b="b" l="l" r="r" t="t"/>
              <a:pathLst>
                <a:path extrusionOk="0" h="35023" w="10382">
                  <a:moveTo>
                    <a:pt x="1" y="1"/>
                  </a:moveTo>
                  <a:lnTo>
                    <a:pt x="1" y="35023"/>
                  </a:lnTo>
                  <a:lnTo>
                    <a:pt x="10381" y="35023"/>
                  </a:lnTo>
                  <a:lnTo>
                    <a:pt x="10381" y="1"/>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127"/>
            <p:cNvSpPr/>
            <p:nvPr/>
          </p:nvSpPr>
          <p:spPr>
            <a:xfrm>
              <a:off x="3324300" y="1984375"/>
              <a:ext cx="257100" cy="871925"/>
            </a:xfrm>
            <a:custGeom>
              <a:rect b="b" l="l" r="r" t="t"/>
              <a:pathLst>
                <a:path extrusionOk="0" h="34877" w="10284">
                  <a:moveTo>
                    <a:pt x="1" y="0"/>
                  </a:moveTo>
                  <a:lnTo>
                    <a:pt x="1" y="34877"/>
                  </a:lnTo>
                  <a:lnTo>
                    <a:pt x="10284" y="34877"/>
                  </a:lnTo>
                  <a:lnTo>
                    <a:pt x="10284"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3" name="Google Shape;2193;p127"/>
            <p:cNvSpPr/>
            <p:nvPr/>
          </p:nvSpPr>
          <p:spPr>
            <a:xfrm>
              <a:off x="2810125" y="1984375"/>
              <a:ext cx="257125" cy="871925"/>
            </a:xfrm>
            <a:custGeom>
              <a:rect b="b" l="l" r="r" t="t"/>
              <a:pathLst>
                <a:path extrusionOk="0" h="34877" w="10285">
                  <a:moveTo>
                    <a:pt x="1" y="0"/>
                  </a:moveTo>
                  <a:lnTo>
                    <a:pt x="1" y="34877"/>
                  </a:lnTo>
                  <a:lnTo>
                    <a:pt x="10284" y="34877"/>
                  </a:lnTo>
                  <a:lnTo>
                    <a:pt x="10284"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4" name="Google Shape;2194;p127"/>
            <p:cNvSpPr/>
            <p:nvPr/>
          </p:nvSpPr>
          <p:spPr>
            <a:xfrm>
              <a:off x="2295950" y="1984375"/>
              <a:ext cx="257125" cy="871925"/>
            </a:xfrm>
            <a:custGeom>
              <a:rect b="b" l="l" r="r" t="t"/>
              <a:pathLst>
                <a:path extrusionOk="0" h="34877" w="10285">
                  <a:moveTo>
                    <a:pt x="1" y="0"/>
                  </a:moveTo>
                  <a:lnTo>
                    <a:pt x="1" y="34877"/>
                  </a:lnTo>
                  <a:lnTo>
                    <a:pt x="10284" y="34877"/>
                  </a:lnTo>
                  <a:lnTo>
                    <a:pt x="10284"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127"/>
            <p:cNvSpPr/>
            <p:nvPr/>
          </p:nvSpPr>
          <p:spPr>
            <a:xfrm>
              <a:off x="6024925" y="1120013"/>
              <a:ext cx="128550" cy="873150"/>
            </a:xfrm>
            <a:custGeom>
              <a:rect b="b" l="l" r="r" t="t"/>
              <a:pathLst>
                <a:path extrusionOk="0" h="34926" w="5142">
                  <a:moveTo>
                    <a:pt x="0" y="0"/>
                  </a:moveTo>
                  <a:lnTo>
                    <a:pt x="0" y="34925"/>
                  </a:lnTo>
                  <a:lnTo>
                    <a:pt x="5142" y="34925"/>
                  </a:lnTo>
                  <a:lnTo>
                    <a:pt x="5142"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6" name="Google Shape;2196;p127"/>
            <p:cNvSpPr/>
            <p:nvPr/>
          </p:nvSpPr>
          <p:spPr>
            <a:xfrm>
              <a:off x="5767825" y="1120013"/>
              <a:ext cx="128575" cy="873150"/>
            </a:xfrm>
            <a:custGeom>
              <a:rect b="b" l="l" r="r" t="t"/>
              <a:pathLst>
                <a:path extrusionOk="0" h="34926" w="5143">
                  <a:moveTo>
                    <a:pt x="1" y="0"/>
                  </a:moveTo>
                  <a:lnTo>
                    <a:pt x="1" y="34925"/>
                  </a:lnTo>
                  <a:lnTo>
                    <a:pt x="5143" y="34925"/>
                  </a:lnTo>
                  <a:lnTo>
                    <a:pt x="5143"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127"/>
            <p:cNvSpPr/>
            <p:nvPr/>
          </p:nvSpPr>
          <p:spPr>
            <a:xfrm>
              <a:off x="5510750" y="1120013"/>
              <a:ext cx="128575" cy="873150"/>
            </a:xfrm>
            <a:custGeom>
              <a:rect b="b" l="l" r="r" t="t"/>
              <a:pathLst>
                <a:path extrusionOk="0" h="34926" w="5143">
                  <a:moveTo>
                    <a:pt x="0" y="0"/>
                  </a:moveTo>
                  <a:lnTo>
                    <a:pt x="0" y="34925"/>
                  </a:lnTo>
                  <a:lnTo>
                    <a:pt x="5142" y="34925"/>
                  </a:lnTo>
                  <a:lnTo>
                    <a:pt x="5142"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127"/>
            <p:cNvSpPr/>
            <p:nvPr/>
          </p:nvSpPr>
          <p:spPr>
            <a:xfrm>
              <a:off x="5252450" y="1120013"/>
              <a:ext cx="128575" cy="873150"/>
            </a:xfrm>
            <a:custGeom>
              <a:rect b="b" l="l" r="r" t="t"/>
              <a:pathLst>
                <a:path extrusionOk="0" h="34926" w="5143">
                  <a:moveTo>
                    <a:pt x="0" y="0"/>
                  </a:moveTo>
                  <a:lnTo>
                    <a:pt x="0" y="34925"/>
                  </a:lnTo>
                  <a:lnTo>
                    <a:pt x="5142" y="34925"/>
                  </a:lnTo>
                  <a:lnTo>
                    <a:pt x="5142"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9" name="Google Shape;2199;p127"/>
            <p:cNvSpPr/>
            <p:nvPr/>
          </p:nvSpPr>
          <p:spPr>
            <a:xfrm>
              <a:off x="4995350" y="1120013"/>
              <a:ext cx="128575" cy="873150"/>
            </a:xfrm>
            <a:custGeom>
              <a:rect b="b" l="l" r="r" t="t"/>
              <a:pathLst>
                <a:path extrusionOk="0" h="34926" w="5143">
                  <a:moveTo>
                    <a:pt x="1" y="0"/>
                  </a:moveTo>
                  <a:lnTo>
                    <a:pt x="1" y="34925"/>
                  </a:lnTo>
                  <a:lnTo>
                    <a:pt x="5143" y="34925"/>
                  </a:lnTo>
                  <a:lnTo>
                    <a:pt x="5143"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0" name="Google Shape;2200;p127"/>
            <p:cNvSpPr/>
            <p:nvPr/>
          </p:nvSpPr>
          <p:spPr>
            <a:xfrm>
              <a:off x="4738275" y="1120013"/>
              <a:ext cx="128575" cy="873150"/>
            </a:xfrm>
            <a:custGeom>
              <a:rect b="b" l="l" r="r" t="t"/>
              <a:pathLst>
                <a:path extrusionOk="0" h="34926" w="5143">
                  <a:moveTo>
                    <a:pt x="1" y="0"/>
                  </a:moveTo>
                  <a:lnTo>
                    <a:pt x="1" y="34925"/>
                  </a:lnTo>
                  <a:lnTo>
                    <a:pt x="5142" y="34925"/>
                  </a:lnTo>
                  <a:lnTo>
                    <a:pt x="5142"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127"/>
            <p:cNvSpPr/>
            <p:nvPr/>
          </p:nvSpPr>
          <p:spPr>
            <a:xfrm>
              <a:off x="4481200" y="1120013"/>
              <a:ext cx="128550" cy="873150"/>
            </a:xfrm>
            <a:custGeom>
              <a:rect b="b" l="l" r="r" t="t"/>
              <a:pathLst>
                <a:path extrusionOk="0" h="34926" w="5142">
                  <a:moveTo>
                    <a:pt x="0" y="0"/>
                  </a:moveTo>
                  <a:lnTo>
                    <a:pt x="0" y="34925"/>
                  </a:lnTo>
                  <a:lnTo>
                    <a:pt x="5142" y="34925"/>
                  </a:lnTo>
                  <a:lnTo>
                    <a:pt x="5142"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127"/>
            <p:cNvSpPr/>
            <p:nvPr/>
          </p:nvSpPr>
          <p:spPr>
            <a:xfrm>
              <a:off x="4224100" y="1120013"/>
              <a:ext cx="128575" cy="873150"/>
            </a:xfrm>
            <a:custGeom>
              <a:rect b="b" l="l" r="r" t="t"/>
              <a:pathLst>
                <a:path extrusionOk="0" h="34926" w="5143">
                  <a:moveTo>
                    <a:pt x="1" y="0"/>
                  </a:moveTo>
                  <a:lnTo>
                    <a:pt x="1" y="34925"/>
                  </a:lnTo>
                  <a:lnTo>
                    <a:pt x="5142" y="34925"/>
                  </a:lnTo>
                  <a:lnTo>
                    <a:pt x="5142"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127"/>
            <p:cNvSpPr/>
            <p:nvPr/>
          </p:nvSpPr>
          <p:spPr>
            <a:xfrm>
              <a:off x="3973100" y="1120013"/>
              <a:ext cx="128550" cy="873150"/>
            </a:xfrm>
            <a:custGeom>
              <a:rect b="b" l="l" r="r" t="t"/>
              <a:pathLst>
                <a:path extrusionOk="0" h="34926" w="5142">
                  <a:moveTo>
                    <a:pt x="0" y="0"/>
                  </a:moveTo>
                  <a:lnTo>
                    <a:pt x="0" y="34925"/>
                  </a:lnTo>
                  <a:lnTo>
                    <a:pt x="5142" y="34925"/>
                  </a:lnTo>
                  <a:lnTo>
                    <a:pt x="5142"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127"/>
            <p:cNvSpPr/>
            <p:nvPr/>
          </p:nvSpPr>
          <p:spPr>
            <a:xfrm>
              <a:off x="3709925" y="1120013"/>
              <a:ext cx="128575" cy="873150"/>
            </a:xfrm>
            <a:custGeom>
              <a:rect b="b" l="l" r="r" t="t"/>
              <a:pathLst>
                <a:path extrusionOk="0" h="34926" w="5143">
                  <a:moveTo>
                    <a:pt x="1" y="0"/>
                  </a:moveTo>
                  <a:lnTo>
                    <a:pt x="1" y="34925"/>
                  </a:lnTo>
                  <a:lnTo>
                    <a:pt x="5142" y="34925"/>
                  </a:lnTo>
                  <a:lnTo>
                    <a:pt x="5142"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5" name="Google Shape;2205;p127"/>
            <p:cNvSpPr/>
            <p:nvPr/>
          </p:nvSpPr>
          <p:spPr>
            <a:xfrm>
              <a:off x="3452850" y="1120013"/>
              <a:ext cx="128550" cy="873150"/>
            </a:xfrm>
            <a:custGeom>
              <a:rect b="b" l="l" r="r" t="t"/>
              <a:pathLst>
                <a:path extrusionOk="0" h="34926" w="5142">
                  <a:moveTo>
                    <a:pt x="0" y="0"/>
                  </a:moveTo>
                  <a:lnTo>
                    <a:pt x="0" y="34925"/>
                  </a:lnTo>
                  <a:lnTo>
                    <a:pt x="5142" y="34925"/>
                  </a:lnTo>
                  <a:lnTo>
                    <a:pt x="5142"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6" name="Google Shape;2206;p127"/>
            <p:cNvSpPr/>
            <p:nvPr/>
          </p:nvSpPr>
          <p:spPr>
            <a:xfrm>
              <a:off x="3195750" y="1120013"/>
              <a:ext cx="128575" cy="873150"/>
            </a:xfrm>
            <a:custGeom>
              <a:rect b="b" l="l" r="r" t="t"/>
              <a:pathLst>
                <a:path extrusionOk="0" h="34926" w="5143">
                  <a:moveTo>
                    <a:pt x="1" y="0"/>
                  </a:moveTo>
                  <a:lnTo>
                    <a:pt x="1" y="34925"/>
                  </a:lnTo>
                  <a:lnTo>
                    <a:pt x="5143" y="34925"/>
                  </a:lnTo>
                  <a:lnTo>
                    <a:pt x="5143"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7" name="Google Shape;2207;p127"/>
            <p:cNvSpPr/>
            <p:nvPr/>
          </p:nvSpPr>
          <p:spPr>
            <a:xfrm>
              <a:off x="2938675" y="1120013"/>
              <a:ext cx="128575" cy="873150"/>
            </a:xfrm>
            <a:custGeom>
              <a:rect b="b" l="l" r="r" t="t"/>
              <a:pathLst>
                <a:path extrusionOk="0" h="34926" w="5143">
                  <a:moveTo>
                    <a:pt x="0" y="0"/>
                  </a:moveTo>
                  <a:lnTo>
                    <a:pt x="0" y="34925"/>
                  </a:lnTo>
                  <a:lnTo>
                    <a:pt x="5142" y="34925"/>
                  </a:lnTo>
                  <a:lnTo>
                    <a:pt x="5142"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8" name="Google Shape;2208;p127"/>
            <p:cNvSpPr/>
            <p:nvPr/>
          </p:nvSpPr>
          <p:spPr>
            <a:xfrm>
              <a:off x="2681575" y="1120013"/>
              <a:ext cx="128575" cy="873150"/>
            </a:xfrm>
            <a:custGeom>
              <a:rect b="b" l="l" r="r" t="t"/>
              <a:pathLst>
                <a:path extrusionOk="0" h="34926" w="5143">
                  <a:moveTo>
                    <a:pt x="1" y="0"/>
                  </a:moveTo>
                  <a:lnTo>
                    <a:pt x="1" y="34925"/>
                  </a:lnTo>
                  <a:lnTo>
                    <a:pt x="5143" y="34925"/>
                  </a:lnTo>
                  <a:lnTo>
                    <a:pt x="5143"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9" name="Google Shape;2209;p127"/>
            <p:cNvSpPr/>
            <p:nvPr/>
          </p:nvSpPr>
          <p:spPr>
            <a:xfrm>
              <a:off x="1916400" y="1120013"/>
              <a:ext cx="128550" cy="873150"/>
            </a:xfrm>
            <a:custGeom>
              <a:rect b="b" l="l" r="r" t="t"/>
              <a:pathLst>
                <a:path extrusionOk="0" h="34926" w="5142">
                  <a:moveTo>
                    <a:pt x="0" y="0"/>
                  </a:moveTo>
                  <a:lnTo>
                    <a:pt x="0" y="34925"/>
                  </a:lnTo>
                  <a:lnTo>
                    <a:pt x="5142" y="34925"/>
                  </a:lnTo>
                  <a:lnTo>
                    <a:pt x="5142"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127"/>
            <p:cNvSpPr/>
            <p:nvPr/>
          </p:nvSpPr>
          <p:spPr>
            <a:xfrm>
              <a:off x="2424500" y="1120013"/>
              <a:ext cx="128575" cy="873150"/>
            </a:xfrm>
            <a:custGeom>
              <a:rect b="b" l="l" r="r" t="t"/>
              <a:pathLst>
                <a:path extrusionOk="0" h="34926" w="5143">
                  <a:moveTo>
                    <a:pt x="0" y="0"/>
                  </a:moveTo>
                  <a:lnTo>
                    <a:pt x="0" y="34925"/>
                  </a:lnTo>
                  <a:lnTo>
                    <a:pt x="5142" y="34925"/>
                  </a:lnTo>
                  <a:lnTo>
                    <a:pt x="5142"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127"/>
            <p:cNvSpPr/>
            <p:nvPr/>
          </p:nvSpPr>
          <p:spPr>
            <a:xfrm>
              <a:off x="1659300" y="1120013"/>
              <a:ext cx="128575" cy="873150"/>
            </a:xfrm>
            <a:custGeom>
              <a:rect b="b" l="l" r="r" t="t"/>
              <a:pathLst>
                <a:path extrusionOk="0" h="34926" w="5143">
                  <a:moveTo>
                    <a:pt x="1" y="0"/>
                  </a:moveTo>
                  <a:lnTo>
                    <a:pt x="1" y="34925"/>
                  </a:lnTo>
                  <a:lnTo>
                    <a:pt x="5142" y="34925"/>
                  </a:lnTo>
                  <a:lnTo>
                    <a:pt x="5142"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2" name="Google Shape;2212;p127"/>
            <p:cNvSpPr/>
            <p:nvPr/>
          </p:nvSpPr>
          <p:spPr>
            <a:xfrm>
              <a:off x="2167400" y="1120013"/>
              <a:ext cx="128575" cy="873150"/>
            </a:xfrm>
            <a:custGeom>
              <a:rect b="b" l="l" r="r" t="t"/>
              <a:pathLst>
                <a:path extrusionOk="0" h="34926" w="5143">
                  <a:moveTo>
                    <a:pt x="1" y="0"/>
                  </a:moveTo>
                  <a:lnTo>
                    <a:pt x="1" y="34925"/>
                  </a:lnTo>
                  <a:lnTo>
                    <a:pt x="5143" y="34925"/>
                  </a:lnTo>
                  <a:lnTo>
                    <a:pt x="5143"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3" name="Google Shape;2213;p127"/>
            <p:cNvSpPr/>
            <p:nvPr/>
          </p:nvSpPr>
          <p:spPr>
            <a:xfrm>
              <a:off x="6089200" y="256032"/>
              <a:ext cx="63075" cy="873125"/>
            </a:xfrm>
            <a:custGeom>
              <a:rect b="b" l="l" r="r" t="t"/>
              <a:pathLst>
                <a:path extrusionOk="0" h="34925" w="2523">
                  <a:moveTo>
                    <a:pt x="0" y="0"/>
                  </a:moveTo>
                  <a:lnTo>
                    <a:pt x="0" y="34925"/>
                  </a:lnTo>
                  <a:lnTo>
                    <a:pt x="2523" y="34925"/>
                  </a:lnTo>
                  <a:lnTo>
                    <a:pt x="2523"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4" name="Google Shape;2214;p127"/>
            <p:cNvSpPr/>
            <p:nvPr/>
          </p:nvSpPr>
          <p:spPr>
            <a:xfrm>
              <a:off x="5960650" y="256032"/>
              <a:ext cx="63075" cy="873125"/>
            </a:xfrm>
            <a:custGeom>
              <a:rect b="b" l="l" r="r" t="t"/>
              <a:pathLst>
                <a:path extrusionOk="0" h="34925" w="2523">
                  <a:moveTo>
                    <a:pt x="0" y="0"/>
                  </a:moveTo>
                  <a:lnTo>
                    <a:pt x="0" y="34925"/>
                  </a:lnTo>
                  <a:lnTo>
                    <a:pt x="2523" y="34925"/>
                  </a:lnTo>
                  <a:lnTo>
                    <a:pt x="2523"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5" name="Google Shape;2215;p127"/>
            <p:cNvSpPr/>
            <p:nvPr/>
          </p:nvSpPr>
          <p:spPr>
            <a:xfrm>
              <a:off x="5832100" y="256032"/>
              <a:ext cx="63100" cy="873125"/>
            </a:xfrm>
            <a:custGeom>
              <a:rect b="b" l="l" r="r" t="t"/>
              <a:pathLst>
                <a:path extrusionOk="0" h="34925" w="2524">
                  <a:moveTo>
                    <a:pt x="1" y="0"/>
                  </a:moveTo>
                  <a:lnTo>
                    <a:pt x="1" y="34925"/>
                  </a:lnTo>
                  <a:lnTo>
                    <a:pt x="2523" y="34925"/>
                  </a:lnTo>
                  <a:lnTo>
                    <a:pt x="2523"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6" name="Google Shape;2216;p127"/>
            <p:cNvSpPr/>
            <p:nvPr/>
          </p:nvSpPr>
          <p:spPr>
            <a:xfrm>
              <a:off x="5703550" y="256032"/>
              <a:ext cx="63100" cy="873125"/>
            </a:xfrm>
            <a:custGeom>
              <a:rect b="b" l="l" r="r" t="t"/>
              <a:pathLst>
                <a:path extrusionOk="0" h="34925" w="2524">
                  <a:moveTo>
                    <a:pt x="1" y="0"/>
                  </a:moveTo>
                  <a:lnTo>
                    <a:pt x="1" y="34925"/>
                  </a:lnTo>
                  <a:lnTo>
                    <a:pt x="2523" y="34925"/>
                  </a:lnTo>
                  <a:lnTo>
                    <a:pt x="2523"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7" name="Google Shape;2217;p127"/>
            <p:cNvSpPr/>
            <p:nvPr/>
          </p:nvSpPr>
          <p:spPr>
            <a:xfrm>
              <a:off x="5575025" y="256032"/>
              <a:ext cx="63075" cy="873125"/>
            </a:xfrm>
            <a:custGeom>
              <a:rect b="b" l="l" r="r" t="t"/>
              <a:pathLst>
                <a:path extrusionOk="0" h="34925" w="2523">
                  <a:moveTo>
                    <a:pt x="0" y="0"/>
                  </a:moveTo>
                  <a:lnTo>
                    <a:pt x="0" y="34925"/>
                  </a:lnTo>
                  <a:lnTo>
                    <a:pt x="2523" y="34925"/>
                  </a:lnTo>
                  <a:lnTo>
                    <a:pt x="2523"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p127"/>
            <p:cNvSpPr/>
            <p:nvPr/>
          </p:nvSpPr>
          <p:spPr>
            <a:xfrm>
              <a:off x="5446475" y="256032"/>
              <a:ext cx="63075" cy="873125"/>
            </a:xfrm>
            <a:custGeom>
              <a:rect b="b" l="l" r="r" t="t"/>
              <a:pathLst>
                <a:path extrusionOk="0" h="34925" w="2523">
                  <a:moveTo>
                    <a:pt x="1" y="0"/>
                  </a:moveTo>
                  <a:lnTo>
                    <a:pt x="1" y="34925"/>
                  </a:lnTo>
                  <a:lnTo>
                    <a:pt x="2523" y="34925"/>
                  </a:lnTo>
                  <a:lnTo>
                    <a:pt x="2523"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9" name="Google Shape;2219;p127"/>
            <p:cNvSpPr/>
            <p:nvPr/>
          </p:nvSpPr>
          <p:spPr>
            <a:xfrm>
              <a:off x="5317925" y="256032"/>
              <a:ext cx="63100" cy="873125"/>
            </a:xfrm>
            <a:custGeom>
              <a:rect b="b" l="l" r="r" t="t"/>
              <a:pathLst>
                <a:path extrusionOk="0" h="34925" w="2524">
                  <a:moveTo>
                    <a:pt x="1" y="0"/>
                  </a:moveTo>
                  <a:lnTo>
                    <a:pt x="1" y="34925"/>
                  </a:lnTo>
                  <a:lnTo>
                    <a:pt x="2523" y="34925"/>
                  </a:lnTo>
                  <a:lnTo>
                    <a:pt x="2523"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127"/>
            <p:cNvSpPr/>
            <p:nvPr/>
          </p:nvSpPr>
          <p:spPr>
            <a:xfrm>
              <a:off x="5189400" y="256032"/>
              <a:ext cx="63075" cy="873125"/>
            </a:xfrm>
            <a:custGeom>
              <a:rect b="b" l="l" r="r" t="t"/>
              <a:pathLst>
                <a:path extrusionOk="0" h="34925" w="2523">
                  <a:moveTo>
                    <a:pt x="0" y="0"/>
                  </a:moveTo>
                  <a:lnTo>
                    <a:pt x="0" y="34925"/>
                  </a:lnTo>
                  <a:lnTo>
                    <a:pt x="2522" y="34925"/>
                  </a:lnTo>
                  <a:lnTo>
                    <a:pt x="2522"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1" name="Google Shape;2221;p127"/>
            <p:cNvSpPr/>
            <p:nvPr/>
          </p:nvSpPr>
          <p:spPr>
            <a:xfrm>
              <a:off x="5060850" y="256032"/>
              <a:ext cx="63075" cy="873125"/>
            </a:xfrm>
            <a:custGeom>
              <a:rect b="b" l="l" r="r" t="t"/>
              <a:pathLst>
                <a:path extrusionOk="0" h="34925" w="2523">
                  <a:moveTo>
                    <a:pt x="0" y="0"/>
                  </a:moveTo>
                  <a:lnTo>
                    <a:pt x="0" y="34925"/>
                  </a:lnTo>
                  <a:lnTo>
                    <a:pt x="2523" y="34925"/>
                  </a:lnTo>
                  <a:lnTo>
                    <a:pt x="2523"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2" name="Google Shape;2222;p127"/>
            <p:cNvSpPr/>
            <p:nvPr/>
          </p:nvSpPr>
          <p:spPr>
            <a:xfrm>
              <a:off x="4932300" y="256032"/>
              <a:ext cx="63075" cy="873125"/>
            </a:xfrm>
            <a:custGeom>
              <a:rect b="b" l="l" r="r" t="t"/>
              <a:pathLst>
                <a:path extrusionOk="0" h="34925" w="2523">
                  <a:moveTo>
                    <a:pt x="1" y="0"/>
                  </a:moveTo>
                  <a:lnTo>
                    <a:pt x="1" y="34925"/>
                  </a:lnTo>
                  <a:lnTo>
                    <a:pt x="2523" y="34925"/>
                  </a:lnTo>
                  <a:lnTo>
                    <a:pt x="2523"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3" name="Google Shape;2223;p127"/>
            <p:cNvSpPr/>
            <p:nvPr/>
          </p:nvSpPr>
          <p:spPr>
            <a:xfrm>
              <a:off x="4803750" y="256032"/>
              <a:ext cx="63100" cy="873125"/>
            </a:xfrm>
            <a:custGeom>
              <a:rect b="b" l="l" r="r" t="t"/>
              <a:pathLst>
                <a:path extrusionOk="0" h="34925" w="2524">
                  <a:moveTo>
                    <a:pt x="1" y="0"/>
                  </a:moveTo>
                  <a:lnTo>
                    <a:pt x="1" y="34925"/>
                  </a:lnTo>
                  <a:lnTo>
                    <a:pt x="2523" y="34925"/>
                  </a:lnTo>
                  <a:lnTo>
                    <a:pt x="2523"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p127"/>
            <p:cNvSpPr/>
            <p:nvPr/>
          </p:nvSpPr>
          <p:spPr>
            <a:xfrm>
              <a:off x="4675225" y="256032"/>
              <a:ext cx="63075" cy="873125"/>
            </a:xfrm>
            <a:custGeom>
              <a:rect b="b" l="l" r="r" t="t"/>
              <a:pathLst>
                <a:path extrusionOk="0" h="34925" w="2523">
                  <a:moveTo>
                    <a:pt x="0" y="0"/>
                  </a:moveTo>
                  <a:lnTo>
                    <a:pt x="0" y="34925"/>
                  </a:lnTo>
                  <a:lnTo>
                    <a:pt x="2523" y="34925"/>
                  </a:lnTo>
                  <a:lnTo>
                    <a:pt x="2523"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5" name="Google Shape;2225;p127"/>
            <p:cNvSpPr/>
            <p:nvPr/>
          </p:nvSpPr>
          <p:spPr>
            <a:xfrm>
              <a:off x="4546675" y="256032"/>
              <a:ext cx="63075" cy="873125"/>
            </a:xfrm>
            <a:custGeom>
              <a:rect b="b" l="l" r="r" t="t"/>
              <a:pathLst>
                <a:path extrusionOk="0" h="34925" w="2523">
                  <a:moveTo>
                    <a:pt x="0" y="0"/>
                  </a:moveTo>
                  <a:lnTo>
                    <a:pt x="0" y="34925"/>
                  </a:lnTo>
                  <a:lnTo>
                    <a:pt x="2523" y="34925"/>
                  </a:lnTo>
                  <a:lnTo>
                    <a:pt x="2523"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127"/>
            <p:cNvSpPr/>
            <p:nvPr/>
          </p:nvSpPr>
          <p:spPr>
            <a:xfrm>
              <a:off x="4418125" y="256032"/>
              <a:ext cx="63100" cy="873125"/>
            </a:xfrm>
            <a:custGeom>
              <a:rect b="b" l="l" r="r" t="t"/>
              <a:pathLst>
                <a:path extrusionOk="0" h="34925" w="2524">
                  <a:moveTo>
                    <a:pt x="1" y="0"/>
                  </a:moveTo>
                  <a:lnTo>
                    <a:pt x="1" y="34925"/>
                  </a:lnTo>
                  <a:lnTo>
                    <a:pt x="2523" y="34925"/>
                  </a:lnTo>
                  <a:lnTo>
                    <a:pt x="2523"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7" name="Google Shape;2227;p127"/>
            <p:cNvSpPr/>
            <p:nvPr/>
          </p:nvSpPr>
          <p:spPr>
            <a:xfrm>
              <a:off x="4289575" y="256032"/>
              <a:ext cx="63100" cy="873125"/>
            </a:xfrm>
            <a:custGeom>
              <a:rect b="b" l="l" r="r" t="t"/>
              <a:pathLst>
                <a:path extrusionOk="0" h="34925" w="2524">
                  <a:moveTo>
                    <a:pt x="1" y="0"/>
                  </a:moveTo>
                  <a:lnTo>
                    <a:pt x="1" y="34925"/>
                  </a:lnTo>
                  <a:lnTo>
                    <a:pt x="2523" y="34925"/>
                  </a:lnTo>
                  <a:lnTo>
                    <a:pt x="2523"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8" name="Google Shape;2228;p127"/>
            <p:cNvSpPr/>
            <p:nvPr/>
          </p:nvSpPr>
          <p:spPr>
            <a:xfrm>
              <a:off x="4161050" y="256032"/>
              <a:ext cx="63075" cy="873125"/>
            </a:xfrm>
            <a:custGeom>
              <a:rect b="b" l="l" r="r" t="t"/>
              <a:pathLst>
                <a:path extrusionOk="0" h="34925" w="2523">
                  <a:moveTo>
                    <a:pt x="0" y="0"/>
                  </a:moveTo>
                  <a:lnTo>
                    <a:pt x="0" y="34925"/>
                  </a:lnTo>
                  <a:lnTo>
                    <a:pt x="2523" y="34925"/>
                  </a:lnTo>
                  <a:lnTo>
                    <a:pt x="2523"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9" name="Google Shape;2229;p127"/>
            <p:cNvSpPr/>
            <p:nvPr/>
          </p:nvSpPr>
          <p:spPr>
            <a:xfrm>
              <a:off x="4031300" y="256032"/>
              <a:ext cx="64275" cy="873125"/>
            </a:xfrm>
            <a:custGeom>
              <a:rect b="b" l="l" r="r" t="t"/>
              <a:pathLst>
                <a:path extrusionOk="0" h="34925" w="2571">
                  <a:moveTo>
                    <a:pt x="0" y="0"/>
                  </a:moveTo>
                  <a:lnTo>
                    <a:pt x="0" y="34925"/>
                  </a:lnTo>
                  <a:lnTo>
                    <a:pt x="2571" y="34925"/>
                  </a:lnTo>
                  <a:lnTo>
                    <a:pt x="2571"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0" name="Google Shape;2230;p127"/>
            <p:cNvSpPr/>
            <p:nvPr/>
          </p:nvSpPr>
          <p:spPr>
            <a:xfrm>
              <a:off x="3902750" y="256032"/>
              <a:ext cx="64300" cy="873125"/>
            </a:xfrm>
            <a:custGeom>
              <a:rect b="b" l="l" r="r" t="t"/>
              <a:pathLst>
                <a:path extrusionOk="0" h="34925" w="2572">
                  <a:moveTo>
                    <a:pt x="0" y="0"/>
                  </a:moveTo>
                  <a:lnTo>
                    <a:pt x="0" y="34925"/>
                  </a:lnTo>
                  <a:lnTo>
                    <a:pt x="2571" y="34925"/>
                  </a:lnTo>
                  <a:lnTo>
                    <a:pt x="2571"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127"/>
            <p:cNvSpPr/>
            <p:nvPr/>
          </p:nvSpPr>
          <p:spPr>
            <a:xfrm>
              <a:off x="3774200" y="256032"/>
              <a:ext cx="64300" cy="873125"/>
            </a:xfrm>
            <a:custGeom>
              <a:rect b="b" l="l" r="r" t="t"/>
              <a:pathLst>
                <a:path extrusionOk="0" h="34925" w="2572">
                  <a:moveTo>
                    <a:pt x="1" y="0"/>
                  </a:moveTo>
                  <a:lnTo>
                    <a:pt x="1" y="34925"/>
                  </a:lnTo>
                  <a:lnTo>
                    <a:pt x="2571" y="34925"/>
                  </a:lnTo>
                  <a:lnTo>
                    <a:pt x="2571"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127"/>
            <p:cNvSpPr/>
            <p:nvPr/>
          </p:nvSpPr>
          <p:spPr>
            <a:xfrm>
              <a:off x="3645650" y="256032"/>
              <a:ext cx="64300" cy="873125"/>
            </a:xfrm>
            <a:custGeom>
              <a:rect b="b" l="l" r="r" t="t"/>
              <a:pathLst>
                <a:path extrusionOk="0" h="34925" w="2572">
                  <a:moveTo>
                    <a:pt x="1" y="0"/>
                  </a:moveTo>
                  <a:lnTo>
                    <a:pt x="1" y="34925"/>
                  </a:lnTo>
                  <a:lnTo>
                    <a:pt x="2572" y="34925"/>
                  </a:lnTo>
                  <a:lnTo>
                    <a:pt x="2572"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p127"/>
            <p:cNvSpPr/>
            <p:nvPr/>
          </p:nvSpPr>
          <p:spPr>
            <a:xfrm>
              <a:off x="3517125" y="256032"/>
              <a:ext cx="64275" cy="873125"/>
            </a:xfrm>
            <a:custGeom>
              <a:rect b="b" l="l" r="r" t="t"/>
              <a:pathLst>
                <a:path extrusionOk="0" h="34925" w="2571">
                  <a:moveTo>
                    <a:pt x="0" y="0"/>
                  </a:moveTo>
                  <a:lnTo>
                    <a:pt x="0" y="34925"/>
                  </a:lnTo>
                  <a:lnTo>
                    <a:pt x="2571" y="34925"/>
                  </a:lnTo>
                  <a:lnTo>
                    <a:pt x="2571"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4" name="Google Shape;2234;p127"/>
            <p:cNvSpPr/>
            <p:nvPr/>
          </p:nvSpPr>
          <p:spPr>
            <a:xfrm>
              <a:off x="3388575" y="256032"/>
              <a:ext cx="64300" cy="873125"/>
            </a:xfrm>
            <a:custGeom>
              <a:rect b="b" l="l" r="r" t="t"/>
              <a:pathLst>
                <a:path extrusionOk="0" h="34925" w="2572">
                  <a:moveTo>
                    <a:pt x="0" y="0"/>
                  </a:moveTo>
                  <a:lnTo>
                    <a:pt x="0" y="34925"/>
                  </a:lnTo>
                  <a:lnTo>
                    <a:pt x="2571" y="34925"/>
                  </a:lnTo>
                  <a:lnTo>
                    <a:pt x="2571"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5" name="Google Shape;2235;p127"/>
            <p:cNvSpPr/>
            <p:nvPr/>
          </p:nvSpPr>
          <p:spPr>
            <a:xfrm>
              <a:off x="3260025" y="256032"/>
              <a:ext cx="64300" cy="873125"/>
            </a:xfrm>
            <a:custGeom>
              <a:rect b="b" l="l" r="r" t="t"/>
              <a:pathLst>
                <a:path extrusionOk="0" h="34925" w="2572">
                  <a:moveTo>
                    <a:pt x="1" y="0"/>
                  </a:moveTo>
                  <a:lnTo>
                    <a:pt x="1" y="34925"/>
                  </a:lnTo>
                  <a:lnTo>
                    <a:pt x="2572" y="34925"/>
                  </a:lnTo>
                  <a:lnTo>
                    <a:pt x="2572"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6" name="Google Shape;2236;p127"/>
            <p:cNvSpPr/>
            <p:nvPr/>
          </p:nvSpPr>
          <p:spPr>
            <a:xfrm>
              <a:off x="3131475" y="256032"/>
              <a:ext cx="64300" cy="873125"/>
            </a:xfrm>
            <a:custGeom>
              <a:rect b="b" l="l" r="r" t="t"/>
              <a:pathLst>
                <a:path extrusionOk="0" h="34925" w="2572">
                  <a:moveTo>
                    <a:pt x="1" y="0"/>
                  </a:moveTo>
                  <a:lnTo>
                    <a:pt x="1" y="34925"/>
                  </a:lnTo>
                  <a:lnTo>
                    <a:pt x="2572" y="34925"/>
                  </a:lnTo>
                  <a:lnTo>
                    <a:pt x="2572"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7" name="Google Shape;2237;p127"/>
            <p:cNvSpPr/>
            <p:nvPr/>
          </p:nvSpPr>
          <p:spPr>
            <a:xfrm>
              <a:off x="3002950" y="256032"/>
              <a:ext cx="64300" cy="873125"/>
            </a:xfrm>
            <a:custGeom>
              <a:rect b="b" l="l" r="r" t="t"/>
              <a:pathLst>
                <a:path extrusionOk="0" h="34925" w="2572">
                  <a:moveTo>
                    <a:pt x="0" y="0"/>
                  </a:moveTo>
                  <a:lnTo>
                    <a:pt x="0" y="34925"/>
                  </a:lnTo>
                  <a:lnTo>
                    <a:pt x="2571" y="34925"/>
                  </a:lnTo>
                  <a:lnTo>
                    <a:pt x="2571"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p127"/>
            <p:cNvSpPr/>
            <p:nvPr/>
          </p:nvSpPr>
          <p:spPr>
            <a:xfrm>
              <a:off x="2874400" y="256032"/>
              <a:ext cx="64300" cy="873125"/>
            </a:xfrm>
            <a:custGeom>
              <a:rect b="b" l="l" r="r" t="t"/>
              <a:pathLst>
                <a:path extrusionOk="0" h="34925" w="2572">
                  <a:moveTo>
                    <a:pt x="0" y="0"/>
                  </a:moveTo>
                  <a:lnTo>
                    <a:pt x="0" y="34925"/>
                  </a:lnTo>
                  <a:lnTo>
                    <a:pt x="2571" y="34925"/>
                  </a:lnTo>
                  <a:lnTo>
                    <a:pt x="2571"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9" name="Google Shape;2239;p127"/>
            <p:cNvSpPr/>
            <p:nvPr/>
          </p:nvSpPr>
          <p:spPr>
            <a:xfrm>
              <a:off x="2745850" y="256032"/>
              <a:ext cx="64300" cy="873125"/>
            </a:xfrm>
            <a:custGeom>
              <a:rect b="b" l="l" r="r" t="t"/>
              <a:pathLst>
                <a:path extrusionOk="0" h="34925" w="2572">
                  <a:moveTo>
                    <a:pt x="1" y="0"/>
                  </a:moveTo>
                  <a:lnTo>
                    <a:pt x="1" y="34925"/>
                  </a:lnTo>
                  <a:lnTo>
                    <a:pt x="2572" y="34925"/>
                  </a:lnTo>
                  <a:lnTo>
                    <a:pt x="2572"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0" name="Google Shape;2240;p127"/>
            <p:cNvSpPr/>
            <p:nvPr/>
          </p:nvSpPr>
          <p:spPr>
            <a:xfrm>
              <a:off x="1980650" y="256032"/>
              <a:ext cx="64300" cy="873125"/>
            </a:xfrm>
            <a:custGeom>
              <a:rect b="b" l="l" r="r" t="t"/>
              <a:pathLst>
                <a:path extrusionOk="0" h="34925" w="2572">
                  <a:moveTo>
                    <a:pt x="1" y="0"/>
                  </a:moveTo>
                  <a:lnTo>
                    <a:pt x="1" y="34925"/>
                  </a:lnTo>
                  <a:lnTo>
                    <a:pt x="2572" y="34925"/>
                  </a:lnTo>
                  <a:lnTo>
                    <a:pt x="2572"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1" name="Google Shape;2241;p127"/>
            <p:cNvSpPr/>
            <p:nvPr/>
          </p:nvSpPr>
          <p:spPr>
            <a:xfrm>
              <a:off x="2616100" y="256032"/>
              <a:ext cx="64300" cy="873125"/>
            </a:xfrm>
            <a:custGeom>
              <a:rect b="b" l="l" r="r" t="t"/>
              <a:pathLst>
                <a:path extrusionOk="0" h="34925" w="2572">
                  <a:moveTo>
                    <a:pt x="1" y="0"/>
                  </a:moveTo>
                  <a:lnTo>
                    <a:pt x="1" y="34925"/>
                  </a:lnTo>
                  <a:lnTo>
                    <a:pt x="2571" y="34925"/>
                  </a:lnTo>
                  <a:lnTo>
                    <a:pt x="2571"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p127"/>
            <p:cNvSpPr/>
            <p:nvPr/>
          </p:nvSpPr>
          <p:spPr>
            <a:xfrm>
              <a:off x="1852125" y="256032"/>
              <a:ext cx="64300" cy="873125"/>
            </a:xfrm>
            <a:custGeom>
              <a:rect b="b" l="l" r="r" t="t"/>
              <a:pathLst>
                <a:path extrusionOk="0" h="34925" w="2572">
                  <a:moveTo>
                    <a:pt x="0" y="0"/>
                  </a:moveTo>
                  <a:lnTo>
                    <a:pt x="0" y="34925"/>
                  </a:lnTo>
                  <a:lnTo>
                    <a:pt x="2571" y="34925"/>
                  </a:lnTo>
                  <a:lnTo>
                    <a:pt x="2571"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3" name="Google Shape;2243;p127"/>
            <p:cNvSpPr/>
            <p:nvPr/>
          </p:nvSpPr>
          <p:spPr>
            <a:xfrm>
              <a:off x="2487550" y="256032"/>
              <a:ext cx="64300" cy="873125"/>
            </a:xfrm>
            <a:custGeom>
              <a:rect b="b" l="l" r="r" t="t"/>
              <a:pathLst>
                <a:path extrusionOk="0" h="34925" w="2572">
                  <a:moveTo>
                    <a:pt x="1" y="0"/>
                  </a:moveTo>
                  <a:lnTo>
                    <a:pt x="1" y="34925"/>
                  </a:lnTo>
                  <a:lnTo>
                    <a:pt x="2572" y="34925"/>
                  </a:lnTo>
                  <a:lnTo>
                    <a:pt x="2572"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4" name="Google Shape;2244;p127"/>
            <p:cNvSpPr/>
            <p:nvPr/>
          </p:nvSpPr>
          <p:spPr>
            <a:xfrm>
              <a:off x="1723575" y="256032"/>
              <a:ext cx="64300" cy="873125"/>
            </a:xfrm>
            <a:custGeom>
              <a:rect b="b" l="l" r="r" t="t"/>
              <a:pathLst>
                <a:path extrusionOk="0" h="34925" w="2572">
                  <a:moveTo>
                    <a:pt x="0" y="0"/>
                  </a:moveTo>
                  <a:lnTo>
                    <a:pt x="0" y="34925"/>
                  </a:lnTo>
                  <a:lnTo>
                    <a:pt x="2571" y="34925"/>
                  </a:lnTo>
                  <a:lnTo>
                    <a:pt x="2571"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5" name="Google Shape;2245;p127"/>
            <p:cNvSpPr/>
            <p:nvPr/>
          </p:nvSpPr>
          <p:spPr>
            <a:xfrm>
              <a:off x="2360225" y="256032"/>
              <a:ext cx="64300" cy="873125"/>
            </a:xfrm>
            <a:custGeom>
              <a:rect b="b" l="l" r="r" t="t"/>
              <a:pathLst>
                <a:path extrusionOk="0" h="34925" w="2572">
                  <a:moveTo>
                    <a:pt x="1" y="0"/>
                  </a:moveTo>
                  <a:lnTo>
                    <a:pt x="1" y="34925"/>
                  </a:lnTo>
                  <a:lnTo>
                    <a:pt x="2571" y="34925"/>
                  </a:lnTo>
                  <a:lnTo>
                    <a:pt x="2571"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6" name="Google Shape;2246;p127"/>
            <p:cNvSpPr/>
            <p:nvPr/>
          </p:nvSpPr>
          <p:spPr>
            <a:xfrm>
              <a:off x="1595025" y="256032"/>
              <a:ext cx="64300" cy="873125"/>
            </a:xfrm>
            <a:custGeom>
              <a:rect b="b" l="l" r="r" t="t"/>
              <a:pathLst>
                <a:path extrusionOk="0" h="34925" w="2572">
                  <a:moveTo>
                    <a:pt x="1" y="0"/>
                  </a:moveTo>
                  <a:lnTo>
                    <a:pt x="1" y="34925"/>
                  </a:lnTo>
                  <a:lnTo>
                    <a:pt x="2572" y="34925"/>
                  </a:lnTo>
                  <a:lnTo>
                    <a:pt x="2572"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127"/>
            <p:cNvSpPr/>
            <p:nvPr/>
          </p:nvSpPr>
          <p:spPr>
            <a:xfrm>
              <a:off x="2230475" y="256032"/>
              <a:ext cx="64300" cy="873125"/>
            </a:xfrm>
            <a:custGeom>
              <a:rect b="b" l="l" r="r" t="t"/>
              <a:pathLst>
                <a:path extrusionOk="0" h="34925" w="2572">
                  <a:moveTo>
                    <a:pt x="0" y="0"/>
                  </a:moveTo>
                  <a:lnTo>
                    <a:pt x="0" y="34925"/>
                  </a:lnTo>
                  <a:lnTo>
                    <a:pt x="2571" y="34925"/>
                  </a:lnTo>
                  <a:lnTo>
                    <a:pt x="2571"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p127"/>
            <p:cNvSpPr/>
            <p:nvPr/>
          </p:nvSpPr>
          <p:spPr>
            <a:xfrm>
              <a:off x="1466500" y="256032"/>
              <a:ext cx="64275" cy="873125"/>
            </a:xfrm>
            <a:custGeom>
              <a:rect b="b" l="l" r="r" t="t"/>
              <a:pathLst>
                <a:path extrusionOk="0" h="34925" w="2571">
                  <a:moveTo>
                    <a:pt x="0" y="0"/>
                  </a:moveTo>
                  <a:lnTo>
                    <a:pt x="0" y="34925"/>
                  </a:lnTo>
                  <a:lnTo>
                    <a:pt x="2571" y="34925"/>
                  </a:lnTo>
                  <a:lnTo>
                    <a:pt x="2571"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9" name="Google Shape;2249;p127"/>
            <p:cNvSpPr/>
            <p:nvPr/>
          </p:nvSpPr>
          <p:spPr>
            <a:xfrm>
              <a:off x="2101925" y="256032"/>
              <a:ext cx="64300" cy="873125"/>
            </a:xfrm>
            <a:custGeom>
              <a:rect b="b" l="l" r="r" t="t"/>
              <a:pathLst>
                <a:path extrusionOk="0" h="34925" w="2572">
                  <a:moveTo>
                    <a:pt x="1" y="0"/>
                  </a:moveTo>
                  <a:lnTo>
                    <a:pt x="1" y="34925"/>
                  </a:lnTo>
                  <a:lnTo>
                    <a:pt x="2571" y="34925"/>
                  </a:lnTo>
                  <a:lnTo>
                    <a:pt x="2571"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127"/>
            <p:cNvSpPr/>
            <p:nvPr/>
          </p:nvSpPr>
          <p:spPr>
            <a:xfrm>
              <a:off x="3583800" y="2852650"/>
              <a:ext cx="517850" cy="875575"/>
            </a:xfrm>
            <a:custGeom>
              <a:rect b="b" l="l" r="r" t="t"/>
              <a:pathLst>
                <a:path extrusionOk="0" h="35023" w="20714">
                  <a:moveTo>
                    <a:pt x="1" y="1"/>
                  </a:moveTo>
                  <a:lnTo>
                    <a:pt x="1" y="35023"/>
                  </a:lnTo>
                  <a:lnTo>
                    <a:pt x="20713" y="35023"/>
                  </a:lnTo>
                  <a:lnTo>
                    <a:pt x="20713" y="1"/>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127"/>
            <p:cNvSpPr/>
            <p:nvPr/>
          </p:nvSpPr>
          <p:spPr>
            <a:xfrm>
              <a:off x="2553050" y="2855075"/>
              <a:ext cx="514200" cy="873150"/>
            </a:xfrm>
            <a:custGeom>
              <a:rect b="b" l="l" r="r" t="t"/>
              <a:pathLst>
                <a:path extrusionOk="0" h="34926" w="20568">
                  <a:moveTo>
                    <a:pt x="0" y="1"/>
                  </a:moveTo>
                  <a:lnTo>
                    <a:pt x="0" y="34926"/>
                  </a:lnTo>
                  <a:lnTo>
                    <a:pt x="20567" y="34926"/>
                  </a:lnTo>
                  <a:lnTo>
                    <a:pt x="20567" y="1"/>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o">
  <p:cSld name="CUSTOM_1_3_1_1_1">
    <p:bg>
      <p:bgPr>
        <a:solidFill>
          <a:srgbClr val="300C41"/>
        </a:solidFill>
      </p:bgPr>
    </p:bg>
    <p:spTree>
      <p:nvGrpSpPr>
        <p:cNvPr id="2252" name="Shape 2252"/>
        <p:cNvGrpSpPr/>
        <p:nvPr/>
      </p:nvGrpSpPr>
      <p:grpSpPr>
        <a:xfrm>
          <a:off x="0" y="0"/>
          <a:ext cx="0" cy="0"/>
          <a:chOff x="0" y="0"/>
          <a:chExt cx="0" cy="0"/>
        </a:xfrm>
      </p:grpSpPr>
      <p:grpSp>
        <p:nvGrpSpPr>
          <p:cNvPr id="2253" name="Google Shape;2253;p128"/>
          <p:cNvGrpSpPr/>
          <p:nvPr/>
        </p:nvGrpSpPr>
        <p:grpSpPr>
          <a:xfrm>
            <a:off x="4520057" y="10"/>
            <a:ext cx="4624194" cy="5143706"/>
            <a:chOff x="1466500" y="256032"/>
            <a:chExt cx="4687000" cy="5213568"/>
          </a:xfrm>
        </p:grpSpPr>
        <p:sp>
          <p:nvSpPr>
            <p:cNvPr id="2254" name="Google Shape;2254;p128"/>
            <p:cNvSpPr/>
            <p:nvPr/>
          </p:nvSpPr>
          <p:spPr>
            <a:xfrm>
              <a:off x="4095575" y="4596475"/>
              <a:ext cx="2057925" cy="873125"/>
            </a:xfrm>
            <a:custGeom>
              <a:rect b="b" l="l" r="r" t="t"/>
              <a:pathLst>
                <a:path extrusionOk="0" h="34925" w="82317">
                  <a:moveTo>
                    <a:pt x="1" y="0"/>
                  </a:moveTo>
                  <a:lnTo>
                    <a:pt x="1" y="34925"/>
                  </a:lnTo>
                  <a:lnTo>
                    <a:pt x="82317" y="34925"/>
                  </a:lnTo>
                  <a:lnTo>
                    <a:pt x="82317"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5" name="Google Shape;2255;p128"/>
            <p:cNvSpPr/>
            <p:nvPr/>
          </p:nvSpPr>
          <p:spPr>
            <a:xfrm>
              <a:off x="5130000" y="3727000"/>
              <a:ext cx="1023500" cy="875575"/>
            </a:xfrm>
            <a:custGeom>
              <a:rect b="b" l="l" r="r" t="t"/>
              <a:pathLst>
                <a:path extrusionOk="0" h="35023" w="40940">
                  <a:moveTo>
                    <a:pt x="0" y="1"/>
                  </a:moveTo>
                  <a:lnTo>
                    <a:pt x="0" y="35023"/>
                  </a:lnTo>
                  <a:lnTo>
                    <a:pt x="40940" y="35023"/>
                  </a:lnTo>
                  <a:lnTo>
                    <a:pt x="40940" y="1"/>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6" name="Google Shape;2256;p128"/>
            <p:cNvSpPr/>
            <p:nvPr/>
          </p:nvSpPr>
          <p:spPr>
            <a:xfrm>
              <a:off x="3064800" y="3727000"/>
              <a:ext cx="1036850" cy="875575"/>
            </a:xfrm>
            <a:custGeom>
              <a:rect b="b" l="l" r="r" t="t"/>
              <a:pathLst>
                <a:path extrusionOk="0" h="35023" w="41474">
                  <a:moveTo>
                    <a:pt x="0" y="1"/>
                  </a:moveTo>
                  <a:lnTo>
                    <a:pt x="0" y="35023"/>
                  </a:lnTo>
                  <a:lnTo>
                    <a:pt x="41473" y="35023"/>
                  </a:lnTo>
                  <a:lnTo>
                    <a:pt x="41473" y="1"/>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7" name="Google Shape;2257;p128"/>
            <p:cNvSpPr/>
            <p:nvPr/>
          </p:nvSpPr>
          <p:spPr>
            <a:xfrm>
              <a:off x="5647800" y="2852650"/>
              <a:ext cx="505700" cy="875575"/>
            </a:xfrm>
            <a:custGeom>
              <a:rect b="b" l="l" r="r" t="t"/>
              <a:pathLst>
                <a:path extrusionOk="0" h="35023" w="20228">
                  <a:moveTo>
                    <a:pt x="1" y="1"/>
                  </a:moveTo>
                  <a:lnTo>
                    <a:pt x="1" y="35023"/>
                  </a:lnTo>
                  <a:lnTo>
                    <a:pt x="20228" y="35023"/>
                  </a:lnTo>
                  <a:lnTo>
                    <a:pt x="20228" y="1"/>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8" name="Google Shape;2258;p128"/>
            <p:cNvSpPr/>
            <p:nvPr/>
          </p:nvSpPr>
          <p:spPr>
            <a:xfrm>
              <a:off x="4609725" y="2855075"/>
              <a:ext cx="514200" cy="873150"/>
            </a:xfrm>
            <a:custGeom>
              <a:rect b="b" l="l" r="r" t="t"/>
              <a:pathLst>
                <a:path extrusionOk="0" h="34926" w="20568">
                  <a:moveTo>
                    <a:pt x="1" y="1"/>
                  </a:moveTo>
                  <a:lnTo>
                    <a:pt x="1" y="34926"/>
                  </a:lnTo>
                  <a:lnTo>
                    <a:pt x="20568" y="34926"/>
                  </a:lnTo>
                  <a:lnTo>
                    <a:pt x="20568" y="1"/>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128"/>
            <p:cNvSpPr/>
            <p:nvPr/>
          </p:nvSpPr>
          <p:spPr>
            <a:xfrm>
              <a:off x="5896375" y="1984375"/>
              <a:ext cx="257100" cy="871925"/>
            </a:xfrm>
            <a:custGeom>
              <a:rect b="b" l="l" r="r" t="t"/>
              <a:pathLst>
                <a:path extrusionOk="0" h="34877" w="10284">
                  <a:moveTo>
                    <a:pt x="1" y="0"/>
                  </a:moveTo>
                  <a:lnTo>
                    <a:pt x="1" y="34877"/>
                  </a:lnTo>
                  <a:lnTo>
                    <a:pt x="10284" y="34877"/>
                  </a:lnTo>
                  <a:lnTo>
                    <a:pt x="10284"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0" name="Google Shape;2260;p128"/>
            <p:cNvSpPr/>
            <p:nvPr/>
          </p:nvSpPr>
          <p:spPr>
            <a:xfrm>
              <a:off x="5381000" y="1984375"/>
              <a:ext cx="257100" cy="871925"/>
            </a:xfrm>
            <a:custGeom>
              <a:rect b="b" l="l" r="r" t="t"/>
              <a:pathLst>
                <a:path extrusionOk="0" h="34877" w="10284">
                  <a:moveTo>
                    <a:pt x="0" y="0"/>
                  </a:moveTo>
                  <a:lnTo>
                    <a:pt x="0" y="34877"/>
                  </a:lnTo>
                  <a:lnTo>
                    <a:pt x="10284" y="34877"/>
                  </a:lnTo>
                  <a:lnTo>
                    <a:pt x="10284"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1" name="Google Shape;2261;p128"/>
            <p:cNvSpPr/>
            <p:nvPr/>
          </p:nvSpPr>
          <p:spPr>
            <a:xfrm>
              <a:off x="4866825" y="1984375"/>
              <a:ext cx="257100" cy="871925"/>
            </a:xfrm>
            <a:custGeom>
              <a:rect b="b" l="l" r="r" t="t"/>
              <a:pathLst>
                <a:path extrusionOk="0" h="34877" w="10284">
                  <a:moveTo>
                    <a:pt x="0" y="0"/>
                  </a:moveTo>
                  <a:lnTo>
                    <a:pt x="0" y="34877"/>
                  </a:lnTo>
                  <a:lnTo>
                    <a:pt x="10284" y="34877"/>
                  </a:lnTo>
                  <a:lnTo>
                    <a:pt x="10284"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2" name="Google Shape;2262;p128"/>
            <p:cNvSpPr/>
            <p:nvPr/>
          </p:nvSpPr>
          <p:spPr>
            <a:xfrm>
              <a:off x="4352650" y="1984375"/>
              <a:ext cx="257100" cy="871925"/>
            </a:xfrm>
            <a:custGeom>
              <a:rect b="b" l="l" r="r" t="t"/>
              <a:pathLst>
                <a:path extrusionOk="0" h="34877" w="10284">
                  <a:moveTo>
                    <a:pt x="0" y="0"/>
                  </a:moveTo>
                  <a:lnTo>
                    <a:pt x="0" y="34877"/>
                  </a:lnTo>
                  <a:lnTo>
                    <a:pt x="10284" y="34877"/>
                  </a:lnTo>
                  <a:lnTo>
                    <a:pt x="10284"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3" name="Google Shape;2263;p128"/>
            <p:cNvSpPr/>
            <p:nvPr/>
          </p:nvSpPr>
          <p:spPr>
            <a:xfrm>
              <a:off x="3842100" y="1978300"/>
              <a:ext cx="259550" cy="875575"/>
            </a:xfrm>
            <a:custGeom>
              <a:rect b="b" l="l" r="r" t="t"/>
              <a:pathLst>
                <a:path extrusionOk="0" h="35023" w="10382">
                  <a:moveTo>
                    <a:pt x="1" y="1"/>
                  </a:moveTo>
                  <a:lnTo>
                    <a:pt x="1" y="35023"/>
                  </a:lnTo>
                  <a:lnTo>
                    <a:pt x="10381" y="35023"/>
                  </a:lnTo>
                  <a:lnTo>
                    <a:pt x="10381" y="1"/>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4" name="Google Shape;2264;p128"/>
            <p:cNvSpPr/>
            <p:nvPr/>
          </p:nvSpPr>
          <p:spPr>
            <a:xfrm>
              <a:off x="3324300" y="1984375"/>
              <a:ext cx="257100" cy="871925"/>
            </a:xfrm>
            <a:custGeom>
              <a:rect b="b" l="l" r="r" t="t"/>
              <a:pathLst>
                <a:path extrusionOk="0" h="34877" w="10284">
                  <a:moveTo>
                    <a:pt x="1" y="0"/>
                  </a:moveTo>
                  <a:lnTo>
                    <a:pt x="1" y="34877"/>
                  </a:lnTo>
                  <a:lnTo>
                    <a:pt x="10284" y="34877"/>
                  </a:lnTo>
                  <a:lnTo>
                    <a:pt x="10284"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128"/>
            <p:cNvSpPr/>
            <p:nvPr/>
          </p:nvSpPr>
          <p:spPr>
            <a:xfrm>
              <a:off x="2810125" y="1984375"/>
              <a:ext cx="257125" cy="871925"/>
            </a:xfrm>
            <a:custGeom>
              <a:rect b="b" l="l" r="r" t="t"/>
              <a:pathLst>
                <a:path extrusionOk="0" h="34877" w="10285">
                  <a:moveTo>
                    <a:pt x="1" y="0"/>
                  </a:moveTo>
                  <a:lnTo>
                    <a:pt x="1" y="34877"/>
                  </a:lnTo>
                  <a:lnTo>
                    <a:pt x="10284" y="34877"/>
                  </a:lnTo>
                  <a:lnTo>
                    <a:pt x="10284"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6" name="Google Shape;2266;p128"/>
            <p:cNvSpPr/>
            <p:nvPr/>
          </p:nvSpPr>
          <p:spPr>
            <a:xfrm>
              <a:off x="2295950" y="1984375"/>
              <a:ext cx="257125" cy="871925"/>
            </a:xfrm>
            <a:custGeom>
              <a:rect b="b" l="l" r="r" t="t"/>
              <a:pathLst>
                <a:path extrusionOk="0" h="34877" w="10285">
                  <a:moveTo>
                    <a:pt x="1" y="0"/>
                  </a:moveTo>
                  <a:lnTo>
                    <a:pt x="1" y="34877"/>
                  </a:lnTo>
                  <a:lnTo>
                    <a:pt x="10284" y="34877"/>
                  </a:lnTo>
                  <a:lnTo>
                    <a:pt x="10284"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7" name="Google Shape;2267;p128"/>
            <p:cNvSpPr/>
            <p:nvPr/>
          </p:nvSpPr>
          <p:spPr>
            <a:xfrm>
              <a:off x="6024925" y="1120013"/>
              <a:ext cx="128550" cy="873150"/>
            </a:xfrm>
            <a:custGeom>
              <a:rect b="b" l="l" r="r" t="t"/>
              <a:pathLst>
                <a:path extrusionOk="0" h="34926" w="5142">
                  <a:moveTo>
                    <a:pt x="0" y="0"/>
                  </a:moveTo>
                  <a:lnTo>
                    <a:pt x="0" y="34925"/>
                  </a:lnTo>
                  <a:lnTo>
                    <a:pt x="5142" y="34925"/>
                  </a:lnTo>
                  <a:lnTo>
                    <a:pt x="5142"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8" name="Google Shape;2268;p128"/>
            <p:cNvSpPr/>
            <p:nvPr/>
          </p:nvSpPr>
          <p:spPr>
            <a:xfrm>
              <a:off x="5767825" y="1120013"/>
              <a:ext cx="128575" cy="873150"/>
            </a:xfrm>
            <a:custGeom>
              <a:rect b="b" l="l" r="r" t="t"/>
              <a:pathLst>
                <a:path extrusionOk="0" h="34926" w="5143">
                  <a:moveTo>
                    <a:pt x="1" y="0"/>
                  </a:moveTo>
                  <a:lnTo>
                    <a:pt x="1" y="34925"/>
                  </a:lnTo>
                  <a:lnTo>
                    <a:pt x="5143" y="34925"/>
                  </a:lnTo>
                  <a:lnTo>
                    <a:pt x="5143"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9" name="Google Shape;2269;p128"/>
            <p:cNvSpPr/>
            <p:nvPr/>
          </p:nvSpPr>
          <p:spPr>
            <a:xfrm>
              <a:off x="5510750" y="1120013"/>
              <a:ext cx="128575" cy="873150"/>
            </a:xfrm>
            <a:custGeom>
              <a:rect b="b" l="l" r="r" t="t"/>
              <a:pathLst>
                <a:path extrusionOk="0" h="34926" w="5143">
                  <a:moveTo>
                    <a:pt x="0" y="0"/>
                  </a:moveTo>
                  <a:lnTo>
                    <a:pt x="0" y="34925"/>
                  </a:lnTo>
                  <a:lnTo>
                    <a:pt x="5142" y="34925"/>
                  </a:lnTo>
                  <a:lnTo>
                    <a:pt x="5142"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p128"/>
            <p:cNvSpPr/>
            <p:nvPr/>
          </p:nvSpPr>
          <p:spPr>
            <a:xfrm>
              <a:off x="5252450" y="1120013"/>
              <a:ext cx="128575" cy="873150"/>
            </a:xfrm>
            <a:custGeom>
              <a:rect b="b" l="l" r="r" t="t"/>
              <a:pathLst>
                <a:path extrusionOk="0" h="34926" w="5143">
                  <a:moveTo>
                    <a:pt x="0" y="0"/>
                  </a:moveTo>
                  <a:lnTo>
                    <a:pt x="0" y="34925"/>
                  </a:lnTo>
                  <a:lnTo>
                    <a:pt x="5142" y="34925"/>
                  </a:lnTo>
                  <a:lnTo>
                    <a:pt x="5142"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1" name="Google Shape;2271;p128"/>
            <p:cNvSpPr/>
            <p:nvPr/>
          </p:nvSpPr>
          <p:spPr>
            <a:xfrm>
              <a:off x="4995350" y="1120013"/>
              <a:ext cx="128575" cy="873150"/>
            </a:xfrm>
            <a:custGeom>
              <a:rect b="b" l="l" r="r" t="t"/>
              <a:pathLst>
                <a:path extrusionOk="0" h="34926" w="5143">
                  <a:moveTo>
                    <a:pt x="1" y="0"/>
                  </a:moveTo>
                  <a:lnTo>
                    <a:pt x="1" y="34925"/>
                  </a:lnTo>
                  <a:lnTo>
                    <a:pt x="5143" y="34925"/>
                  </a:lnTo>
                  <a:lnTo>
                    <a:pt x="5143"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2" name="Google Shape;2272;p128"/>
            <p:cNvSpPr/>
            <p:nvPr/>
          </p:nvSpPr>
          <p:spPr>
            <a:xfrm>
              <a:off x="4738275" y="1120013"/>
              <a:ext cx="128575" cy="873150"/>
            </a:xfrm>
            <a:custGeom>
              <a:rect b="b" l="l" r="r" t="t"/>
              <a:pathLst>
                <a:path extrusionOk="0" h="34926" w="5143">
                  <a:moveTo>
                    <a:pt x="1" y="0"/>
                  </a:moveTo>
                  <a:lnTo>
                    <a:pt x="1" y="34925"/>
                  </a:lnTo>
                  <a:lnTo>
                    <a:pt x="5142" y="34925"/>
                  </a:lnTo>
                  <a:lnTo>
                    <a:pt x="5142"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p128"/>
            <p:cNvSpPr/>
            <p:nvPr/>
          </p:nvSpPr>
          <p:spPr>
            <a:xfrm>
              <a:off x="4481200" y="1120013"/>
              <a:ext cx="128550" cy="873150"/>
            </a:xfrm>
            <a:custGeom>
              <a:rect b="b" l="l" r="r" t="t"/>
              <a:pathLst>
                <a:path extrusionOk="0" h="34926" w="5142">
                  <a:moveTo>
                    <a:pt x="0" y="0"/>
                  </a:moveTo>
                  <a:lnTo>
                    <a:pt x="0" y="34925"/>
                  </a:lnTo>
                  <a:lnTo>
                    <a:pt x="5142" y="34925"/>
                  </a:lnTo>
                  <a:lnTo>
                    <a:pt x="5142"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128"/>
            <p:cNvSpPr/>
            <p:nvPr/>
          </p:nvSpPr>
          <p:spPr>
            <a:xfrm>
              <a:off x="4224100" y="1120013"/>
              <a:ext cx="128575" cy="873150"/>
            </a:xfrm>
            <a:custGeom>
              <a:rect b="b" l="l" r="r" t="t"/>
              <a:pathLst>
                <a:path extrusionOk="0" h="34926" w="5143">
                  <a:moveTo>
                    <a:pt x="1" y="0"/>
                  </a:moveTo>
                  <a:lnTo>
                    <a:pt x="1" y="34925"/>
                  </a:lnTo>
                  <a:lnTo>
                    <a:pt x="5142" y="34925"/>
                  </a:lnTo>
                  <a:lnTo>
                    <a:pt x="5142"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128"/>
            <p:cNvSpPr/>
            <p:nvPr/>
          </p:nvSpPr>
          <p:spPr>
            <a:xfrm>
              <a:off x="3973100" y="1120013"/>
              <a:ext cx="128550" cy="873150"/>
            </a:xfrm>
            <a:custGeom>
              <a:rect b="b" l="l" r="r" t="t"/>
              <a:pathLst>
                <a:path extrusionOk="0" h="34926" w="5142">
                  <a:moveTo>
                    <a:pt x="0" y="0"/>
                  </a:moveTo>
                  <a:lnTo>
                    <a:pt x="0" y="34925"/>
                  </a:lnTo>
                  <a:lnTo>
                    <a:pt x="5142" y="34925"/>
                  </a:lnTo>
                  <a:lnTo>
                    <a:pt x="5142"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128"/>
            <p:cNvSpPr/>
            <p:nvPr/>
          </p:nvSpPr>
          <p:spPr>
            <a:xfrm>
              <a:off x="3709925" y="1120013"/>
              <a:ext cx="128575" cy="873150"/>
            </a:xfrm>
            <a:custGeom>
              <a:rect b="b" l="l" r="r" t="t"/>
              <a:pathLst>
                <a:path extrusionOk="0" h="34926" w="5143">
                  <a:moveTo>
                    <a:pt x="1" y="0"/>
                  </a:moveTo>
                  <a:lnTo>
                    <a:pt x="1" y="34925"/>
                  </a:lnTo>
                  <a:lnTo>
                    <a:pt x="5142" y="34925"/>
                  </a:lnTo>
                  <a:lnTo>
                    <a:pt x="5142"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128"/>
            <p:cNvSpPr/>
            <p:nvPr/>
          </p:nvSpPr>
          <p:spPr>
            <a:xfrm>
              <a:off x="3452850" y="1120013"/>
              <a:ext cx="128550" cy="873150"/>
            </a:xfrm>
            <a:custGeom>
              <a:rect b="b" l="l" r="r" t="t"/>
              <a:pathLst>
                <a:path extrusionOk="0" h="34926" w="5142">
                  <a:moveTo>
                    <a:pt x="0" y="0"/>
                  </a:moveTo>
                  <a:lnTo>
                    <a:pt x="0" y="34925"/>
                  </a:lnTo>
                  <a:lnTo>
                    <a:pt x="5142" y="34925"/>
                  </a:lnTo>
                  <a:lnTo>
                    <a:pt x="5142"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8" name="Google Shape;2278;p128"/>
            <p:cNvSpPr/>
            <p:nvPr/>
          </p:nvSpPr>
          <p:spPr>
            <a:xfrm>
              <a:off x="3195750" y="1120013"/>
              <a:ext cx="128575" cy="873150"/>
            </a:xfrm>
            <a:custGeom>
              <a:rect b="b" l="l" r="r" t="t"/>
              <a:pathLst>
                <a:path extrusionOk="0" h="34926" w="5143">
                  <a:moveTo>
                    <a:pt x="1" y="0"/>
                  </a:moveTo>
                  <a:lnTo>
                    <a:pt x="1" y="34925"/>
                  </a:lnTo>
                  <a:lnTo>
                    <a:pt x="5143" y="34925"/>
                  </a:lnTo>
                  <a:lnTo>
                    <a:pt x="5143"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p128"/>
            <p:cNvSpPr/>
            <p:nvPr/>
          </p:nvSpPr>
          <p:spPr>
            <a:xfrm>
              <a:off x="2938675" y="1120013"/>
              <a:ext cx="128575" cy="873150"/>
            </a:xfrm>
            <a:custGeom>
              <a:rect b="b" l="l" r="r" t="t"/>
              <a:pathLst>
                <a:path extrusionOk="0" h="34926" w="5143">
                  <a:moveTo>
                    <a:pt x="0" y="0"/>
                  </a:moveTo>
                  <a:lnTo>
                    <a:pt x="0" y="34925"/>
                  </a:lnTo>
                  <a:lnTo>
                    <a:pt x="5142" y="34925"/>
                  </a:lnTo>
                  <a:lnTo>
                    <a:pt x="5142"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0" name="Google Shape;2280;p128"/>
            <p:cNvSpPr/>
            <p:nvPr/>
          </p:nvSpPr>
          <p:spPr>
            <a:xfrm>
              <a:off x="2681575" y="1120013"/>
              <a:ext cx="128575" cy="873150"/>
            </a:xfrm>
            <a:custGeom>
              <a:rect b="b" l="l" r="r" t="t"/>
              <a:pathLst>
                <a:path extrusionOk="0" h="34926" w="5143">
                  <a:moveTo>
                    <a:pt x="1" y="0"/>
                  </a:moveTo>
                  <a:lnTo>
                    <a:pt x="1" y="34925"/>
                  </a:lnTo>
                  <a:lnTo>
                    <a:pt x="5143" y="34925"/>
                  </a:lnTo>
                  <a:lnTo>
                    <a:pt x="5143"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1" name="Google Shape;2281;p128"/>
            <p:cNvSpPr/>
            <p:nvPr/>
          </p:nvSpPr>
          <p:spPr>
            <a:xfrm>
              <a:off x="1916400" y="1120013"/>
              <a:ext cx="128550" cy="873150"/>
            </a:xfrm>
            <a:custGeom>
              <a:rect b="b" l="l" r="r" t="t"/>
              <a:pathLst>
                <a:path extrusionOk="0" h="34926" w="5142">
                  <a:moveTo>
                    <a:pt x="0" y="0"/>
                  </a:moveTo>
                  <a:lnTo>
                    <a:pt x="0" y="34925"/>
                  </a:lnTo>
                  <a:lnTo>
                    <a:pt x="5142" y="34925"/>
                  </a:lnTo>
                  <a:lnTo>
                    <a:pt x="5142"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2" name="Google Shape;2282;p128"/>
            <p:cNvSpPr/>
            <p:nvPr/>
          </p:nvSpPr>
          <p:spPr>
            <a:xfrm>
              <a:off x="2424500" y="1120013"/>
              <a:ext cx="128575" cy="873150"/>
            </a:xfrm>
            <a:custGeom>
              <a:rect b="b" l="l" r="r" t="t"/>
              <a:pathLst>
                <a:path extrusionOk="0" h="34926" w="5143">
                  <a:moveTo>
                    <a:pt x="0" y="0"/>
                  </a:moveTo>
                  <a:lnTo>
                    <a:pt x="0" y="34925"/>
                  </a:lnTo>
                  <a:lnTo>
                    <a:pt x="5142" y="34925"/>
                  </a:lnTo>
                  <a:lnTo>
                    <a:pt x="5142"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128"/>
            <p:cNvSpPr/>
            <p:nvPr/>
          </p:nvSpPr>
          <p:spPr>
            <a:xfrm>
              <a:off x="1659300" y="1120013"/>
              <a:ext cx="128575" cy="873150"/>
            </a:xfrm>
            <a:custGeom>
              <a:rect b="b" l="l" r="r" t="t"/>
              <a:pathLst>
                <a:path extrusionOk="0" h="34926" w="5143">
                  <a:moveTo>
                    <a:pt x="1" y="0"/>
                  </a:moveTo>
                  <a:lnTo>
                    <a:pt x="1" y="34925"/>
                  </a:lnTo>
                  <a:lnTo>
                    <a:pt x="5142" y="34925"/>
                  </a:lnTo>
                  <a:lnTo>
                    <a:pt x="5142"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128"/>
            <p:cNvSpPr/>
            <p:nvPr/>
          </p:nvSpPr>
          <p:spPr>
            <a:xfrm>
              <a:off x="2167400" y="1120013"/>
              <a:ext cx="128575" cy="873150"/>
            </a:xfrm>
            <a:custGeom>
              <a:rect b="b" l="l" r="r" t="t"/>
              <a:pathLst>
                <a:path extrusionOk="0" h="34926" w="5143">
                  <a:moveTo>
                    <a:pt x="1" y="0"/>
                  </a:moveTo>
                  <a:lnTo>
                    <a:pt x="1" y="34925"/>
                  </a:lnTo>
                  <a:lnTo>
                    <a:pt x="5143" y="34925"/>
                  </a:lnTo>
                  <a:lnTo>
                    <a:pt x="5143"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5" name="Google Shape;2285;p128"/>
            <p:cNvSpPr/>
            <p:nvPr/>
          </p:nvSpPr>
          <p:spPr>
            <a:xfrm>
              <a:off x="6089200" y="256032"/>
              <a:ext cx="63075" cy="873125"/>
            </a:xfrm>
            <a:custGeom>
              <a:rect b="b" l="l" r="r" t="t"/>
              <a:pathLst>
                <a:path extrusionOk="0" h="34925" w="2523">
                  <a:moveTo>
                    <a:pt x="0" y="0"/>
                  </a:moveTo>
                  <a:lnTo>
                    <a:pt x="0" y="34925"/>
                  </a:lnTo>
                  <a:lnTo>
                    <a:pt x="2523" y="34925"/>
                  </a:lnTo>
                  <a:lnTo>
                    <a:pt x="2523"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128"/>
            <p:cNvSpPr/>
            <p:nvPr/>
          </p:nvSpPr>
          <p:spPr>
            <a:xfrm>
              <a:off x="5960650" y="256032"/>
              <a:ext cx="63075" cy="873125"/>
            </a:xfrm>
            <a:custGeom>
              <a:rect b="b" l="l" r="r" t="t"/>
              <a:pathLst>
                <a:path extrusionOk="0" h="34925" w="2523">
                  <a:moveTo>
                    <a:pt x="0" y="0"/>
                  </a:moveTo>
                  <a:lnTo>
                    <a:pt x="0" y="34925"/>
                  </a:lnTo>
                  <a:lnTo>
                    <a:pt x="2523" y="34925"/>
                  </a:lnTo>
                  <a:lnTo>
                    <a:pt x="2523"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128"/>
            <p:cNvSpPr/>
            <p:nvPr/>
          </p:nvSpPr>
          <p:spPr>
            <a:xfrm>
              <a:off x="5832100" y="256032"/>
              <a:ext cx="63100" cy="873125"/>
            </a:xfrm>
            <a:custGeom>
              <a:rect b="b" l="l" r="r" t="t"/>
              <a:pathLst>
                <a:path extrusionOk="0" h="34925" w="2524">
                  <a:moveTo>
                    <a:pt x="1" y="0"/>
                  </a:moveTo>
                  <a:lnTo>
                    <a:pt x="1" y="34925"/>
                  </a:lnTo>
                  <a:lnTo>
                    <a:pt x="2523" y="34925"/>
                  </a:lnTo>
                  <a:lnTo>
                    <a:pt x="2523"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8" name="Google Shape;2288;p128"/>
            <p:cNvSpPr/>
            <p:nvPr/>
          </p:nvSpPr>
          <p:spPr>
            <a:xfrm>
              <a:off x="5703550" y="256032"/>
              <a:ext cx="63100" cy="873125"/>
            </a:xfrm>
            <a:custGeom>
              <a:rect b="b" l="l" r="r" t="t"/>
              <a:pathLst>
                <a:path extrusionOk="0" h="34925" w="2524">
                  <a:moveTo>
                    <a:pt x="1" y="0"/>
                  </a:moveTo>
                  <a:lnTo>
                    <a:pt x="1" y="34925"/>
                  </a:lnTo>
                  <a:lnTo>
                    <a:pt x="2523" y="34925"/>
                  </a:lnTo>
                  <a:lnTo>
                    <a:pt x="2523"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128"/>
            <p:cNvSpPr/>
            <p:nvPr/>
          </p:nvSpPr>
          <p:spPr>
            <a:xfrm>
              <a:off x="5575025" y="256032"/>
              <a:ext cx="63075" cy="873125"/>
            </a:xfrm>
            <a:custGeom>
              <a:rect b="b" l="l" r="r" t="t"/>
              <a:pathLst>
                <a:path extrusionOk="0" h="34925" w="2523">
                  <a:moveTo>
                    <a:pt x="0" y="0"/>
                  </a:moveTo>
                  <a:lnTo>
                    <a:pt x="0" y="34925"/>
                  </a:lnTo>
                  <a:lnTo>
                    <a:pt x="2523" y="34925"/>
                  </a:lnTo>
                  <a:lnTo>
                    <a:pt x="2523"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128"/>
            <p:cNvSpPr/>
            <p:nvPr/>
          </p:nvSpPr>
          <p:spPr>
            <a:xfrm>
              <a:off x="5446475" y="256032"/>
              <a:ext cx="63075" cy="873125"/>
            </a:xfrm>
            <a:custGeom>
              <a:rect b="b" l="l" r="r" t="t"/>
              <a:pathLst>
                <a:path extrusionOk="0" h="34925" w="2523">
                  <a:moveTo>
                    <a:pt x="1" y="0"/>
                  </a:moveTo>
                  <a:lnTo>
                    <a:pt x="1" y="34925"/>
                  </a:lnTo>
                  <a:lnTo>
                    <a:pt x="2523" y="34925"/>
                  </a:lnTo>
                  <a:lnTo>
                    <a:pt x="2523"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1" name="Google Shape;2291;p128"/>
            <p:cNvSpPr/>
            <p:nvPr/>
          </p:nvSpPr>
          <p:spPr>
            <a:xfrm>
              <a:off x="5317925" y="256032"/>
              <a:ext cx="63100" cy="873125"/>
            </a:xfrm>
            <a:custGeom>
              <a:rect b="b" l="l" r="r" t="t"/>
              <a:pathLst>
                <a:path extrusionOk="0" h="34925" w="2524">
                  <a:moveTo>
                    <a:pt x="1" y="0"/>
                  </a:moveTo>
                  <a:lnTo>
                    <a:pt x="1" y="34925"/>
                  </a:lnTo>
                  <a:lnTo>
                    <a:pt x="2523" y="34925"/>
                  </a:lnTo>
                  <a:lnTo>
                    <a:pt x="2523"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2" name="Google Shape;2292;p128"/>
            <p:cNvSpPr/>
            <p:nvPr/>
          </p:nvSpPr>
          <p:spPr>
            <a:xfrm>
              <a:off x="5189400" y="256032"/>
              <a:ext cx="63075" cy="873125"/>
            </a:xfrm>
            <a:custGeom>
              <a:rect b="b" l="l" r="r" t="t"/>
              <a:pathLst>
                <a:path extrusionOk="0" h="34925" w="2523">
                  <a:moveTo>
                    <a:pt x="0" y="0"/>
                  </a:moveTo>
                  <a:lnTo>
                    <a:pt x="0" y="34925"/>
                  </a:lnTo>
                  <a:lnTo>
                    <a:pt x="2522" y="34925"/>
                  </a:lnTo>
                  <a:lnTo>
                    <a:pt x="2522"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3" name="Google Shape;2293;p128"/>
            <p:cNvSpPr/>
            <p:nvPr/>
          </p:nvSpPr>
          <p:spPr>
            <a:xfrm>
              <a:off x="5060850" y="256032"/>
              <a:ext cx="63075" cy="873125"/>
            </a:xfrm>
            <a:custGeom>
              <a:rect b="b" l="l" r="r" t="t"/>
              <a:pathLst>
                <a:path extrusionOk="0" h="34925" w="2523">
                  <a:moveTo>
                    <a:pt x="0" y="0"/>
                  </a:moveTo>
                  <a:lnTo>
                    <a:pt x="0" y="34925"/>
                  </a:lnTo>
                  <a:lnTo>
                    <a:pt x="2523" y="34925"/>
                  </a:lnTo>
                  <a:lnTo>
                    <a:pt x="2523"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4" name="Google Shape;2294;p128"/>
            <p:cNvSpPr/>
            <p:nvPr/>
          </p:nvSpPr>
          <p:spPr>
            <a:xfrm>
              <a:off x="4932300" y="256032"/>
              <a:ext cx="63075" cy="873125"/>
            </a:xfrm>
            <a:custGeom>
              <a:rect b="b" l="l" r="r" t="t"/>
              <a:pathLst>
                <a:path extrusionOk="0" h="34925" w="2523">
                  <a:moveTo>
                    <a:pt x="1" y="0"/>
                  </a:moveTo>
                  <a:lnTo>
                    <a:pt x="1" y="34925"/>
                  </a:lnTo>
                  <a:lnTo>
                    <a:pt x="2523" y="34925"/>
                  </a:lnTo>
                  <a:lnTo>
                    <a:pt x="2523"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128"/>
            <p:cNvSpPr/>
            <p:nvPr/>
          </p:nvSpPr>
          <p:spPr>
            <a:xfrm>
              <a:off x="4803750" y="256032"/>
              <a:ext cx="63100" cy="873125"/>
            </a:xfrm>
            <a:custGeom>
              <a:rect b="b" l="l" r="r" t="t"/>
              <a:pathLst>
                <a:path extrusionOk="0" h="34925" w="2524">
                  <a:moveTo>
                    <a:pt x="1" y="0"/>
                  </a:moveTo>
                  <a:lnTo>
                    <a:pt x="1" y="34925"/>
                  </a:lnTo>
                  <a:lnTo>
                    <a:pt x="2523" y="34925"/>
                  </a:lnTo>
                  <a:lnTo>
                    <a:pt x="2523"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6" name="Google Shape;2296;p128"/>
            <p:cNvSpPr/>
            <p:nvPr/>
          </p:nvSpPr>
          <p:spPr>
            <a:xfrm>
              <a:off x="4675225" y="256032"/>
              <a:ext cx="63075" cy="873125"/>
            </a:xfrm>
            <a:custGeom>
              <a:rect b="b" l="l" r="r" t="t"/>
              <a:pathLst>
                <a:path extrusionOk="0" h="34925" w="2523">
                  <a:moveTo>
                    <a:pt x="0" y="0"/>
                  </a:moveTo>
                  <a:lnTo>
                    <a:pt x="0" y="34925"/>
                  </a:lnTo>
                  <a:lnTo>
                    <a:pt x="2523" y="34925"/>
                  </a:lnTo>
                  <a:lnTo>
                    <a:pt x="2523"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128"/>
            <p:cNvSpPr/>
            <p:nvPr/>
          </p:nvSpPr>
          <p:spPr>
            <a:xfrm>
              <a:off x="4546675" y="256032"/>
              <a:ext cx="63075" cy="873125"/>
            </a:xfrm>
            <a:custGeom>
              <a:rect b="b" l="l" r="r" t="t"/>
              <a:pathLst>
                <a:path extrusionOk="0" h="34925" w="2523">
                  <a:moveTo>
                    <a:pt x="0" y="0"/>
                  </a:moveTo>
                  <a:lnTo>
                    <a:pt x="0" y="34925"/>
                  </a:lnTo>
                  <a:lnTo>
                    <a:pt x="2523" y="34925"/>
                  </a:lnTo>
                  <a:lnTo>
                    <a:pt x="2523"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128"/>
            <p:cNvSpPr/>
            <p:nvPr/>
          </p:nvSpPr>
          <p:spPr>
            <a:xfrm>
              <a:off x="4418125" y="256032"/>
              <a:ext cx="63100" cy="873125"/>
            </a:xfrm>
            <a:custGeom>
              <a:rect b="b" l="l" r="r" t="t"/>
              <a:pathLst>
                <a:path extrusionOk="0" h="34925" w="2524">
                  <a:moveTo>
                    <a:pt x="1" y="0"/>
                  </a:moveTo>
                  <a:lnTo>
                    <a:pt x="1" y="34925"/>
                  </a:lnTo>
                  <a:lnTo>
                    <a:pt x="2523" y="34925"/>
                  </a:lnTo>
                  <a:lnTo>
                    <a:pt x="2523"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9" name="Google Shape;2299;p128"/>
            <p:cNvSpPr/>
            <p:nvPr/>
          </p:nvSpPr>
          <p:spPr>
            <a:xfrm>
              <a:off x="4289575" y="256032"/>
              <a:ext cx="63100" cy="873125"/>
            </a:xfrm>
            <a:custGeom>
              <a:rect b="b" l="l" r="r" t="t"/>
              <a:pathLst>
                <a:path extrusionOk="0" h="34925" w="2524">
                  <a:moveTo>
                    <a:pt x="1" y="0"/>
                  </a:moveTo>
                  <a:lnTo>
                    <a:pt x="1" y="34925"/>
                  </a:lnTo>
                  <a:lnTo>
                    <a:pt x="2523" y="34925"/>
                  </a:lnTo>
                  <a:lnTo>
                    <a:pt x="2523"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0" name="Google Shape;2300;p128"/>
            <p:cNvSpPr/>
            <p:nvPr/>
          </p:nvSpPr>
          <p:spPr>
            <a:xfrm>
              <a:off x="4161050" y="256032"/>
              <a:ext cx="63075" cy="873125"/>
            </a:xfrm>
            <a:custGeom>
              <a:rect b="b" l="l" r="r" t="t"/>
              <a:pathLst>
                <a:path extrusionOk="0" h="34925" w="2523">
                  <a:moveTo>
                    <a:pt x="0" y="0"/>
                  </a:moveTo>
                  <a:lnTo>
                    <a:pt x="0" y="34925"/>
                  </a:lnTo>
                  <a:lnTo>
                    <a:pt x="2523" y="34925"/>
                  </a:lnTo>
                  <a:lnTo>
                    <a:pt x="2523"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1" name="Google Shape;2301;p128"/>
            <p:cNvSpPr/>
            <p:nvPr/>
          </p:nvSpPr>
          <p:spPr>
            <a:xfrm>
              <a:off x="4031300" y="256032"/>
              <a:ext cx="64275" cy="873125"/>
            </a:xfrm>
            <a:custGeom>
              <a:rect b="b" l="l" r="r" t="t"/>
              <a:pathLst>
                <a:path extrusionOk="0" h="34925" w="2571">
                  <a:moveTo>
                    <a:pt x="0" y="0"/>
                  </a:moveTo>
                  <a:lnTo>
                    <a:pt x="0" y="34925"/>
                  </a:lnTo>
                  <a:lnTo>
                    <a:pt x="2571" y="34925"/>
                  </a:lnTo>
                  <a:lnTo>
                    <a:pt x="2571"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2" name="Google Shape;2302;p128"/>
            <p:cNvSpPr/>
            <p:nvPr/>
          </p:nvSpPr>
          <p:spPr>
            <a:xfrm>
              <a:off x="3902750" y="256032"/>
              <a:ext cx="64300" cy="873125"/>
            </a:xfrm>
            <a:custGeom>
              <a:rect b="b" l="l" r="r" t="t"/>
              <a:pathLst>
                <a:path extrusionOk="0" h="34925" w="2572">
                  <a:moveTo>
                    <a:pt x="0" y="0"/>
                  </a:moveTo>
                  <a:lnTo>
                    <a:pt x="0" y="34925"/>
                  </a:lnTo>
                  <a:lnTo>
                    <a:pt x="2571" y="34925"/>
                  </a:lnTo>
                  <a:lnTo>
                    <a:pt x="2571"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p128"/>
            <p:cNvSpPr/>
            <p:nvPr/>
          </p:nvSpPr>
          <p:spPr>
            <a:xfrm>
              <a:off x="3774200" y="256032"/>
              <a:ext cx="64300" cy="873125"/>
            </a:xfrm>
            <a:custGeom>
              <a:rect b="b" l="l" r="r" t="t"/>
              <a:pathLst>
                <a:path extrusionOk="0" h="34925" w="2572">
                  <a:moveTo>
                    <a:pt x="1" y="0"/>
                  </a:moveTo>
                  <a:lnTo>
                    <a:pt x="1" y="34925"/>
                  </a:lnTo>
                  <a:lnTo>
                    <a:pt x="2571" y="34925"/>
                  </a:lnTo>
                  <a:lnTo>
                    <a:pt x="2571"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128"/>
            <p:cNvSpPr/>
            <p:nvPr/>
          </p:nvSpPr>
          <p:spPr>
            <a:xfrm>
              <a:off x="3645650" y="256032"/>
              <a:ext cx="64300" cy="873125"/>
            </a:xfrm>
            <a:custGeom>
              <a:rect b="b" l="l" r="r" t="t"/>
              <a:pathLst>
                <a:path extrusionOk="0" h="34925" w="2572">
                  <a:moveTo>
                    <a:pt x="1" y="0"/>
                  </a:moveTo>
                  <a:lnTo>
                    <a:pt x="1" y="34925"/>
                  </a:lnTo>
                  <a:lnTo>
                    <a:pt x="2572" y="34925"/>
                  </a:lnTo>
                  <a:lnTo>
                    <a:pt x="2572"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p128"/>
            <p:cNvSpPr/>
            <p:nvPr/>
          </p:nvSpPr>
          <p:spPr>
            <a:xfrm>
              <a:off x="3517125" y="256032"/>
              <a:ext cx="64275" cy="873125"/>
            </a:xfrm>
            <a:custGeom>
              <a:rect b="b" l="l" r="r" t="t"/>
              <a:pathLst>
                <a:path extrusionOk="0" h="34925" w="2571">
                  <a:moveTo>
                    <a:pt x="0" y="0"/>
                  </a:moveTo>
                  <a:lnTo>
                    <a:pt x="0" y="34925"/>
                  </a:lnTo>
                  <a:lnTo>
                    <a:pt x="2571" y="34925"/>
                  </a:lnTo>
                  <a:lnTo>
                    <a:pt x="2571"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6" name="Google Shape;2306;p128"/>
            <p:cNvSpPr/>
            <p:nvPr/>
          </p:nvSpPr>
          <p:spPr>
            <a:xfrm>
              <a:off x="3388575" y="256032"/>
              <a:ext cx="64300" cy="873125"/>
            </a:xfrm>
            <a:custGeom>
              <a:rect b="b" l="l" r="r" t="t"/>
              <a:pathLst>
                <a:path extrusionOk="0" h="34925" w="2572">
                  <a:moveTo>
                    <a:pt x="0" y="0"/>
                  </a:moveTo>
                  <a:lnTo>
                    <a:pt x="0" y="34925"/>
                  </a:lnTo>
                  <a:lnTo>
                    <a:pt x="2571" y="34925"/>
                  </a:lnTo>
                  <a:lnTo>
                    <a:pt x="2571"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7" name="Google Shape;2307;p128"/>
            <p:cNvSpPr/>
            <p:nvPr/>
          </p:nvSpPr>
          <p:spPr>
            <a:xfrm>
              <a:off x="3260025" y="256032"/>
              <a:ext cx="64300" cy="873125"/>
            </a:xfrm>
            <a:custGeom>
              <a:rect b="b" l="l" r="r" t="t"/>
              <a:pathLst>
                <a:path extrusionOk="0" h="34925" w="2572">
                  <a:moveTo>
                    <a:pt x="1" y="0"/>
                  </a:moveTo>
                  <a:lnTo>
                    <a:pt x="1" y="34925"/>
                  </a:lnTo>
                  <a:lnTo>
                    <a:pt x="2572" y="34925"/>
                  </a:lnTo>
                  <a:lnTo>
                    <a:pt x="2572"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8" name="Google Shape;2308;p128"/>
            <p:cNvSpPr/>
            <p:nvPr/>
          </p:nvSpPr>
          <p:spPr>
            <a:xfrm>
              <a:off x="3131475" y="256032"/>
              <a:ext cx="64300" cy="873125"/>
            </a:xfrm>
            <a:custGeom>
              <a:rect b="b" l="l" r="r" t="t"/>
              <a:pathLst>
                <a:path extrusionOk="0" h="34925" w="2572">
                  <a:moveTo>
                    <a:pt x="1" y="0"/>
                  </a:moveTo>
                  <a:lnTo>
                    <a:pt x="1" y="34925"/>
                  </a:lnTo>
                  <a:lnTo>
                    <a:pt x="2572" y="34925"/>
                  </a:lnTo>
                  <a:lnTo>
                    <a:pt x="2572"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9" name="Google Shape;2309;p128"/>
            <p:cNvSpPr/>
            <p:nvPr/>
          </p:nvSpPr>
          <p:spPr>
            <a:xfrm>
              <a:off x="3002950" y="256032"/>
              <a:ext cx="64300" cy="873125"/>
            </a:xfrm>
            <a:custGeom>
              <a:rect b="b" l="l" r="r" t="t"/>
              <a:pathLst>
                <a:path extrusionOk="0" h="34925" w="2572">
                  <a:moveTo>
                    <a:pt x="0" y="0"/>
                  </a:moveTo>
                  <a:lnTo>
                    <a:pt x="0" y="34925"/>
                  </a:lnTo>
                  <a:lnTo>
                    <a:pt x="2571" y="34925"/>
                  </a:lnTo>
                  <a:lnTo>
                    <a:pt x="2571"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0" name="Google Shape;2310;p128"/>
            <p:cNvSpPr/>
            <p:nvPr/>
          </p:nvSpPr>
          <p:spPr>
            <a:xfrm>
              <a:off x="2874400" y="256032"/>
              <a:ext cx="64300" cy="873125"/>
            </a:xfrm>
            <a:custGeom>
              <a:rect b="b" l="l" r="r" t="t"/>
              <a:pathLst>
                <a:path extrusionOk="0" h="34925" w="2572">
                  <a:moveTo>
                    <a:pt x="0" y="0"/>
                  </a:moveTo>
                  <a:lnTo>
                    <a:pt x="0" y="34925"/>
                  </a:lnTo>
                  <a:lnTo>
                    <a:pt x="2571" y="34925"/>
                  </a:lnTo>
                  <a:lnTo>
                    <a:pt x="2571"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p128"/>
            <p:cNvSpPr/>
            <p:nvPr/>
          </p:nvSpPr>
          <p:spPr>
            <a:xfrm>
              <a:off x="2745850" y="256032"/>
              <a:ext cx="64300" cy="873125"/>
            </a:xfrm>
            <a:custGeom>
              <a:rect b="b" l="l" r="r" t="t"/>
              <a:pathLst>
                <a:path extrusionOk="0" h="34925" w="2572">
                  <a:moveTo>
                    <a:pt x="1" y="0"/>
                  </a:moveTo>
                  <a:lnTo>
                    <a:pt x="1" y="34925"/>
                  </a:lnTo>
                  <a:lnTo>
                    <a:pt x="2572" y="34925"/>
                  </a:lnTo>
                  <a:lnTo>
                    <a:pt x="2572"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p128"/>
            <p:cNvSpPr/>
            <p:nvPr/>
          </p:nvSpPr>
          <p:spPr>
            <a:xfrm>
              <a:off x="1980650" y="256032"/>
              <a:ext cx="64300" cy="873125"/>
            </a:xfrm>
            <a:custGeom>
              <a:rect b="b" l="l" r="r" t="t"/>
              <a:pathLst>
                <a:path extrusionOk="0" h="34925" w="2572">
                  <a:moveTo>
                    <a:pt x="1" y="0"/>
                  </a:moveTo>
                  <a:lnTo>
                    <a:pt x="1" y="34925"/>
                  </a:lnTo>
                  <a:lnTo>
                    <a:pt x="2572" y="34925"/>
                  </a:lnTo>
                  <a:lnTo>
                    <a:pt x="2572"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128"/>
            <p:cNvSpPr/>
            <p:nvPr/>
          </p:nvSpPr>
          <p:spPr>
            <a:xfrm>
              <a:off x="2616100" y="256032"/>
              <a:ext cx="64300" cy="873125"/>
            </a:xfrm>
            <a:custGeom>
              <a:rect b="b" l="l" r="r" t="t"/>
              <a:pathLst>
                <a:path extrusionOk="0" h="34925" w="2572">
                  <a:moveTo>
                    <a:pt x="1" y="0"/>
                  </a:moveTo>
                  <a:lnTo>
                    <a:pt x="1" y="34925"/>
                  </a:lnTo>
                  <a:lnTo>
                    <a:pt x="2571" y="34925"/>
                  </a:lnTo>
                  <a:lnTo>
                    <a:pt x="2571"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128"/>
            <p:cNvSpPr/>
            <p:nvPr/>
          </p:nvSpPr>
          <p:spPr>
            <a:xfrm>
              <a:off x="1852125" y="256032"/>
              <a:ext cx="64300" cy="873125"/>
            </a:xfrm>
            <a:custGeom>
              <a:rect b="b" l="l" r="r" t="t"/>
              <a:pathLst>
                <a:path extrusionOk="0" h="34925" w="2572">
                  <a:moveTo>
                    <a:pt x="0" y="0"/>
                  </a:moveTo>
                  <a:lnTo>
                    <a:pt x="0" y="34925"/>
                  </a:lnTo>
                  <a:lnTo>
                    <a:pt x="2571" y="34925"/>
                  </a:lnTo>
                  <a:lnTo>
                    <a:pt x="2571"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p128"/>
            <p:cNvSpPr/>
            <p:nvPr/>
          </p:nvSpPr>
          <p:spPr>
            <a:xfrm>
              <a:off x="2487550" y="256032"/>
              <a:ext cx="64300" cy="873125"/>
            </a:xfrm>
            <a:custGeom>
              <a:rect b="b" l="l" r="r" t="t"/>
              <a:pathLst>
                <a:path extrusionOk="0" h="34925" w="2572">
                  <a:moveTo>
                    <a:pt x="1" y="0"/>
                  </a:moveTo>
                  <a:lnTo>
                    <a:pt x="1" y="34925"/>
                  </a:lnTo>
                  <a:lnTo>
                    <a:pt x="2572" y="34925"/>
                  </a:lnTo>
                  <a:lnTo>
                    <a:pt x="2572"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128"/>
            <p:cNvSpPr/>
            <p:nvPr/>
          </p:nvSpPr>
          <p:spPr>
            <a:xfrm>
              <a:off x="1723575" y="256032"/>
              <a:ext cx="64300" cy="873125"/>
            </a:xfrm>
            <a:custGeom>
              <a:rect b="b" l="l" r="r" t="t"/>
              <a:pathLst>
                <a:path extrusionOk="0" h="34925" w="2572">
                  <a:moveTo>
                    <a:pt x="0" y="0"/>
                  </a:moveTo>
                  <a:lnTo>
                    <a:pt x="0" y="34925"/>
                  </a:lnTo>
                  <a:lnTo>
                    <a:pt x="2571" y="34925"/>
                  </a:lnTo>
                  <a:lnTo>
                    <a:pt x="2571"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128"/>
            <p:cNvSpPr/>
            <p:nvPr/>
          </p:nvSpPr>
          <p:spPr>
            <a:xfrm>
              <a:off x="2360225" y="256032"/>
              <a:ext cx="64300" cy="873125"/>
            </a:xfrm>
            <a:custGeom>
              <a:rect b="b" l="l" r="r" t="t"/>
              <a:pathLst>
                <a:path extrusionOk="0" h="34925" w="2572">
                  <a:moveTo>
                    <a:pt x="1" y="0"/>
                  </a:moveTo>
                  <a:lnTo>
                    <a:pt x="1" y="34925"/>
                  </a:lnTo>
                  <a:lnTo>
                    <a:pt x="2571" y="34925"/>
                  </a:lnTo>
                  <a:lnTo>
                    <a:pt x="2571"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128"/>
            <p:cNvSpPr/>
            <p:nvPr/>
          </p:nvSpPr>
          <p:spPr>
            <a:xfrm>
              <a:off x="1595025" y="256032"/>
              <a:ext cx="64300" cy="873125"/>
            </a:xfrm>
            <a:custGeom>
              <a:rect b="b" l="l" r="r" t="t"/>
              <a:pathLst>
                <a:path extrusionOk="0" h="34925" w="2572">
                  <a:moveTo>
                    <a:pt x="1" y="0"/>
                  </a:moveTo>
                  <a:lnTo>
                    <a:pt x="1" y="34925"/>
                  </a:lnTo>
                  <a:lnTo>
                    <a:pt x="2572" y="34925"/>
                  </a:lnTo>
                  <a:lnTo>
                    <a:pt x="2572"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128"/>
            <p:cNvSpPr/>
            <p:nvPr/>
          </p:nvSpPr>
          <p:spPr>
            <a:xfrm>
              <a:off x="2230475" y="256032"/>
              <a:ext cx="64300" cy="873125"/>
            </a:xfrm>
            <a:custGeom>
              <a:rect b="b" l="l" r="r" t="t"/>
              <a:pathLst>
                <a:path extrusionOk="0" h="34925" w="2572">
                  <a:moveTo>
                    <a:pt x="0" y="0"/>
                  </a:moveTo>
                  <a:lnTo>
                    <a:pt x="0" y="34925"/>
                  </a:lnTo>
                  <a:lnTo>
                    <a:pt x="2571" y="34925"/>
                  </a:lnTo>
                  <a:lnTo>
                    <a:pt x="2571"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128"/>
            <p:cNvSpPr/>
            <p:nvPr/>
          </p:nvSpPr>
          <p:spPr>
            <a:xfrm>
              <a:off x="1466500" y="256032"/>
              <a:ext cx="64275" cy="873125"/>
            </a:xfrm>
            <a:custGeom>
              <a:rect b="b" l="l" r="r" t="t"/>
              <a:pathLst>
                <a:path extrusionOk="0" h="34925" w="2571">
                  <a:moveTo>
                    <a:pt x="0" y="0"/>
                  </a:moveTo>
                  <a:lnTo>
                    <a:pt x="0" y="34925"/>
                  </a:lnTo>
                  <a:lnTo>
                    <a:pt x="2571" y="34925"/>
                  </a:lnTo>
                  <a:lnTo>
                    <a:pt x="2571"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128"/>
            <p:cNvSpPr/>
            <p:nvPr/>
          </p:nvSpPr>
          <p:spPr>
            <a:xfrm>
              <a:off x="2101925" y="256032"/>
              <a:ext cx="64300" cy="873125"/>
            </a:xfrm>
            <a:custGeom>
              <a:rect b="b" l="l" r="r" t="t"/>
              <a:pathLst>
                <a:path extrusionOk="0" h="34925" w="2572">
                  <a:moveTo>
                    <a:pt x="1" y="0"/>
                  </a:moveTo>
                  <a:lnTo>
                    <a:pt x="1" y="34925"/>
                  </a:lnTo>
                  <a:lnTo>
                    <a:pt x="2571" y="34925"/>
                  </a:lnTo>
                  <a:lnTo>
                    <a:pt x="2571" y="0"/>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2" name="Google Shape;2322;p128"/>
            <p:cNvSpPr/>
            <p:nvPr/>
          </p:nvSpPr>
          <p:spPr>
            <a:xfrm>
              <a:off x="3583800" y="2852650"/>
              <a:ext cx="517850" cy="875575"/>
            </a:xfrm>
            <a:custGeom>
              <a:rect b="b" l="l" r="r" t="t"/>
              <a:pathLst>
                <a:path extrusionOk="0" h="35023" w="20714">
                  <a:moveTo>
                    <a:pt x="1" y="1"/>
                  </a:moveTo>
                  <a:lnTo>
                    <a:pt x="1" y="35023"/>
                  </a:lnTo>
                  <a:lnTo>
                    <a:pt x="20713" y="35023"/>
                  </a:lnTo>
                  <a:lnTo>
                    <a:pt x="20713" y="1"/>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p128"/>
            <p:cNvSpPr/>
            <p:nvPr/>
          </p:nvSpPr>
          <p:spPr>
            <a:xfrm>
              <a:off x="2553050" y="2855075"/>
              <a:ext cx="514200" cy="873150"/>
            </a:xfrm>
            <a:custGeom>
              <a:rect b="b" l="l" r="r" t="t"/>
              <a:pathLst>
                <a:path extrusionOk="0" h="34926" w="20568">
                  <a:moveTo>
                    <a:pt x="0" y="1"/>
                  </a:moveTo>
                  <a:lnTo>
                    <a:pt x="0" y="34926"/>
                  </a:lnTo>
                  <a:lnTo>
                    <a:pt x="20567" y="34926"/>
                  </a:lnTo>
                  <a:lnTo>
                    <a:pt x="20567" y="1"/>
                  </a:lnTo>
                  <a:close/>
                </a:path>
              </a:pathLst>
            </a:custGeom>
            <a:solidFill>
              <a:srgbClr val="5B1F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24" name="Google Shape;2324;p128"/>
          <p:cNvSpPr/>
          <p:nvPr/>
        </p:nvSpPr>
        <p:spPr>
          <a:xfrm>
            <a:off x="4588800" y="1695500"/>
            <a:ext cx="3291300" cy="1962000"/>
          </a:xfrm>
          <a:prstGeom prst="roundRect">
            <a:avLst>
              <a:gd fmla="val 0" name="adj"/>
            </a:avLst>
          </a:prstGeom>
          <a:solidFill>
            <a:srgbClr val="300C4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2325" name="Google Shape;2325;p128"/>
          <p:cNvSpPr txBox="1"/>
          <p:nvPr>
            <p:ph type="title"/>
          </p:nvPr>
        </p:nvSpPr>
        <p:spPr>
          <a:xfrm>
            <a:off x="457200" y="1727888"/>
            <a:ext cx="3657600" cy="10974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1pPr>
            <a:lvl2pPr lvl="1">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2pPr>
            <a:lvl3pPr lvl="2">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3pPr>
            <a:lvl4pPr lvl="3">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4pPr>
            <a:lvl5pPr lvl="4">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5pPr>
            <a:lvl6pPr lvl="5">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6pPr>
            <a:lvl7pPr lvl="6">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7pPr>
            <a:lvl8pPr lvl="7">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8pPr>
            <a:lvl9pPr lvl="8">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9pPr>
          </a:lstStyle>
          <a:p/>
        </p:txBody>
      </p:sp>
      <p:grpSp>
        <p:nvGrpSpPr>
          <p:cNvPr id="2326" name="Google Shape;2326;p128"/>
          <p:cNvGrpSpPr/>
          <p:nvPr/>
        </p:nvGrpSpPr>
        <p:grpSpPr>
          <a:xfrm>
            <a:off x="457194" y="4663457"/>
            <a:ext cx="775059" cy="176438"/>
            <a:chOff x="1138300" y="2252975"/>
            <a:chExt cx="5334200" cy="1214300"/>
          </a:xfrm>
        </p:grpSpPr>
        <p:sp>
          <p:nvSpPr>
            <p:cNvPr id="2327" name="Google Shape;2327;p128"/>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8" name="Google Shape;2328;p128"/>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9" name="Google Shape;2329;p128"/>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0" name="Google Shape;2330;p128"/>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1" name="Google Shape;2331;p128"/>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2" name="Google Shape;2332;p128"/>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33" name="Google Shape;2333;p128"/>
          <p:cNvSpPr txBox="1"/>
          <p:nvPr>
            <p:ph idx="1" type="subTitle"/>
          </p:nvPr>
        </p:nvSpPr>
        <p:spPr>
          <a:xfrm>
            <a:off x="458975" y="2850938"/>
            <a:ext cx="3655800" cy="5649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200"/>
              <a:buNone/>
              <a:defRPr>
                <a:solidFill>
                  <a:schemeClr val="lt1"/>
                </a:solidFill>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sp>
        <p:nvSpPr>
          <p:cNvPr id="2334" name="Google Shape;2334;p128"/>
          <p:cNvSpPr/>
          <p:nvPr>
            <p:ph idx="2" type="pic"/>
          </p:nvPr>
        </p:nvSpPr>
        <p:spPr>
          <a:xfrm>
            <a:off x="5597500" y="1531075"/>
            <a:ext cx="2081400" cy="2081400"/>
          </a:xfrm>
          <a:prstGeom prst="roundRect">
            <a:avLst>
              <a:gd fmla="val 3806" name="adj"/>
            </a:avLst>
          </a:prstGeom>
          <a:noFill/>
          <a:ln>
            <a:noFill/>
          </a:ln>
        </p:spPr>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n-confidential footer 1">
  <p:cSld name="TITLE_5_1">
    <p:spTree>
      <p:nvGrpSpPr>
        <p:cNvPr id="2335" name="Shape 2335"/>
        <p:cNvGrpSpPr/>
        <p:nvPr/>
      </p:nvGrpSpPr>
      <p:grpSpPr>
        <a:xfrm>
          <a:off x="0" y="0"/>
          <a:ext cx="0" cy="0"/>
          <a:chOff x="0" y="0"/>
          <a:chExt cx="0" cy="0"/>
        </a:xfrm>
      </p:grpSpPr>
      <p:sp>
        <p:nvSpPr>
          <p:cNvPr id="2336" name="Google Shape;2336;p129"/>
          <p:cNvSpPr txBox="1"/>
          <p:nvPr/>
        </p:nvSpPr>
        <p:spPr>
          <a:xfrm>
            <a:off x="8736150" y="4737000"/>
            <a:ext cx="106200" cy="1047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 sz="600">
                <a:solidFill>
                  <a:srgbClr val="001B38"/>
                </a:solidFill>
                <a:latin typeface="Proxima Nova"/>
                <a:ea typeface="Proxima Nova"/>
                <a:cs typeface="Proxima Nova"/>
                <a:sym typeface="Proxima Nova"/>
              </a:rPr>
              <a:t>‹#›</a:t>
            </a:fld>
            <a:endParaRPr sz="600">
              <a:solidFill>
                <a:srgbClr val="001B38"/>
              </a:solidFill>
              <a:latin typeface="Proxima Nova"/>
              <a:ea typeface="Proxima Nova"/>
              <a:cs typeface="Proxima Nova"/>
              <a:sym typeface="Proxima Nova"/>
            </a:endParaRPr>
          </a:p>
        </p:txBody>
      </p:sp>
      <p:sp>
        <p:nvSpPr>
          <p:cNvPr id="2337" name="Google Shape;2337;p129"/>
          <p:cNvSpPr txBox="1"/>
          <p:nvPr/>
        </p:nvSpPr>
        <p:spPr>
          <a:xfrm>
            <a:off x="367665" y="4737000"/>
            <a:ext cx="2035200" cy="104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600">
                <a:solidFill>
                  <a:srgbClr val="9E9E9E"/>
                </a:solidFill>
                <a:latin typeface="Proxima Nova"/>
                <a:ea typeface="Proxima Nova"/>
                <a:cs typeface="Proxima Nova"/>
                <a:sym typeface="Proxima Nova"/>
              </a:rPr>
              <a:t>FRONTAPP, INC.™</a:t>
            </a:r>
            <a:endParaRPr b="1" sz="600">
              <a:solidFill>
                <a:srgbClr val="9E9E9E"/>
              </a:solidFill>
              <a:latin typeface="Proxima Nova"/>
              <a:ea typeface="Proxima Nova"/>
              <a:cs typeface="Proxima Nova"/>
              <a:sym typeface="Proxima Nova"/>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n-confidential footer">
  <p:cSld name="TITLE_6">
    <p:spTree>
      <p:nvGrpSpPr>
        <p:cNvPr id="2338" name="Shape 2338"/>
        <p:cNvGrpSpPr/>
        <p:nvPr/>
      </p:nvGrpSpPr>
      <p:grpSpPr>
        <a:xfrm>
          <a:off x="0" y="0"/>
          <a:ext cx="0" cy="0"/>
          <a:chOff x="0" y="0"/>
          <a:chExt cx="0" cy="0"/>
        </a:xfrm>
      </p:grpSpPr>
      <p:sp>
        <p:nvSpPr>
          <p:cNvPr id="2339" name="Google Shape;2339;p130"/>
          <p:cNvSpPr txBox="1"/>
          <p:nvPr/>
        </p:nvSpPr>
        <p:spPr>
          <a:xfrm>
            <a:off x="8736150" y="4737000"/>
            <a:ext cx="106200" cy="1047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 sz="600">
                <a:solidFill>
                  <a:srgbClr val="001B38"/>
                </a:solidFill>
                <a:latin typeface="Proxima Nova"/>
                <a:ea typeface="Proxima Nova"/>
                <a:cs typeface="Proxima Nova"/>
                <a:sym typeface="Proxima Nova"/>
              </a:rPr>
              <a:t>‹#›</a:t>
            </a:fld>
            <a:endParaRPr sz="600">
              <a:solidFill>
                <a:srgbClr val="001B38"/>
              </a:solidFill>
              <a:latin typeface="Proxima Nova"/>
              <a:ea typeface="Proxima Nova"/>
              <a:cs typeface="Proxima Nova"/>
              <a:sym typeface="Proxima Nova"/>
            </a:endParaRPr>
          </a:p>
        </p:txBody>
      </p:sp>
      <p:sp>
        <p:nvSpPr>
          <p:cNvPr id="2340" name="Google Shape;2340;p130"/>
          <p:cNvSpPr txBox="1"/>
          <p:nvPr/>
        </p:nvSpPr>
        <p:spPr>
          <a:xfrm>
            <a:off x="367665" y="4737000"/>
            <a:ext cx="2035200" cy="104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600">
                <a:solidFill>
                  <a:srgbClr val="9E9E9E"/>
                </a:solidFill>
                <a:latin typeface="Proxima Nova"/>
                <a:ea typeface="Proxima Nova"/>
                <a:cs typeface="Proxima Nova"/>
                <a:sym typeface="Proxima Nova"/>
              </a:rPr>
              <a:t>FRONTAPP, INC.™</a:t>
            </a:r>
            <a:endParaRPr b="1" sz="600">
              <a:solidFill>
                <a:srgbClr val="9E9E9E"/>
              </a:solidFill>
              <a:latin typeface="Proxima Nova"/>
              <a:ea typeface="Proxima Nova"/>
              <a:cs typeface="Proxima Nova"/>
              <a:sym typeface="Proxima Nova"/>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Long text - Green">
  <p:cSld name="TITLE_4_1_1_3_1_1">
    <p:bg>
      <p:bgPr>
        <a:solidFill>
          <a:schemeClr val="accent2"/>
        </a:solidFill>
      </p:bgPr>
    </p:bg>
    <p:spTree>
      <p:nvGrpSpPr>
        <p:cNvPr id="287" name="Shape 287"/>
        <p:cNvGrpSpPr/>
        <p:nvPr/>
      </p:nvGrpSpPr>
      <p:grpSpPr>
        <a:xfrm>
          <a:off x="0" y="0"/>
          <a:ext cx="0" cy="0"/>
          <a:chOff x="0" y="0"/>
          <a:chExt cx="0" cy="0"/>
        </a:xfrm>
      </p:grpSpPr>
      <p:grpSp>
        <p:nvGrpSpPr>
          <p:cNvPr id="288" name="Google Shape;288;p14"/>
          <p:cNvGrpSpPr/>
          <p:nvPr/>
        </p:nvGrpSpPr>
        <p:grpSpPr>
          <a:xfrm>
            <a:off x="6663807" y="-8825"/>
            <a:ext cx="2480190" cy="5152316"/>
            <a:chOff x="2310125" y="238120"/>
            <a:chExt cx="2521800" cy="5238755"/>
          </a:xfrm>
        </p:grpSpPr>
        <p:sp>
          <p:nvSpPr>
            <p:cNvPr id="289" name="Google Shape;289;p14"/>
            <p:cNvSpPr/>
            <p:nvPr/>
          </p:nvSpPr>
          <p:spPr>
            <a:xfrm>
              <a:off x="4043824" y="238120"/>
              <a:ext cx="788101" cy="654925"/>
            </a:xfrm>
            <a:custGeom>
              <a:rect b="b" l="l" r="r" t="t"/>
              <a:pathLst>
                <a:path extrusionOk="0" h="26197" w="50641">
                  <a:moveTo>
                    <a:pt x="1" y="0"/>
                  </a:moveTo>
                  <a:lnTo>
                    <a:pt x="1" y="26197"/>
                  </a:lnTo>
                  <a:lnTo>
                    <a:pt x="50641" y="26197"/>
                  </a:lnTo>
                  <a:lnTo>
                    <a:pt x="50641" y="0"/>
                  </a:lnTo>
                  <a:close/>
                </a:path>
              </a:pathLst>
            </a:custGeom>
            <a:solidFill>
              <a:srgbClr val="52B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4"/>
            <p:cNvSpPr/>
            <p:nvPr/>
          </p:nvSpPr>
          <p:spPr>
            <a:xfrm>
              <a:off x="3666600" y="893025"/>
              <a:ext cx="377250" cy="654950"/>
            </a:xfrm>
            <a:custGeom>
              <a:rect b="b" l="l" r="r" t="t"/>
              <a:pathLst>
                <a:path extrusionOk="0" h="26198" w="15090">
                  <a:moveTo>
                    <a:pt x="0" y="1"/>
                  </a:moveTo>
                  <a:lnTo>
                    <a:pt x="0" y="26197"/>
                  </a:lnTo>
                  <a:lnTo>
                    <a:pt x="15090" y="26197"/>
                  </a:lnTo>
                  <a:lnTo>
                    <a:pt x="15090" y="1"/>
                  </a:lnTo>
                  <a:close/>
                </a:path>
              </a:pathLst>
            </a:custGeom>
            <a:solidFill>
              <a:srgbClr val="52B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4"/>
            <p:cNvSpPr/>
            <p:nvPr/>
          </p:nvSpPr>
          <p:spPr>
            <a:xfrm>
              <a:off x="4177004" y="893026"/>
              <a:ext cx="654917" cy="654950"/>
            </a:xfrm>
            <a:custGeom>
              <a:rect b="b" l="l" r="r" t="t"/>
              <a:pathLst>
                <a:path extrusionOk="0" h="26198" w="42083">
                  <a:moveTo>
                    <a:pt x="0" y="1"/>
                  </a:moveTo>
                  <a:lnTo>
                    <a:pt x="0" y="26197"/>
                  </a:lnTo>
                  <a:lnTo>
                    <a:pt x="42083" y="26197"/>
                  </a:lnTo>
                  <a:lnTo>
                    <a:pt x="42083" y="1"/>
                  </a:lnTo>
                  <a:close/>
                </a:path>
              </a:pathLst>
            </a:custGeom>
            <a:solidFill>
              <a:srgbClr val="52B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4"/>
            <p:cNvSpPr/>
            <p:nvPr/>
          </p:nvSpPr>
          <p:spPr>
            <a:xfrm>
              <a:off x="3435000" y="238125"/>
              <a:ext cx="420525" cy="654925"/>
            </a:xfrm>
            <a:custGeom>
              <a:rect b="b" l="l" r="r" t="t"/>
              <a:pathLst>
                <a:path extrusionOk="0" h="26197" w="16821">
                  <a:moveTo>
                    <a:pt x="1" y="0"/>
                  </a:moveTo>
                  <a:lnTo>
                    <a:pt x="1" y="26197"/>
                  </a:lnTo>
                  <a:lnTo>
                    <a:pt x="16820" y="26197"/>
                  </a:lnTo>
                  <a:lnTo>
                    <a:pt x="16820" y="0"/>
                  </a:lnTo>
                  <a:close/>
                </a:path>
              </a:pathLst>
            </a:custGeom>
            <a:solidFill>
              <a:srgbClr val="52B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4"/>
            <p:cNvSpPr/>
            <p:nvPr/>
          </p:nvSpPr>
          <p:spPr>
            <a:xfrm>
              <a:off x="3188625" y="893025"/>
              <a:ext cx="246400" cy="654950"/>
            </a:xfrm>
            <a:custGeom>
              <a:rect b="b" l="l" r="r" t="t"/>
              <a:pathLst>
                <a:path extrusionOk="0" h="26198" w="9856">
                  <a:moveTo>
                    <a:pt x="1" y="1"/>
                  </a:moveTo>
                  <a:lnTo>
                    <a:pt x="1" y="26197"/>
                  </a:lnTo>
                  <a:lnTo>
                    <a:pt x="9856" y="26197"/>
                  </a:lnTo>
                  <a:lnTo>
                    <a:pt x="9856" y="1"/>
                  </a:lnTo>
                  <a:close/>
                </a:path>
              </a:pathLst>
            </a:custGeom>
            <a:solidFill>
              <a:srgbClr val="52B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4"/>
            <p:cNvSpPr/>
            <p:nvPr/>
          </p:nvSpPr>
          <p:spPr>
            <a:xfrm>
              <a:off x="3435000" y="1547950"/>
              <a:ext cx="246975" cy="654925"/>
            </a:xfrm>
            <a:custGeom>
              <a:rect b="b" l="l" r="r" t="t"/>
              <a:pathLst>
                <a:path extrusionOk="0" h="26197" w="9879">
                  <a:moveTo>
                    <a:pt x="1" y="0"/>
                  </a:moveTo>
                  <a:lnTo>
                    <a:pt x="1" y="26197"/>
                  </a:lnTo>
                  <a:lnTo>
                    <a:pt x="9879" y="26197"/>
                  </a:lnTo>
                  <a:lnTo>
                    <a:pt x="9879" y="0"/>
                  </a:lnTo>
                  <a:close/>
                </a:path>
              </a:pathLst>
            </a:custGeom>
            <a:solidFill>
              <a:srgbClr val="52B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4"/>
            <p:cNvSpPr/>
            <p:nvPr/>
          </p:nvSpPr>
          <p:spPr>
            <a:xfrm>
              <a:off x="3188625" y="2857200"/>
              <a:ext cx="246400" cy="654950"/>
            </a:xfrm>
            <a:custGeom>
              <a:rect b="b" l="l" r="r" t="t"/>
              <a:pathLst>
                <a:path extrusionOk="0" h="26198" w="9856">
                  <a:moveTo>
                    <a:pt x="1" y="1"/>
                  </a:moveTo>
                  <a:lnTo>
                    <a:pt x="1" y="26197"/>
                  </a:lnTo>
                  <a:lnTo>
                    <a:pt x="9856" y="26197"/>
                  </a:lnTo>
                  <a:lnTo>
                    <a:pt x="9856" y="1"/>
                  </a:lnTo>
                  <a:close/>
                </a:path>
              </a:pathLst>
            </a:custGeom>
            <a:solidFill>
              <a:srgbClr val="52B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4"/>
            <p:cNvSpPr/>
            <p:nvPr/>
          </p:nvSpPr>
          <p:spPr>
            <a:xfrm>
              <a:off x="2864871" y="4167022"/>
              <a:ext cx="1966982" cy="1309850"/>
            </a:xfrm>
            <a:custGeom>
              <a:rect b="b" l="l" r="r" t="t"/>
              <a:pathLst>
                <a:path extrusionOk="0" h="52394" w="97799">
                  <a:moveTo>
                    <a:pt x="8627" y="1"/>
                  </a:moveTo>
                  <a:lnTo>
                    <a:pt x="8627" y="26197"/>
                  </a:lnTo>
                  <a:lnTo>
                    <a:pt x="1" y="26197"/>
                  </a:lnTo>
                  <a:lnTo>
                    <a:pt x="1" y="52394"/>
                  </a:lnTo>
                  <a:lnTo>
                    <a:pt x="9719" y="52394"/>
                  </a:lnTo>
                  <a:lnTo>
                    <a:pt x="9719" y="26197"/>
                  </a:lnTo>
                  <a:lnTo>
                    <a:pt x="15955" y="26197"/>
                  </a:lnTo>
                  <a:lnTo>
                    <a:pt x="15955" y="52394"/>
                  </a:lnTo>
                  <a:lnTo>
                    <a:pt x="43085" y="52394"/>
                  </a:lnTo>
                  <a:lnTo>
                    <a:pt x="43085" y="26197"/>
                  </a:lnTo>
                  <a:lnTo>
                    <a:pt x="51324" y="26197"/>
                  </a:lnTo>
                  <a:lnTo>
                    <a:pt x="51324" y="52394"/>
                  </a:lnTo>
                  <a:lnTo>
                    <a:pt x="97799" y="52394"/>
                  </a:lnTo>
                  <a:lnTo>
                    <a:pt x="97799" y="26197"/>
                  </a:lnTo>
                  <a:lnTo>
                    <a:pt x="97799" y="1"/>
                  </a:lnTo>
                  <a:lnTo>
                    <a:pt x="58311" y="1"/>
                  </a:lnTo>
                  <a:lnTo>
                    <a:pt x="58311" y="26197"/>
                  </a:lnTo>
                  <a:lnTo>
                    <a:pt x="54487" y="26197"/>
                  </a:lnTo>
                  <a:lnTo>
                    <a:pt x="54487" y="1"/>
                  </a:lnTo>
                  <a:lnTo>
                    <a:pt x="38760" y="1"/>
                  </a:lnTo>
                  <a:lnTo>
                    <a:pt x="38760" y="26197"/>
                  </a:lnTo>
                  <a:lnTo>
                    <a:pt x="24354" y="26197"/>
                  </a:lnTo>
                  <a:lnTo>
                    <a:pt x="24354" y="1"/>
                  </a:lnTo>
                  <a:close/>
                </a:path>
              </a:pathLst>
            </a:custGeom>
            <a:solidFill>
              <a:srgbClr val="52B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4"/>
            <p:cNvSpPr/>
            <p:nvPr/>
          </p:nvSpPr>
          <p:spPr>
            <a:xfrm>
              <a:off x="2310125" y="4821950"/>
              <a:ext cx="172975" cy="654925"/>
            </a:xfrm>
            <a:custGeom>
              <a:rect b="b" l="l" r="r" t="t"/>
              <a:pathLst>
                <a:path extrusionOk="0" h="26197" w="6919">
                  <a:moveTo>
                    <a:pt x="0" y="0"/>
                  </a:moveTo>
                  <a:lnTo>
                    <a:pt x="0" y="26197"/>
                  </a:lnTo>
                  <a:lnTo>
                    <a:pt x="6919" y="26197"/>
                  </a:lnTo>
                  <a:lnTo>
                    <a:pt x="6919" y="0"/>
                  </a:lnTo>
                  <a:close/>
                </a:path>
              </a:pathLst>
            </a:custGeom>
            <a:solidFill>
              <a:srgbClr val="52B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4"/>
            <p:cNvSpPr/>
            <p:nvPr/>
          </p:nvSpPr>
          <p:spPr>
            <a:xfrm>
              <a:off x="2571850" y="4167025"/>
              <a:ext cx="196900" cy="654950"/>
            </a:xfrm>
            <a:custGeom>
              <a:rect b="b" l="l" r="r" t="t"/>
              <a:pathLst>
                <a:path extrusionOk="0" h="26198" w="7876">
                  <a:moveTo>
                    <a:pt x="0" y="1"/>
                  </a:moveTo>
                  <a:lnTo>
                    <a:pt x="0" y="26197"/>
                  </a:lnTo>
                  <a:lnTo>
                    <a:pt x="7875" y="26197"/>
                  </a:lnTo>
                  <a:lnTo>
                    <a:pt x="7875" y="1"/>
                  </a:lnTo>
                  <a:close/>
                </a:path>
              </a:pathLst>
            </a:custGeom>
            <a:solidFill>
              <a:srgbClr val="52B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4"/>
            <p:cNvSpPr/>
            <p:nvPr/>
          </p:nvSpPr>
          <p:spPr>
            <a:xfrm>
              <a:off x="4625903" y="2857210"/>
              <a:ext cx="206006" cy="1309850"/>
            </a:xfrm>
            <a:custGeom>
              <a:rect b="b" l="l" r="r" t="t"/>
              <a:pathLst>
                <a:path extrusionOk="0" h="52394" w="27358">
                  <a:moveTo>
                    <a:pt x="3506" y="1"/>
                  </a:moveTo>
                  <a:lnTo>
                    <a:pt x="3506" y="26197"/>
                  </a:lnTo>
                  <a:lnTo>
                    <a:pt x="1" y="26197"/>
                  </a:lnTo>
                  <a:lnTo>
                    <a:pt x="1" y="52394"/>
                  </a:lnTo>
                  <a:lnTo>
                    <a:pt x="27358" y="52394"/>
                  </a:lnTo>
                  <a:lnTo>
                    <a:pt x="27358" y="26197"/>
                  </a:lnTo>
                  <a:lnTo>
                    <a:pt x="27358" y="1"/>
                  </a:lnTo>
                  <a:close/>
                </a:path>
              </a:pathLst>
            </a:custGeom>
            <a:solidFill>
              <a:srgbClr val="52B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4"/>
            <p:cNvSpPr/>
            <p:nvPr/>
          </p:nvSpPr>
          <p:spPr>
            <a:xfrm>
              <a:off x="3920925" y="2857200"/>
              <a:ext cx="595200" cy="1309850"/>
            </a:xfrm>
            <a:custGeom>
              <a:rect b="b" l="l" r="r" t="t"/>
              <a:pathLst>
                <a:path extrusionOk="0" h="52394" w="23808">
                  <a:moveTo>
                    <a:pt x="1" y="1"/>
                  </a:moveTo>
                  <a:lnTo>
                    <a:pt x="1" y="26197"/>
                  </a:lnTo>
                  <a:lnTo>
                    <a:pt x="4393" y="26197"/>
                  </a:lnTo>
                  <a:lnTo>
                    <a:pt x="4393" y="52394"/>
                  </a:lnTo>
                  <a:lnTo>
                    <a:pt x="23807" y="52394"/>
                  </a:lnTo>
                  <a:lnTo>
                    <a:pt x="23807" y="26197"/>
                  </a:lnTo>
                  <a:lnTo>
                    <a:pt x="19415" y="26197"/>
                  </a:lnTo>
                  <a:lnTo>
                    <a:pt x="19415" y="1"/>
                  </a:lnTo>
                  <a:close/>
                </a:path>
              </a:pathLst>
            </a:custGeom>
            <a:solidFill>
              <a:srgbClr val="52B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4"/>
            <p:cNvSpPr/>
            <p:nvPr/>
          </p:nvSpPr>
          <p:spPr>
            <a:xfrm>
              <a:off x="3589200" y="3512125"/>
              <a:ext cx="112125" cy="654925"/>
            </a:xfrm>
            <a:custGeom>
              <a:rect b="b" l="l" r="r" t="t"/>
              <a:pathLst>
                <a:path extrusionOk="0" h="26197" w="4485">
                  <a:moveTo>
                    <a:pt x="1" y="0"/>
                  </a:moveTo>
                  <a:lnTo>
                    <a:pt x="1" y="26197"/>
                  </a:lnTo>
                  <a:lnTo>
                    <a:pt x="4484" y="26197"/>
                  </a:lnTo>
                  <a:lnTo>
                    <a:pt x="4484" y="0"/>
                  </a:lnTo>
                  <a:close/>
                </a:path>
              </a:pathLst>
            </a:custGeom>
            <a:solidFill>
              <a:srgbClr val="52B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4"/>
            <p:cNvSpPr/>
            <p:nvPr/>
          </p:nvSpPr>
          <p:spPr>
            <a:xfrm>
              <a:off x="3681952" y="1547957"/>
              <a:ext cx="1149949" cy="1309275"/>
            </a:xfrm>
            <a:custGeom>
              <a:rect b="b" l="l" r="r" t="t"/>
              <a:pathLst>
                <a:path extrusionOk="0" h="52371" w="65116">
                  <a:moveTo>
                    <a:pt x="9856" y="0"/>
                  </a:moveTo>
                  <a:lnTo>
                    <a:pt x="9856" y="26197"/>
                  </a:lnTo>
                  <a:lnTo>
                    <a:pt x="1" y="26197"/>
                  </a:lnTo>
                  <a:lnTo>
                    <a:pt x="1" y="52371"/>
                  </a:lnTo>
                  <a:lnTo>
                    <a:pt x="10402" y="52371"/>
                  </a:lnTo>
                  <a:lnTo>
                    <a:pt x="10402" y="26197"/>
                  </a:lnTo>
                  <a:lnTo>
                    <a:pt x="18641" y="26197"/>
                  </a:lnTo>
                  <a:lnTo>
                    <a:pt x="18641" y="52371"/>
                  </a:lnTo>
                  <a:lnTo>
                    <a:pt x="37759" y="52371"/>
                  </a:lnTo>
                  <a:lnTo>
                    <a:pt x="37759" y="26197"/>
                  </a:lnTo>
                  <a:lnTo>
                    <a:pt x="41264" y="26197"/>
                  </a:lnTo>
                  <a:lnTo>
                    <a:pt x="41264" y="52371"/>
                  </a:lnTo>
                  <a:lnTo>
                    <a:pt x="65116" y="52371"/>
                  </a:lnTo>
                  <a:lnTo>
                    <a:pt x="65116" y="26197"/>
                  </a:lnTo>
                  <a:lnTo>
                    <a:pt x="65116" y="0"/>
                  </a:lnTo>
                  <a:lnTo>
                    <a:pt x="33366" y="0"/>
                  </a:lnTo>
                  <a:lnTo>
                    <a:pt x="33366" y="26197"/>
                  </a:lnTo>
                  <a:lnTo>
                    <a:pt x="28974" y="26197"/>
                  </a:lnTo>
                  <a:lnTo>
                    <a:pt x="28974" y="0"/>
                  </a:lnTo>
                  <a:close/>
                </a:path>
              </a:pathLst>
            </a:custGeom>
            <a:solidFill>
              <a:srgbClr val="52B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4"/>
            <p:cNvSpPr/>
            <p:nvPr/>
          </p:nvSpPr>
          <p:spPr>
            <a:xfrm>
              <a:off x="2942275" y="238125"/>
              <a:ext cx="246375" cy="654925"/>
            </a:xfrm>
            <a:custGeom>
              <a:rect b="b" l="l" r="r" t="t"/>
              <a:pathLst>
                <a:path extrusionOk="0" h="26197" w="9855">
                  <a:moveTo>
                    <a:pt x="0" y="0"/>
                  </a:moveTo>
                  <a:lnTo>
                    <a:pt x="0" y="26197"/>
                  </a:lnTo>
                  <a:lnTo>
                    <a:pt x="9855" y="26197"/>
                  </a:lnTo>
                  <a:lnTo>
                    <a:pt x="9855" y="0"/>
                  </a:lnTo>
                  <a:close/>
                </a:path>
              </a:pathLst>
            </a:custGeom>
            <a:solidFill>
              <a:srgbClr val="52B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4"/>
            <p:cNvSpPr/>
            <p:nvPr/>
          </p:nvSpPr>
          <p:spPr>
            <a:xfrm>
              <a:off x="2571850" y="238125"/>
              <a:ext cx="123500" cy="654925"/>
            </a:xfrm>
            <a:custGeom>
              <a:rect b="b" l="l" r="r" t="t"/>
              <a:pathLst>
                <a:path extrusionOk="0" h="26197" w="4940">
                  <a:moveTo>
                    <a:pt x="0" y="0"/>
                  </a:moveTo>
                  <a:lnTo>
                    <a:pt x="0" y="26197"/>
                  </a:lnTo>
                  <a:lnTo>
                    <a:pt x="4939" y="26197"/>
                  </a:lnTo>
                  <a:lnTo>
                    <a:pt x="4939" y="0"/>
                  </a:lnTo>
                  <a:close/>
                </a:path>
              </a:pathLst>
            </a:custGeom>
            <a:solidFill>
              <a:srgbClr val="52B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5" name="Google Shape;305;p14"/>
          <p:cNvGrpSpPr/>
          <p:nvPr/>
        </p:nvGrpSpPr>
        <p:grpSpPr>
          <a:xfrm>
            <a:off x="457207" y="4624632"/>
            <a:ext cx="775059" cy="176438"/>
            <a:chOff x="1138300" y="2252975"/>
            <a:chExt cx="5334200" cy="1214300"/>
          </a:xfrm>
        </p:grpSpPr>
        <p:sp>
          <p:nvSpPr>
            <p:cNvPr id="306" name="Google Shape;306;p14"/>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4"/>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4"/>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4"/>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4"/>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4"/>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2" name="Google Shape;312;p14"/>
          <p:cNvSpPr txBox="1"/>
          <p:nvPr>
            <p:ph type="ctrTitle"/>
          </p:nvPr>
        </p:nvSpPr>
        <p:spPr>
          <a:xfrm>
            <a:off x="457200" y="960125"/>
            <a:ext cx="6903900" cy="19068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5200"/>
              <a:buFont typeface="Inter SemiBold"/>
              <a:buNone/>
              <a:defRPr sz="5200">
                <a:latin typeface="Inter SemiBold"/>
                <a:ea typeface="Inter SemiBold"/>
                <a:cs typeface="Inter SemiBold"/>
                <a:sym typeface="Inter SemiBold"/>
              </a:defRPr>
            </a:lvl1pPr>
            <a:lvl2pPr lvl="1">
              <a:lnSpc>
                <a:spcPct val="80000"/>
              </a:lnSpc>
              <a:spcBef>
                <a:spcPts val="0"/>
              </a:spcBef>
              <a:spcAft>
                <a:spcPts val="0"/>
              </a:spcAft>
              <a:buSzPts val="5200"/>
              <a:buNone/>
              <a:defRPr b="1" sz="5200"/>
            </a:lvl2pPr>
            <a:lvl3pPr lvl="2">
              <a:lnSpc>
                <a:spcPct val="80000"/>
              </a:lnSpc>
              <a:spcBef>
                <a:spcPts val="0"/>
              </a:spcBef>
              <a:spcAft>
                <a:spcPts val="0"/>
              </a:spcAft>
              <a:buSzPts val="5200"/>
              <a:buNone/>
              <a:defRPr b="1" sz="5200"/>
            </a:lvl3pPr>
            <a:lvl4pPr lvl="3">
              <a:lnSpc>
                <a:spcPct val="80000"/>
              </a:lnSpc>
              <a:spcBef>
                <a:spcPts val="0"/>
              </a:spcBef>
              <a:spcAft>
                <a:spcPts val="0"/>
              </a:spcAft>
              <a:buSzPts val="5200"/>
              <a:buNone/>
              <a:defRPr b="1" sz="5200"/>
            </a:lvl4pPr>
            <a:lvl5pPr lvl="4">
              <a:lnSpc>
                <a:spcPct val="80000"/>
              </a:lnSpc>
              <a:spcBef>
                <a:spcPts val="0"/>
              </a:spcBef>
              <a:spcAft>
                <a:spcPts val="0"/>
              </a:spcAft>
              <a:buSzPts val="5200"/>
              <a:buNone/>
              <a:defRPr b="1" sz="5200"/>
            </a:lvl5pPr>
            <a:lvl6pPr lvl="5">
              <a:lnSpc>
                <a:spcPct val="80000"/>
              </a:lnSpc>
              <a:spcBef>
                <a:spcPts val="0"/>
              </a:spcBef>
              <a:spcAft>
                <a:spcPts val="0"/>
              </a:spcAft>
              <a:buSzPts val="5200"/>
              <a:buNone/>
              <a:defRPr b="1" sz="5200"/>
            </a:lvl6pPr>
            <a:lvl7pPr lvl="6">
              <a:lnSpc>
                <a:spcPct val="80000"/>
              </a:lnSpc>
              <a:spcBef>
                <a:spcPts val="0"/>
              </a:spcBef>
              <a:spcAft>
                <a:spcPts val="0"/>
              </a:spcAft>
              <a:buSzPts val="5200"/>
              <a:buNone/>
              <a:defRPr b="1" sz="5200"/>
            </a:lvl7pPr>
            <a:lvl8pPr lvl="7">
              <a:lnSpc>
                <a:spcPct val="80000"/>
              </a:lnSpc>
              <a:spcBef>
                <a:spcPts val="0"/>
              </a:spcBef>
              <a:spcAft>
                <a:spcPts val="0"/>
              </a:spcAft>
              <a:buSzPts val="5200"/>
              <a:buNone/>
              <a:defRPr b="1" sz="5200"/>
            </a:lvl8pPr>
            <a:lvl9pPr lvl="8">
              <a:lnSpc>
                <a:spcPct val="80000"/>
              </a:lnSpc>
              <a:spcBef>
                <a:spcPts val="0"/>
              </a:spcBef>
              <a:spcAft>
                <a:spcPts val="0"/>
              </a:spcAft>
              <a:buSzPts val="5200"/>
              <a:buNone/>
              <a:defRPr b="1" sz="5200"/>
            </a:lvl9pPr>
          </a:lstStyle>
          <a:p/>
        </p:txBody>
      </p:sp>
      <p:sp>
        <p:nvSpPr>
          <p:cNvPr id="313" name="Google Shape;313;p14"/>
          <p:cNvSpPr txBox="1"/>
          <p:nvPr>
            <p:ph idx="1" type="subTitle"/>
          </p:nvPr>
        </p:nvSpPr>
        <p:spPr>
          <a:xfrm>
            <a:off x="457200" y="3481200"/>
            <a:ext cx="7315200" cy="1764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200"/>
              <a:buFont typeface="Inter Medium"/>
              <a:buNone/>
              <a:defRPr sz="1200">
                <a:latin typeface="Inter Medium"/>
                <a:ea typeface="Inter Medium"/>
                <a:cs typeface="Inter Medium"/>
                <a:sym typeface="Inter Medium"/>
              </a:defRPr>
            </a:lvl1pPr>
            <a:lvl2pPr lvl="1">
              <a:lnSpc>
                <a:spcPct val="100000"/>
              </a:lnSpc>
              <a:spcBef>
                <a:spcPts val="0"/>
              </a:spcBef>
              <a:spcAft>
                <a:spcPts val="0"/>
              </a:spcAft>
              <a:buSzPts val="1200"/>
              <a:buFont typeface="Inter Medium"/>
              <a:buNone/>
              <a:defRPr sz="1200">
                <a:latin typeface="Inter Medium"/>
                <a:ea typeface="Inter Medium"/>
                <a:cs typeface="Inter Medium"/>
                <a:sym typeface="Inter Medium"/>
              </a:defRPr>
            </a:lvl2pPr>
            <a:lvl3pPr lvl="2">
              <a:lnSpc>
                <a:spcPct val="100000"/>
              </a:lnSpc>
              <a:spcBef>
                <a:spcPts val="0"/>
              </a:spcBef>
              <a:spcAft>
                <a:spcPts val="0"/>
              </a:spcAft>
              <a:buSzPts val="1200"/>
              <a:buFont typeface="Inter Medium"/>
              <a:buNone/>
              <a:defRPr sz="1200">
                <a:latin typeface="Inter Medium"/>
                <a:ea typeface="Inter Medium"/>
                <a:cs typeface="Inter Medium"/>
                <a:sym typeface="Inter Medium"/>
              </a:defRPr>
            </a:lvl3pPr>
            <a:lvl4pPr lvl="3">
              <a:lnSpc>
                <a:spcPct val="100000"/>
              </a:lnSpc>
              <a:spcBef>
                <a:spcPts val="0"/>
              </a:spcBef>
              <a:spcAft>
                <a:spcPts val="0"/>
              </a:spcAft>
              <a:buSzPts val="1200"/>
              <a:buFont typeface="Inter Medium"/>
              <a:buNone/>
              <a:defRPr sz="1200">
                <a:latin typeface="Inter Medium"/>
                <a:ea typeface="Inter Medium"/>
                <a:cs typeface="Inter Medium"/>
                <a:sym typeface="Inter Medium"/>
              </a:defRPr>
            </a:lvl4pPr>
            <a:lvl5pPr lvl="4">
              <a:lnSpc>
                <a:spcPct val="100000"/>
              </a:lnSpc>
              <a:spcBef>
                <a:spcPts val="0"/>
              </a:spcBef>
              <a:spcAft>
                <a:spcPts val="0"/>
              </a:spcAft>
              <a:buSzPts val="1200"/>
              <a:buFont typeface="Inter Medium"/>
              <a:buNone/>
              <a:defRPr sz="1200">
                <a:latin typeface="Inter Medium"/>
                <a:ea typeface="Inter Medium"/>
                <a:cs typeface="Inter Medium"/>
                <a:sym typeface="Inter Medium"/>
              </a:defRPr>
            </a:lvl5pPr>
            <a:lvl6pPr lvl="5">
              <a:lnSpc>
                <a:spcPct val="100000"/>
              </a:lnSpc>
              <a:spcBef>
                <a:spcPts val="0"/>
              </a:spcBef>
              <a:spcAft>
                <a:spcPts val="0"/>
              </a:spcAft>
              <a:buSzPts val="1200"/>
              <a:buFont typeface="Inter Medium"/>
              <a:buNone/>
              <a:defRPr sz="1200">
                <a:latin typeface="Inter Medium"/>
                <a:ea typeface="Inter Medium"/>
                <a:cs typeface="Inter Medium"/>
                <a:sym typeface="Inter Medium"/>
              </a:defRPr>
            </a:lvl6pPr>
            <a:lvl7pPr lvl="6">
              <a:lnSpc>
                <a:spcPct val="100000"/>
              </a:lnSpc>
              <a:spcBef>
                <a:spcPts val="0"/>
              </a:spcBef>
              <a:spcAft>
                <a:spcPts val="0"/>
              </a:spcAft>
              <a:buSzPts val="1200"/>
              <a:buFont typeface="Inter Medium"/>
              <a:buNone/>
              <a:defRPr sz="1200">
                <a:latin typeface="Inter Medium"/>
                <a:ea typeface="Inter Medium"/>
                <a:cs typeface="Inter Medium"/>
                <a:sym typeface="Inter Medium"/>
              </a:defRPr>
            </a:lvl7pPr>
            <a:lvl8pPr lvl="7">
              <a:lnSpc>
                <a:spcPct val="100000"/>
              </a:lnSpc>
              <a:spcBef>
                <a:spcPts val="0"/>
              </a:spcBef>
              <a:spcAft>
                <a:spcPts val="0"/>
              </a:spcAft>
              <a:buSzPts val="1200"/>
              <a:buFont typeface="Inter Medium"/>
              <a:buNone/>
              <a:defRPr sz="1200">
                <a:latin typeface="Inter Medium"/>
                <a:ea typeface="Inter Medium"/>
                <a:cs typeface="Inter Medium"/>
                <a:sym typeface="Inter Medium"/>
              </a:defRPr>
            </a:lvl8pPr>
            <a:lvl9pPr lvl="8">
              <a:lnSpc>
                <a:spcPct val="100000"/>
              </a:lnSpc>
              <a:spcBef>
                <a:spcPts val="0"/>
              </a:spcBef>
              <a:spcAft>
                <a:spcPts val="0"/>
              </a:spcAft>
              <a:buSzPts val="1200"/>
              <a:buFont typeface="Inter Medium"/>
              <a:buNone/>
              <a:defRPr sz="1200">
                <a:latin typeface="Inter Medium"/>
                <a:ea typeface="Inter Medium"/>
                <a:cs typeface="Inter Medium"/>
                <a:sym typeface="Inter Medium"/>
              </a:defRPr>
            </a:lvl9pPr>
          </a:lstStyle>
          <a:p/>
        </p:txBody>
      </p:sp>
      <p:sp>
        <p:nvSpPr>
          <p:cNvPr id="314" name="Google Shape;314;p14"/>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n-confidential footer 2">
  <p:cSld name="TITLE_7">
    <p:spTree>
      <p:nvGrpSpPr>
        <p:cNvPr id="2341" name="Shape 2341"/>
        <p:cNvGrpSpPr/>
        <p:nvPr/>
      </p:nvGrpSpPr>
      <p:grpSpPr>
        <a:xfrm>
          <a:off x="0" y="0"/>
          <a:ext cx="0" cy="0"/>
          <a:chOff x="0" y="0"/>
          <a:chExt cx="0" cy="0"/>
        </a:xfrm>
      </p:grpSpPr>
      <p:sp>
        <p:nvSpPr>
          <p:cNvPr id="2342" name="Google Shape;2342;p131"/>
          <p:cNvSpPr txBox="1"/>
          <p:nvPr/>
        </p:nvSpPr>
        <p:spPr>
          <a:xfrm>
            <a:off x="8736150" y="4737000"/>
            <a:ext cx="106200" cy="1047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 sz="600">
                <a:solidFill>
                  <a:srgbClr val="001B38"/>
                </a:solidFill>
                <a:latin typeface="Proxima Nova"/>
                <a:ea typeface="Proxima Nova"/>
                <a:cs typeface="Proxima Nova"/>
                <a:sym typeface="Proxima Nova"/>
              </a:rPr>
              <a:t>‹#›</a:t>
            </a:fld>
            <a:endParaRPr sz="600">
              <a:solidFill>
                <a:srgbClr val="001B38"/>
              </a:solidFill>
              <a:latin typeface="Proxima Nova"/>
              <a:ea typeface="Proxima Nova"/>
              <a:cs typeface="Proxima Nova"/>
              <a:sym typeface="Proxima Nova"/>
            </a:endParaRPr>
          </a:p>
        </p:txBody>
      </p:sp>
      <p:sp>
        <p:nvSpPr>
          <p:cNvPr id="2343" name="Google Shape;2343;p131"/>
          <p:cNvSpPr txBox="1"/>
          <p:nvPr/>
        </p:nvSpPr>
        <p:spPr>
          <a:xfrm>
            <a:off x="367665" y="4737000"/>
            <a:ext cx="2035200" cy="104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600">
                <a:solidFill>
                  <a:srgbClr val="9E9E9E"/>
                </a:solidFill>
                <a:latin typeface="Proxima Nova"/>
                <a:ea typeface="Proxima Nova"/>
                <a:cs typeface="Proxima Nova"/>
                <a:sym typeface="Proxima Nova"/>
              </a:rPr>
              <a:t>FRONTAPP, INC.™</a:t>
            </a:r>
            <a:endParaRPr b="1" sz="600">
              <a:solidFill>
                <a:srgbClr val="9E9E9E"/>
              </a:solidFill>
              <a:latin typeface="Proxima Nova"/>
              <a:ea typeface="Proxima Nova"/>
              <a:cs typeface="Proxima Nova"/>
              <a:sym typeface="Proxima Nova"/>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n-confidential footer 3">
  <p:cSld name="TITLE_8">
    <p:spTree>
      <p:nvGrpSpPr>
        <p:cNvPr id="2344" name="Shape 2344"/>
        <p:cNvGrpSpPr/>
        <p:nvPr/>
      </p:nvGrpSpPr>
      <p:grpSpPr>
        <a:xfrm>
          <a:off x="0" y="0"/>
          <a:ext cx="0" cy="0"/>
          <a:chOff x="0" y="0"/>
          <a:chExt cx="0" cy="0"/>
        </a:xfrm>
      </p:grpSpPr>
      <p:sp>
        <p:nvSpPr>
          <p:cNvPr id="2345" name="Google Shape;2345;p132"/>
          <p:cNvSpPr txBox="1"/>
          <p:nvPr/>
        </p:nvSpPr>
        <p:spPr>
          <a:xfrm>
            <a:off x="8736150" y="4737000"/>
            <a:ext cx="106200" cy="1047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 sz="600">
                <a:solidFill>
                  <a:srgbClr val="001B38"/>
                </a:solidFill>
                <a:latin typeface="Proxima Nova"/>
                <a:ea typeface="Proxima Nova"/>
                <a:cs typeface="Proxima Nova"/>
                <a:sym typeface="Proxima Nova"/>
              </a:rPr>
              <a:t>‹#›</a:t>
            </a:fld>
            <a:endParaRPr sz="600">
              <a:solidFill>
                <a:srgbClr val="001B38"/>
              </a:solidFill>
              <a:latin typeface="Proxima Nova"/>
              <a:ea typeface="Proxima Nova"/>
              <a:cs typeface="Proxima Nova"/>
              <a:sym typeface="Proxima Nova"/>
            </a:endParaRPr>
          </a:p>
        </p:txBody>
      </p:sp>
      <p:sp>
        <p:nvSpPr>
          <p:cNvPr id="2346" name="Google Shape;2346;p132"/>
          <p:cNvSpPr txBox="1"/>
          <p:nvPr/>
        </p:nvSpPr>
        <p:spPr>
          <a:xfrm>
            <a:off x="367665" y="4737000"/>
            <a:ext cx="2035200" cy="104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600">
                <a:solidFill>
                  <a:srgbClr val="9E9E9E"/>
                </a:solidFill>
                <a:latin typeface="Proxima Nova"/>
                <a:ea typeface="Proxima Nova"/>
                <a:cs typeface="Proxima Nova"/>
                <a:sym typeface="Proxima Nova"/>
              </a:rPr>
              <a:t>FRONTAPP, INC.™</a:t>
            </a:r>
            <a:endParaRPr b="1" sz="600">
              <a:solidFill>
                <a:srgbClr val="9E9E9E"/>
              </a:solidFill>
              <a:latin typeface="Proxima Nova"/>
              <a:ea typeface="Proxima Nova"/>
              <a:cs typeface="Proxima Nova"/>
              <a:sym typeface="Proxima Nova"/>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9">
  <p:cSld name="TITLE_9">
    <p:spTree>
      <p:nvGrpSpPr>
        <p:cNvPr id="2347" name="Shape 2347"/>
        <p:cNvGrpSpPr/>
        <p:nvPr/>
      </p:nvGrpSpPr>
      <p:grpSpPr>
        <a:xfrm>
          <a:off x="0" y="0"/>
          <a:ext cx="0" cy="0"/>
          <a:chOff x="0" y="0"/>
          <a:chExt cx="0" cy="0"/>
        </a:xfrm>
      </p:grpSpPr>
      <p:sp>
        <p:nvSpPr>
          <p:cNvPr id="2348" name="Google Shape;2348;p133"/>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2349" name="Google Shape;2349;p133"/>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350" name="Google Shape;2350;p1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51" name="Shape 2351"/>
        <p:cNvGrpSpPr/>
        <p:nvPr/>
      </p:nvGrpSpPr>
      <p:grpSpPr>
        <a:xfrm>
          <a:off x="0" y="0"/>
          <a:ext cx="0" cy="0"/>
          <a:chOff x="0" y="0"/>
          <a:chExt cx="0" cy="0"/>
        </a:xfrm>
      </p:grpSpPr>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gradFill>
          <a:gsLst>
            <a:gs pos="0">
              <a:schemeClr val="lt1"/>
            </a:gs>
            <a:gs pos="39000">
              <a:srgbClr val="E2DCF6"/>
            </a:gs>
            <a:gs pos="100000">
              <a:srgbClr val="D0C6F0"/>
            </a:gs>
          </a:gsLst>
          <a:lin ang="5400012" scaled="0"/>
        </a:gradFill>
      </p:bgPr>
    </p:bg>
    <p:spTree>
      <p:nvGrpSpPr>
        <p:cNvPr id="2352" name="Shape 2352"/>
        <p:cNvGrpSpPr/>
        <p:nvPr/>
      </p:nvGrpSpPr>
      <p:grpSpPr>
        <a:xfrm>
          <a:off x="0" y="0"/>
          <a:ext cx="0" cy="0"/>
          <a:chOff x="0" y="0"/>
          <a:chExt cx="0" cy="0"/>
        </a:xfrm>
      </p:grpSpPr>
      <p:sp>
        <p:nvSpPr>
          <p:cNvPr id="2353" name="Google Shape;2353;p135"/>
          <p:cNvSpPr txBox="1"/>
          <p:nvPr>
            <p:ph type="title"/>
          </p:nvPr>
        </p:nvSpPr>
        <p:spPr>
          <a:xfrm>
            <a:off x="457200" y="2444300"/>
            <a:ext cx="8208600" cy="841800"/>
          </a:xfrm>
          <a:prstGeom prst="rect">
            <a:avLst/>
          </a:prstGeom>
        </p:spPr>
        <p:txBody>
          <a:bodyPr anchorCtr="0" anchor="t" bIns="0" lIns="0" spcFirstLastPara="1" rIns="0" wrap="square" tIns="0">
            <a:noAutofit/>
          </a:bodyPr>
          <a:lstStyle>
            <a:lvl1pPr lvl="0">
              <a:spcBef>
                <a:spcPts val="0"/>
              </a:spcBef>
              <a:spcAft>
                <a:spcPts val="0"/>
              </a:spcAft>
              <a:buSzPts val="4000"/>
              <a:buNone/>
              <a:defRPr sz="40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2354" name="Google Shape;2354;p135"/>
          <p:cNvSpPr txBox="1"/>
          <p:nvPr>
            <p:ph idx="1" type="subTitle"/>
          </p:nvPr>
        </p:nvSpPr>
        <p:spPr>
          <a:xfrm>
            <a:off x="457200" y="2011680"/>
            <a:ext cx="4800600" cy="381000"/>
          </a:xfrm>
          <a:prstGeom prst="rect">
            <a:avLst/>
          </a:prstGeom>
        </p:spPr>
        <p:txBody>
          <a:bodyPr anchorCtr="0" anchor="b" bIns="0" lIns="0" spcFirstLastPara="1" rIns="0" wrap="square" tIns="0">
            <a:noAutofit/>
          </a:bodyPr>
          <a:lstStyle>
            <a:lvl1pPr lvl="0">
              <a:spcBef>
                <a:spcPts val="0"/>
              </a:spcBef>
              <a:spcAft>
                <a:spcPts val="0"/>
              </a:spcAft>
              <a:buClr>
                <a:schemeClr val="accent2"/>
              </a:buClr>
              <a:buSzPts val="2400"/>
              <a:buFont typeface="Newsreader Medium"/>
              <a:buNone/>
              <a:defRPr i="1" sz="2400">
                <a:solidFill>
                  <a:schemeClr val="accent2"/>
                </a:solidFill>
                <a:latin typeface="Newsreader Medium"/>
                <a:ea typeface="Newsreader Medium"/>
                <a:cs typeface="Newsreader Medium"/>
                <a:sym typeface="Newsreader Medium"/>
              </a:defRPr>
            </a:lvl1pPr>
            <a:lvl2pPr lvl="1">
              <a:spcBef>
                <a:spcPts val="0"/>
              </a:spcBef>
              <a:spcAft>
                <a:spcPts val="0"/>
              </a:spcAft>
              <a:buClr>
                <a:schemeClr val="accent1"/>
              </a:buClr>
              <a:buSzPts val="2400"/>
              <a:buFont typeface="Newsreader Medium"/>
              <a:buNone/>
              <a:defRPr i="1" sz="2400">
                <a:solidFill>
                  <a:schemeClr val="accent1"/>
                </a:solidFill>
                <a:latin typeface="Newsreader Medium"/>
                <a:ea typeface="Newsreader Medium"/>
                <a:cs typeface="Newsreader Medium"/>
                <a:sym typeface="Newsreader Medium"/>
              </a:defRPr>
            </a:lvl2pPr>
            <a:lvl3pPr lvl="2">
              <a:spcBef>
                <a:spcPts val="0"/>
              </a:spcBef>
              <a:spcAft>
                <a:spcPts val="0"/>
              </a:spcAft>
              <a:buClr>
                <a:schemeClr val="accent1"/>
              </a:buClr>
              <a:buSzPts val="2400"/>
              <a:buFont typeface="Newsreader Medium"/>
              <a:buNone/>
              <a:defRPr i="1" sz="2400">
                <a:solidFill>
                  <a:schemeClr val="accent1"/>
                </a:solidFill>
                <a:latin typeface="Newsreader Medium"/>
                <a:ea typeface="Newsreader Medium"/>
                <a:cs typeface="Newsreader Medium"/>
                <a:sym typeface="Newsreader Medium"/>
              </a:defRPr>
            </a:lvl3pPr>
            <a:lvl4pPr lvl="3">
              <a:spcBef>
                <a:spcPts val="0"/>
              </a:spcBef>
              <a:spcAft>
                <a:spcPts val="0"/>
              </a:spcAft>
              <a:buClr>
                <a:schemeClr val="accent1"/>
              </a:buClr>
              <a:buSzPts val="2400"/>
              <a:buFont typeface="Newsreader Medium"/>
              <a:buNone/>
              <a:defRPr i="1" sz="2400">
                <a:solidFill>
                  <a:schemeClr val="accent1"/>
                </a:solidFill>
                <a:latin typeface="Newsreader Medium"/>
                <a:ea typeface="Newsreader Medium"/>
                <a:cs typeface="Newsreader Medium"/>
                <a:sym typeface="Newsreader Medium"/>
              </a:defRPr>
            </a:lvl4pPr>
            <a:lvl5pPr lvl="4">
              <a:spcBef>
                <a:spcPts val="0"/>
              </a:spcBef>
              <a:spcAft>
                <a:spcPts val="0"/>
              </a:spcAft>
              <a:buClr>
                <a:schemeClr val="accent1"/>
              </a:buClr>
              <a:buSzPts val="2400"/>
              <a:buFont typeface="Newsreader Medium"/>
              <a:buNone/>
              <a:defRPr i="1" sz="2400">
                <a:solidFill>
                  <a:schemeClr val="accent1"/>
                </a:solidFill>
                <a:latin typeface="Newsreader Medium"/>
                <a:ea typeface="Newsreader Medium"/>
                <a:cs typeface="Newsreader Medium"/>
                <a:sym typeface="Newsreader Medium"/>
              </a:defRPr>
            </a:lvl5pPr>
            <a:lvl6pPr lvl="5">
              <a:spcBef>
                <a:spcPts val="0"/>
              </a:spcBef>
              <a:spcAft>
                <a:spcPts val="0"/>
              </a:spcAft>
              <a:buClr>
                <a:schemeClr val="accent1"/>
              </a:buClr>
              <a:buSzPts val="2400"/>
              <a:buFont typeface="Newsreader Medium"/>
              <a:buNone/>
              <a:defRPr i="1" sz="2400">
                <a:solidFill>
                  <a:schemeClr val="accent1"/>
                </a:solidFill>
                <a:latin typeface="Newsreader Medium"/>
                <a:ea typeface="Newsreader Medium"/>
                <a:cs typeface="Newsreader Medium"/>
                <a:sym typeface="Newsreader Medium"/>
              </a:defRPr>
            </a:lvl6pPr>
            <a:lvl7pPr lvl="6">
              <a:spcBef>
                <a:spcPts val="0"/>
              </a:spcBef>
              <a:spcAft>
                <a:spcPts val="0"/>
              </a:spcAft>
              <a:buClr>
                <a:schemeClr val="accent1"/>
              </a:buClr>
              <a:buSzPts val="2400"/>
              <a:buFont typeface="Newsreader Medium"/>
              <a:buNone/>
              <a:defRPr i="1" sz="2400">
                <a:solidFill>
                  <a:schemeClr val="accent1"/>
                </a:solidFill>
                <a:latin typeface="Newsreader Medium"/>
                <a:ea typeface="Newsreader Medium"/>
                <a:cs typeface="Newsreader Medium"/>
                <a:sym typeface="Newsreader Medium"/>
              </a:defRPr>
            </a:lvl7pPr>
            <a:lvl8pPr lvl="7">
              <a:spcBef>
                <a:spcPts val="0"/>
              </a:spcBef>
              <a:spcAft>
                <a:spcPts val="0"/>
              </a:spcAft>
              <a:buClr>
                <a:schemeClr val="accent1"/>
              </a:buClr>
              <a:buSzPts val="2400"/>
              <a:buFont typeface="Newsreader Medium"/>
              <a:buNone/>
              <a:defRPr i="1" sz="2400">
                <a:solidFill>
                  <a:schemeClr val="accent1"/>
                </a:solidFill>
                <a:latin typeface="Newsreader Medium"/>
                <a:ea typeface="Newsreader Medium"/>
                <a:cs typeface="Newsreader Medium"/>
                <a:sym typeface="Newsreader Medium"/>
              </a:defRPr>
            </a:lvl8pPr>
            <a:lvl9pPr lvl="8">
              <a:spcBef>
                <a:spcPts val="0"/>
              </a:spcBef>
              <a:spcAft>
                <a:spcPts val="0"/>
              </a:spcAft>
              <a:buClr>
                <a:schemeClr val="accent1"/>
              </a:buClr>
              <a:buSzPts val="2400"/>
              <a:buFont typeface="Newsreader Medium"/>
              <a:buNone/>
              <a:defRPr i="1" sz="2400">
                <a:solidFill>
                  <a:schemeClr val="accent1"/>
                </a:solidFill>
                <a:latin typeface="Newsreader Medium"/>
                <a:ea typeface="Newsreader Medium"/>
                <a:cs typeface="Newsreader Medium"/>
                <a:sym typeface="Newsreader Medium"/>
              </a:defRPr>
            </a:lvl9pPr>
          </a:lstStyle>
          <a:p/>
        </p:txBody>
      </p:sp>
      <p:grpSp>
        <p:nvGrpSpPr>
          <p:cNvPr id="2355" name="Google Shape;2355;p135"/>
          <p:cNvGrpSpPr/>
          <p:nvPr/>
        </p:nvGrpSpPr>
        <p:grpSpPr>
          <a:xfrm>
            <a:off x="457211" y="4673798"/>
            <a:ext cx="519248" cy="241043"/>
            <a:chOff x="228600" y="4695069"/>
            <a:chExt cx="473723" cy="219930"/>
          </a:xfrm>
        </p:grpSpPr>
        <p:grpSp>
          <p:nvGrpSpPr>
            <p:cNvPr id="2356" name="Google Shape;2356;p135"/>
            <p:cNvGrpSpPr/>
            <p:nvPr/>
          </p:nvGrpSpPr>
          <p:grpSpPr>
            <a:xfrm>
              <a:off x="228646" y="4695069"/>
              <a:ext cx="473677" cy="107830"/>
              <a:chOff x="1138300" y="2252975"/>
              <a:chExt cx="5334200" cy="1214300"/>
            </a:xfrm>
          </p:grpSpPr>
          <p:sp>
            <p:nvSpPr>
              <p:cNvPr id="2357" name="Google Shape;2357;p135"/>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358" name="Google Shape;2358;p135"/>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359" name="Google Shape;2359;p135"/>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360" name="Google Shape;2360;p135"/>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361" name="Google Shape;2361;p135"/>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362" name="Google Shape;2362;p135"/>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grpSp>
        <p:sp>
          <p:nvSpPr>
            <p:cNvPr id="2363" name="Google Shape;2363;p135"/>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999999"/>
                  </a:solidFill>
                  <a:latin typeface="Inter"/>
                  <a:ea typeface="Inter"/>
                  <a:cs typeface="Inter"/>
                  <a:sym typeface="Inter"/>
                </a:rPr>
                <a:t>FRONTAPP, INC.™</a:t>
              </a:r>
              <a:endParaRPr sz="473">
                <a:solidFill>
                  <a:srgbClr val="999999"/>
                </a:solidFill>
                <a:latin typeface="Inter"/>
                <a:ea typeface="Inter"/>
                <a:cs typeface="Inter"/>
                <a:sym typeface="Inter"/>
              </a:endParaRPr>
            </a:p>
          </p:txBody>
        </p:sp>
      </p:grpSp>
      <p:sp>
        <p:nvSpPr>
          <p:cNvPr id="2364" name="Google Shape;2364;p135"/>
          <p:cNvSpPr txBox="1"/>
          <p:nvPr>
            <p:ph idx="12" type="sldNum"/>
          </p:nvPr>
        </p:nvSpPr>
        <p:spPr>
          <a:xfrm>
            <a:off x="8507100" y="4748125"/>
            <a:ext cx="179700" cy="92400"/>
          </a:xfrm>
          <a:prstGeom prst="rect">
            <a:avLst/>
          </a:prstGeom>
          <a:noFill/>
          <a:ln>
            <a:noFill/>
          </a:ln>
        </p:spPr>
        <p:txBody>
          <a:bodyPr anchorCtr="0" anchor="ctr" bIns="91425" lIns="91425" spcFirstLastPara="1" rIns="91425" wrap="square" tIns="91425">
            <a:noAutofit/>
          </a:bodyPr>
          <a:lstStyle>
            <a:lvl1pPr lvl="0">
              <a:buNone/>
              <a:defRPr>
                <a:solidFill>
                  <a:srgbClr val="9E9E9E"/>
                </a:solidFill>
              </a:defRPr>
            </a:lvl1pPr>
            <a:lvl2pPr lvl="1">
              <a:buNone/>
              <a:defRPr>
                <a:solidFill>
                  <a:srgbClr val="9E9E9E"/>
                </a:solidFill>
              </a:defRPr>
            </a:lvl2pPr>
            <a:lvl3pPr lvl="2">
              <a:buNone/>
              <a:defRPr>
                <a:solidFill>
                  <a:srgbClr val="9E9E9E"/>
                </a:solidFill>
              </a:defRPr>
            </a:lvl3pPr>
            <a:lvl4pPr lvl="3">
              <a:buNone/>
              <a:defRPr>
                <a:solidFill>
                  <a:srgbClr val="9E9E9E"/>
                </a:solidFill>
              </a:defRPr>
            </a:lvl4pPr>
            <a:lvl5pPr lvl="4">
              <a:buNone/>
              <a:defRPr>
                <a:solidFill>
                  <a:srgbClr val="9E9E9E"/>
                </a:solidFill>
              </a:defRPr>
            </a:lvl5pPr>
            <a:lvl6pPr lvl="5">
              <a:buNone/>
              <a:defRPr>
                <a:solidFill>
                  <a:srgbClr val="9E9E9E"/>
                </a:solidFill>
              </a:defRPr>
            </a:lvl6pPr>
            <a:lvl7pPr lvl="6">
              <a:buNone/>
              <a:defRPr>
                <a:solidFill>
                  <a:srgbClr val="9E9E9E"/>
                </a:solidFill>
              </a:defRPr>
            </a:lvl7pPr>
            <a:lvl8pPr lvl="7">
              <a:buNone/>
              <a:defRPr>
                <a:solidFill>
                  <a:srgbClr val="9E9E9E"/>
                </a:solidFill>
              </a:defRPr>
            </a:lvl8pPr>
            <a:lvl9pPr lvl="8">
              <a:buNone/>
              <a:defRPr>
                <a:solidFill>
                  <a:srgbClr val="9E9E9E"/>
                </a:solidFi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gradFill>
          <a:gsLst>
            <a:gs pos="0">
              <a:srgbClr val="DED3FB"/>
            </a:gs>
            <a:gs pos="100000">
              <a:srgbClr val="8460EC"/>
            </a:gs>
          </a:gsLst>
          <a:lin ang="5400012" scaled="0"/>
        </a:gradFill>
      </p:bgPr>
    </p:bg>
    <p:spTree>
      <p:nvGrpSpPr>
        <p:cNvPr id="2369" name="Shape 2369"/>
        <p:cNvGrpSpPr/>
        <p:nvPr/>
      </p:nvGrpSpPr>
      <p:grpSpPr>
        <a:xfrm>
          <a:off x="0" y="0"/>
          <a:ext cx="0" cy="0"/>
          <a:chOff x="0" y="0"/>
          <a:chExt cx="0" cy="0"/>
        </a:xfrm>
      </p:grpSpPr>
      <p:pic>
        <p:nvPicPr>
          <p:cNvPr id="2370" name="Google Shape;2370;p137"/>
          <p:cNvPicPr preferRelativeResize="0"/>
          <p:nvPr/>
        </p:nvPicPr>
        <p:blipFill rotWithShape="1">
          <a:blip r:embed="rId2">
            <a:alphaModFix/>
          </a:blip>
          <a:srcRect b="11222" l="0" r="38545" t="34038"/>
          <a:stretch/>
        </p:blipFill>
        <p:spPr>
          <a:xfrm>
            <a:off x="3673525" y="0"/>
            <a:ext cx="5470474" cy="5143501"/>
          </a:xfrm>
          <a:prstGeom prst="rect">
            <a:avLst/>
          </a:prstGeom>
          <a:noFill/>
          <a:ln>
            <a:noFill/>
          </a:ln>
        </p:spPr>
      </p:pic>
      <p:pic>
        <p:nvPicPr>
          <p:cNvPr id="2371" name="Google Shape;2371;p137"/>
          <p:cNvPicPr preferRelativeResize="0"/>
          <p:nvPr/>
        </p:nvPicPr>
        <p:blipFill rotWithShape="1">
          <a:blip r:embed="rId3">
            <a:alphaModFix/>
          </a:blip>
          <a:srcRect b="5042" l="0" r="4898" t="0"/>
          <a:stretch/>
        </p:blipFill>
        <p:spPr>
          <a:xfrm>
            <a:off x="5801175" y="1832600"/>
            <a:ext cx="3342824" cy="3310899"/>
          </a:xfrm>
          <a:prstGeom prst="rect">
            <a:avLst/>
          </a:prstGeom>
          <a:noFill/>
          <a:ln>
            <a:noFill/>
          </a:ln>
        </p:spPr>
      </p:pic>
      <p:sp>
        <p:nvSpPr>
          <p:cNvPr id="2372" name="Google Shape;2372;p137"/>
          <p:cNvSpPr txBox="1"/>
          <p:nvPr>
            <p:ph type="ctrTitle"/>
          </p:nvPr>
        </p:nvSpPr>
        <p:spPr>
          <a:xfrm>
            <a:off x="457200" y="1545375"/>
            <a:ext cx="4131600" cy="2052600"/>
          </a:xfrm>
          <a:prstGeom prst="rect">
            <a:avLst/>
          </a:prstGeom>
        </p:spPr>
        <p:txBody>
          <a:bodyPr anchorCtr="0" anchor="ctr" bIns="0" lIns="0" spcFirstLastPara="1" rIns="0" wrap="square" tIns="0">
            <a:noAutofit/>
          </a:bodyPr>
          <a:lstStyle>
            <a:lvl1pPr lvl="0">
              <a:lnSpc>
                <a:spcPct val="85000"/>
              </a:lnSpc>
              <a:spcBef>
                <a:spcPts val="0"/>
              </a:spcBef>
              <a:spcAft>
                <a:spcPts val="0"/>
              </a:spcAft>
              <a:buSzPts val="4800"/>
              <a:buNone/>
              <a:defRPr sz="4800"/>
            </a:lvl1pPr>
            <a:lvl2pPr lvl="1">
              <a:lnSpc>
                <a:spcPct val="85000"/>
              </a:lnSpc>
              <a:spcBef>
                <a:spcPts val="0"/>
              </a:spcBef>
              <a:spcAft>
                <a:spcPts val="0"/>
              </a:spcAft>
              <a:buSzPts val="4800"/>
              <a:buNone/>
              <a:defRPr sz="4800"/>
            </a:lvl2pPr>
            <a:lvl3pPr lvl="2">
              <a:lnSpc>
                <a:spcPct val="85000"/>
              </a:lnSpc>
              <a:spcBef>
                <a:spcPts val="0"/>
              </a:spcBef>
              <a:spcAft>
                <a:spcPts val="0"/>
              </a:spcAft>
              <a:buSzPts val="4800"/>
              <a:buNone/>
              <a:defRPr sz="4800"/>
            </a:lvl3pPr>
            <a:lvl4pPr lvl="3">
              <a:lnSpc>
                <a:spcPct val="85000"/>
              </a:lnSpc>
              <a:spcBef>
                <a:spcPts val="0"/>
              </a:spcBef>
              <a:spcAft>
                <a:spcPts val="0"/>
              </a:spcAft>
              <a:buSzPts val="4800"/>
              <a:buNone/>
              <a:defRPr sz="4800"/>
            </a:lvl4pPr>
            <a:lvl5pPr lvl="4">
              <a:lnSpc>
                <a:spcPct val="85000"/>
              </a:lnSpc>
              <a:spcBef>
                <a:spcPts val="0"/>
              </a:spcBef>
              <a:spcAft>
                <a:spcPts val="0"/>
              </a:spcAft>
              <a:buSzPts val="4800"/>
              <a:buNone/>
              <a:defRPr sz="4800"/>
            </a:lvl5pPr>
            <a:lvl6pPr lvl="5">
              <a:lnSpc>
                <a:spcPct val="85000"/>
              </a:lnSpc>
              <a:spcBef>
                <a:spcPts val="0"/>
              </a:spcBef>
              <a:spcAft>
                <a:spcPts val="0"/>
              </a:spcAft>
              <a:buSzPts val="4800"/>
              <a:buNone/>
              <a:defRPr sz="4800"/>
            </a:lvl6pPr>
            <a:lvl7pPr lvl="6">
              <a:lnSpc>
                <a:spcPct val="85000"/>
              </a:lnSpc>
              <a:spcBef>
                <a:spcPts val="0"/>
              </a:spcBef>
              <a:spcAft>
                <a:spcPts val="0"/>
              </a:spcAft>
              <a:buSzPts val="4800"/>
              <a:buNone/>
              <a:defRPr sz="4800"/>
            </a:lvl7pPr>
            <a:lvl8pPr lvl="7">
              <a:lnSpc>
                <a:spcPct val="85000"/>
              </a:lnSpc>
              <a:spcBef>
                <a:spcPts val="0"/>
              </a:spcBef>
              <a:spcAft>
                <a:spcPts val="0"/>
              </a:spcAft>
              <a:buSzPts val="4800"/>
              <a:buNone/>
              <a:defRPr sz="4800"/>
            </a:lvl8pPr>
            <a:lvl9pPr lvl="8">
              <a:lnSpc>
                <a:spcPct val="85000"/>
              </a:lnSpc>
              <a:spcBef>
                <a:spcPts val="0"/>
              </a:spcBef>
              <a:spcAft>
                <a:spcPts val="0"/>
              </a:spcAft>
              <a:buSzPts val="4800"/>
              <a:buNone/>
              <a:defRPr sz="4800"/>
            </a:lvl9pPr>
          </a:lstStyle>
          <a:p/>
        </p:txBody>
      </p:sp>
      <p:sp>
        <p:nvSpPr>
          <p:cNvPr id="2373" name="Google Shape;2373;p137"/>
          <p:cNvSpPr txBox="1"/>
          <p:nvPr>
            <p:ph idx="1" type="subTitle"/>
          </p:nvPr>
        </p:nvSpPr>
        <p:spPr>
          <a:xfrm>
            <a:off x="457200" y="3729600"/>
            <a:ext cx="4131600" cy="270900"/>
          </a:xfrm>
          <a:prstGeom prst="rect">
            <a:avLst/>
          </a:prstGeom>
        </p:spPr>
        <p:txBody>
          <a:bodyPr anchorCtr="0" anchor="ctr" bIns="0" lIns="0" spcFirstLastPara="1" rIns="0" wrap="square" tIns="0">
            <a:noAutofit/>
          </a:bodyPr>
          <a:lstStyle>
            <a:lvl1pPr lvl="0">
              <a:lnSpc>
                <a:spcPct val="100000"/>
              </a:lnSpc>
              <a:spcBef>
                <a:spcPts val="400"/>
              </a:spcBef>
              <a:spcAft>
                <a:spcPts val="0"/>
              </a:spcAft>
              <a:buClr>
                <a:schemeClr val="dk2"/>
              </a:buClr>
              <a:buSzPts val="1200"/>
              <a:buNone/>
              <a:defRPr>
                <a:solidFill>
                  <a:schemeClr val="dk2"/>
                </a:solidFill>
              </a:defRPr>
            </a:lvl1pPr>
            <a:lvl2pPr lvl="1" algn="ctr">
              <a:lnSpc>
                <a:spcPct val="100000"/>
              </a:lnSpc>
              <a:spcBef>
                <a:spcPts val="400"/>
              </a:spcBef>
              <a:spcAft>
                <a:spcPts val="0"/>
              </a:spcAft>
              <a:buClr>
                <a:srgbClr val="9E9E9E"/>
              </a:buClr>
              <a:buSzPts val="1800"/>
              <a:buNone/>
              <a:defRPr sz="1800">
                <a:solidFill>
                  <a:srgbClr val="9E9E9E"/>
                </a:solidFill>
              </a:defRPr>
            </a:lvl2pPr>
            <a:lvl3pPr lvl="2" algn="ctr">
              <a:lnSpc>
                <a:spcPct val="100000"/>
              </a:lnSpc>
              <a:spcBef>
                <a:spcPts val="400"/>
              </a:spcBef>
              <a:spcAft>
                <a:spcPts val="0"/>
              </a:spcAft>
              <a:buClr>
                <a:srgbClr val="9E9E9E"/>
              </a:buClr>
              <a:buSzPts val="1800"/>
              <a:buNone/>
              <a:defRPr sz="1800">
                <a:solidFill>
                  <a:srgbClr val="9E9E9E"/>
                </a:solidFill>
              </a:defRPr>
            </a:lvl3pPr>
            <a:lvl4pPr lvl="3" algn="ctr">
              <a:lnSpc>
                <a:spcPct val="100000"/>
              </a:lnSpc>
              <a:spcBef>
                <a:spcPts val="400"/>
              </a:spcBef>
              <a:spcAft>
                <a:spcPts val="0"/>
              </a:spcAft>
              <a:buClr>
                <a:srgbClr val="9E9E9E"/>
              </a:buClr>
              <a:buSzPts val="1800"/>
              <a:buNone/>
              <a:defRPr sz="1800">
                <a:solidFill>
                  <a:srgbClr val="9E9E9E"/>
                </a:solidFill>
              </a:defRPr>
            </a:lvl4pPr>
            <a:lvl5pPr lvl="4" algn="ctr">
              <a:lnSpc>
                <a:spcPct val="100000"/>
              </a:lnSpc>
              <a:spcBef>
                <a:spcPts val="400"/>
              </a:spcBef>
              <a:spcAft>
                <a:spcPts val="0"/>
              </a:spcAft>
              <a:buClr>
                <a:srgbClr val="9E9E9E"/>
              </a:buClr>
              <a:buSzPts val="1800"/>
              <a:buNone/>
              <a:defRPr sz="1800">
                <a:solidFill>
                  <a:srgbClr val="9E9E9E"/>
                </a:solidFill>
              </a:defRPr>
            </a:lvl5pPr>
            <a:lvl6pPr lvl="5" algn="ctr">
              <a:lnSpc>
                <a:spcPct val="100000"/>
              </a:lnSpc>
              <a:spcBef>
                <a:spcPts val="400"/>
              </a:spcBef>
              <a:spcAft>
                <a:spcPts val="0"/>
              </a:spcAft>
              <a:buClr>
                <a:srgbClr val="9E9E9E"/>
              </a:buClr>
              <a:buSzPts val="1800"/>
              <a:buNone/>
              <a:defRPr sz="1800">
                <a:solidFill>
                  <a:srgbClr val="9E9E9E"/>
                </a:solidFill>
              </a:defRPr>
            </a:lvl6pPr>
            <a:lvl7pPr lvl="6" algn="ctr">
              <a:lnSpc>
                <a:spcPct val="100000"/>
              </a:lnSpc>
              <a:spcBef>
                <a:spcPts val="400"/>
              </a:spcBef>
              <a:spcAft>
                <a:spcPts val="0"/>
              </a:spcAft>
              <a:buClr>
                <a:srgbClr val="9E9E9E"/>
              </a:buClr>
              <a:buSzPts val="1800"/>
              <a:buNone/>
              <a:defRPr sz="1800">
                <a:solidFill>
                  <a:srgbClr val="9E9E9E"/>
                </a:solidFill>
              </a:defRPr>
            </a:lvl7pPr>
            <a:lvl8pPr lvl="7" algn="ctr">
              <a:lnSpc>
                <a:spcPct val="100000"/>
              </a:lnSpc>
              <a:spcBef>
                <a:spcPts val="400"/>
              </a:spcBef>
              <a:spcAft>
                <a:spcPts val="0"/>
              </a:spcAft>
              <a:buClr>
                <a:srgbClr val="9E9E9E"/>
              </a:buClr>
              <a:buSzPts val="1800"/>
              <a:buNone/>
              <a:defRPr sz="1800">
                <a:solidFill>
                  <a:srgbClr val="9E9E9E"/>
                </a:solidFill>
              </a:defRPr>
            </a:lvl8pPr>
            <a:lvl9pPr lvl="8" algn="ctr">
              <a:lnSpc>
                <a:spcPct val="100000"/>
              </a:lnSpc>
              <a:spcBef>
                <a:spcPts val="400"/>
              </a:spcBef>
              <a:spcAft>
                <a:spcPts val="0"/>
              </a:spcAft>
              <a:buClr>
                <a:srgbClr val="9E9E9E"/>
              </a:buClr>
              <a:buSzPts val="1800"/>
              <a:buNone/>
              <a:defRPr sz="1800">
                <a:solidFill>
                  <a:srgbClr val="9E9E9E"/>
                </a:solidFill>
              </a:defRPr>
            </a:lvl9pPr>
          </a:lstStyle>
          <a:p/>
        </p:txBody>
      </p:sp>
      <p:sp>
        <p:nvSpPr>
          <p:cNvPr id="2374" name="Google Shape;2374;p137"/>
          <p:cNvSpPr txBox="1"/>
          <p:nvPr>
            <p:ph idx="12" type="sldNum"/>
          </p:nvPr>
        </p:nvSpPr>
        <p:spPr>
          <a:xfrm>
            <a:off x="8476799" y="4748120"/>
            <a:ext cx="210000" cy="92400"/>
          </a:xfrm>
          <a:prstGeom prst="rect">
            <a:avLst/>
          </a:prstGeom>
        </p:spPr>
        <p:txBody>
          <a:bodyPr anchorCtr="0" anchor="ctr" bIns="0" lIns="0" spcFirstLastPara="1" rIns="0" wrap="square" tIns="0">
            <a:spAutoFit/>
          </a:bodyPr>
          <a:lstStyle>
            <a:lvl1pPr lvl="0">
              <a:buNone/>
              <a:defRPr>
                <a:solidFill>
                  <a:srgbClr val="E2DCF6"/>
                </a:solidFill>
              </a:defRPr>
            </a:lvl1pPr>
            <a:lvl2pPr lvl="1">
              <a:buNone/>
              <a:defRPr>
                <a:solidFill>
                  <a:srgbClr val="E2DCF6"/>
                </a:solidFill>
              </a:defRPr>
            </a:lvl2pPr>
            <a:lvl3pPr lvl="2">
              <a:buNone/>
              <a:defRPr>
                <a:solidFill>
                  <a:srgbClr val="E2DCF6"/>
                </a:solidFill>
              </a:defRPr>
            </a:lvl3pPr>
            <a:lvl4pPr lvl="3">
              <a:buNone/>
              <a:defRPr>
                <a:solidFill>
                  <a:srgbClr val="E2DCF6"/>
                </a:solidFill>
              </a:defRPr>
            </a:lvl4pPr>
            <a:lvl5pPr lvl="4">
              <a:buNone/>
              <a:defRPr>
                <a:solidFill>
                  <a:srgbClr val="E2DCF6"/>
                </a:solidFill>
              </a:defRPr>
            </a:lvl5pPr>
            <a:lvl6pPr lvl="5">
              <a:buNone/>
              <a:defRPr>
                <a:solidFill>
                  <a:srgbClr val="E2DCF6"/>
                </a:solidFill>
              </a:defRPr>
            </a:lvl6pPr>
            <a:lvl7pPr lvl="6">
              <a:buNone/>
              <a:defRPr>
                <a:solidFill>
                  <a:srgbClr val="E2DCF6"/>
                </a:solidFill>
              </a:defRPr>
            </a:lvl7pPr>
            <a:lvl8pPr lvl="7">
              <a:buNone/>
              <a:defRPr>
                <a:solidFill>
                  <a:srgbClr val="E2DCF6"/>
                </a:solidFill>
              </a:defRPr>
            </a:lvl8pPr>
            <a:lvl9pPr lvl="8">
              <a:buNone/>
              <a:defRPr>
                <a:solidFill>
                  <a:srgbClr val="E2DCF6"/>
                </a:solidFill>
              </a:defRPr>
            </a:lvl9pPr>
          </a:lstStyle>
          <a:p>
            <a:pPr indent="0" lvl="0" marL="0" rtl="0" algn="r">
              <a:spcBef>
                <a:spcPts val="0"/>
              </a:spcBef>
              <a:spcAft>
                <a:spcPts val="0"/>
              </a:spcAft>
              <a:buNone/>
            </a:pPr>
            <a:fld id="{00000000-1234-1234-1234-123412341234}" type="slidenum">
              <a:rPr lang="en"/>
              <a:t>‹#›</a:t>
            </a:fld>
            <a:endParaRPr/>
          </a:p>
        </p:txBody>
      </p:sp>
      <p:sp>
        <p:nvSpPr>
          <p:cNvPr id="2375" name="Google Shape;2375;p137"/>
          <p:cNvSpPr txBox="1"/>
          <p:nvPr/>
        </p:nvSpPr>
        <p:spPr>
          <a:xfrm>
            <a:off x="457200" y="4748120"/>
            <a:ext cx="2800800" cy="92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600">
                <a:solidFill>
                  <a:srgbClr val="E2DCF6"/>
                </a:solidFill>
              </a:rPr>
              <a:t>INTERNAL USE ONLY -  NOT FOR DISTRIBUTION</a:t>
            </a:r>
            <a:endParaRPr sz="1800">
              <a:solidFill>
                <a:srgbClr val="E2DCF6"/>
              </a:solidFill>
              <a:latin typeface="Inter"/>
              <a:ea typeface="Inter"/>
              <a:cs typeface="Inter"/>
              <a:sym typeface="Inter"/>
            </a:endParaRPr>
          </a:p>
        </p:txBody>
      </p:sp>
      <p:grpSp>
        <p:nvGrpSpPr>
          <p:cNvPr id="2376" name="Google Shape;2376;p137"/>
          <p:cNvGrpSpPr/>
          <p:nvPr/>
        </p:nvGrpSpPr>
        <p:grpSpPr>
          <a:xfrm>
            <a:off x="474197" y="228388"/>
            <a:ext cx="984693" cy="224160"/>
            <a:chOff x="1138300" y="2252975"/>
            <a:chExt cx="5334200" cy="1214300"/>
          </a:xfrm>
        </p:grpSpPr>
        <p:sp>
          <p:nvSpPr>
            <p:cNvPr id="2377" name="Google Shape;2377;p137"/>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accent2"/>
            </a:solidFill>
            <a:ln>
              <a:noFill/>
            </a:ln>
          </p:spPr>
          <p:txBody>
            <a:bodyPr anchorCtr="0" anchor="ctr" bIns="164125" lIns="164125" spcFirstLastPara="1" rIns="164125" wrap="square" tIns="164125">
              <a:noAutofit/>
            </a:bodyPr>
            <a:lstStyle/>
            <a:p>
              <a:pPr indent="0" lvl="0" marL="0" rtl="0" algn="l">
                <a:spcBef>
                  <a:spcPts val="0"/>
                </a:spcBef>
                <a:spcAft>
                  <a:spcPts val="0"/>
                </a:spcAft>
                <a:buNone/>
              </a:pPr>
              <a:r>
                <a:t/>
              </a:r>
              <a:endParaRPr sz="2513">
                <a:solidFill>
                  <a:srgbClr val="001B38"/>
                </a:solidFill>
              </a:endParaRPr>
            </a:p>
          </p:txBody>
        </p:sp>
        <p:sp>
          <p:nvSpPr>
            <p:cNvPr id="2378" name="Google Shape;2378;p137"/>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164125" lIns="164125" spcFirstLastPara="1" rIns="164125" wrap="square" tIns="164125">
              <a:noAutofit/>
            </a:bodyPr>
            <a:lstStyle/>
            <a:p>
              <a:pPr indent="0" lvl="0" marL="0" rtl="0" algn="l">
                <a:spcBef>
                  <a:spcPts val="0"/>
                </a:spcBef>
                <a:spcAft>
                  <a:spcPts val="0"/>
                </a:spcAft>
                <a:buNone/>
              </a:pPr>
              <a:r>
                <a:t/>
              </a:r>
              <a:endParaRPr sz="2513">
                <a:solidFill>
                  <a:srgbClr val="001B38"/>
                </a:solidFill>
              </a:endParaRPr>
            </a:p>
          </p:txBody>
        </p:sp>
        <p:sp>
          <p:nvSpPr>
            <p:cNvPr id="2379" name="Google Shape;2379;p137"/>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164125" lIns="164125" spcFirstLastPara="1" rIns="164125" wrap="square" tIns="164125">
              <a:noAutofit/>
            </a:bodyPr>
            <a:lstStyle/>
            <a:p>
              <a:pPr indent="0" lvl="0" marL="0" rtl="0" algn="l">
                <a:spcBef>
                  <a:spcPts val="0"/>
                </a:spcBef>
                <a:spcAft>
                  <a:spcPts val="0"/>
                </a:spcAft>
                <a:buNone/>
              </a:pPr>
              <a:r>
                <a:t/>
              </a:r>
              <a:endParaRPr sz="2513">
                <a:solidFill>
                  <a:srgbClr val="001B38"/>
                </a:solidFill>
              </a:endParaRPr>
            </a:p>
          </p:txBody>
        </p:sp>
        <p:sp>
          <p:nvSpPr>
            <p:cNvPr id="2380" name="Google Shape;2380;p137"/>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164125" lIns="164125" spcFirstLastPara="1" rIns="164125" wrap="square" tIns="164125">
              <a:noAutofit/>
            </a:bodyPr>
            <a:lstStyle/>
            <a:p>
              <a:pPr indent="0" lvl="0" marL="0" rtl="0" algn="l">
                <a:spcBef>
                  <a:spcPts val="0"/>
                </a:spcBef>
                <a:spcAft>
                  <a:spcPts val="0"/>
                </a:spcAft>
                <a:buNone/>
              </a:pPr>
              <a:r>
                <a:t/>
              </a:r>
              <a:endParaRPr sz="2513">
                <a:solidFill>
                  <a:srgbClr val="001B38"/>
                </a:solidFill>
              </a:endParaRPr>
            </a:p>
          </p:txBody>
        </p:sp>
        <p:sp>
          <p:nvSpPr>
            <p:cNvPr id="2381" name="Google Shape;2381;p137"/>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164125" lIns="164125" spcFirstLastPara="1" rIns="164125" wrap="square" tIns="164125">
              <a:noAutofit/>
            </a:bodyPr>
            <a:lstStyle/>
            <a:p>
              <a:pPr indent="0" lvl="0" marL="0" rtl="0" algn="l">
                <a:spcBef>
                  <a:spcPts val="0"/>
                </a:spcBef>
                <a:spcAft>
                  <a:spcPts val="0"/>
                </a:spcAft>
                <a:buNone/>
              </a:pPr>
              <a:r>
                <a:t/>
              </a:r>
              <a:endParaRPr sz="2513">
                <a:solidFill>
                  <a:srgbClr val="001B38"/>
                </a:solidFill>
              </a:endParaRPr>
            </a:p>
          </p:txBody>
        </p:sp>
        <p:sp>
          <p:nvSpPr>
            <p:cNvPr id="2382" name="Google Shape;2382;p137"/>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164125" lIns="164125" spcFirstLastPara="1" rIns="164125" wrap="square" tIns="164125">
              <a:noAutofit/>
            </a:bodyPr>
            <a:lstStyle/>
            <a:p>
              <a:pPr indent="0" lvl="0" marL="0" rtl="0" algn="l">
                <a:spcBef>
                  <a:spcPts val="0"/>
                </a:spcBef>
                <a:spcAft>
                  <a:spcPts val="0"/>
                </a:spcAft>
                <a:buNone/>
              </a:pPr>
              <a:r>
                <a:t/>
              </a:r>
              <a:endParaRPr sz="2513">
                <a:solidFill>
                  <a:srgbClr val="001B38"/>
                </a:solidFill>
              </a:endParaRPr>
            </a:p>
          </p:txBody>
        </p:sp>
      </p:gr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gradFill>
          <a:gsLst>
            <a:gs pos="0">
              <a:schemeClr val="lt1"/>
            </a:gs>
            <a:gs pos="39000">
              <a:srgbClr val="E2DCF6"/>
            </a:gs>
            <a:gs pos="100000">
              <a:srgbClr val="D0C6F0"/>
            </a:gs>
          </a:gsLst>
          <a:lin ang="5400012" scaled="0"/>
        </a:gradFill>
      </p:bgPr>
    </p:bg>
    <p:spTree>
      <p:nvGrpSpPr>
        <p:cNvPr id="2383" name="Shape 2383"/>
        <p:cNvGrpSpPr/>
        <p:nvPr/>
      </p:nvGrpSpPr>
      <p:grpSpPr>
        <a:xfrm>
          <a:off x="0" y="0"/>
          <a:ext cx="0" cy="0"/>
          <a:chOff x="0" y="0"/>
          <a:chExt cx="0" cy="0"/>
        </a:xfrm>
      </p:grpSpPr>
      <p:sp>
        <p:nvSpPr>
          <p:cNvPr id="2384" name="Google Shape;2384;p138"/>
          <p:cNvSpPr txBox="1"/>
          <p:nvPr>
            <p:ph type="title"/>
          </p:nvPr>
        </p:nvSpPr>
        <p:spPr>
          <a:xfrm>
            <a:off x="457200" y="2444300"/>
            <a:ext cx="8208600" cy="841800"/>
          </a:xfrm>
          <a:prstGeom prst="rect">
            <a:avLst/>
          </a:prstGeom>
        </p:spPr>
        <p:txBody>
          <a:bodyPr anchorCtr="0" anchor="t" bIns="0" lIns="0" spcFirstLastPara="1" rIns="0" wrap="square" tIns="0">
            <a:noAutofit/>
          </a:bodyPr>
          <a:lstStyle>
            <a:lvl1pPr lvl="0">
              <a:spcBef>
                <a:spcPts val="0"/>
              </a:spcBef>
              <a:spcAft>
                <a:spcPts val="0"/>
              </a:spcAft>
              <a:buSzPts val="4000"/>
              <a:buNone/>
              <a:defRPr sz="40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2385" name="Google Shape;2385;p138"/>
          <p:cNvSpPr txBox="1"/>
          <p:nvPr>
            <p:ph idx="1" type="subTitle"/>
          </p:nvPr>
        </p:nvSpPr>
        <p:spPr>
          <a:xfrm>
            <a:off x="457200" y="2011680"/>
            <a:ext cx="4800600" cy="381000"/>
          </a:xfrm>
          <a:prstGeom prst="rect">
            <a:avLst/>
          </a:prstGeom>
        </p:spPr>
        <p:txBody>
          <a:bodyPr anchorCtr="0" anchor="b" bIns="0" lIns="0" spcFirstLastPara="1" rIns="0" wrap="square" tIns="0">
            <a:noAutofit/>
          </a:bodyPr>
          <a:lstStyle>
            <a:lvl1pPr lvl="0">
              <a:spcBef>
                <a:spcPts val="400"/>
              </a:spcBef>
              <a:spcAft>
                <a:spcPts val="0"/>
              </a:spcAft>
              <a:buClr>
                <a:schemeClr val="accent2"/>
              </a:buClr>
              <a:buSzPts val="2400"/>
              <a:buFont typeface="Newsreader Medium"/>
              <a:buNone/>
              <a:defRPr i="1" sz="2400">
                <a:solidFill>
                  <a:schemeClr val="accent2"/>
                </a:solidFill>
                <a:latin typeface="Newsreader Medium"/>
                <a:ea typeface="Newsreader Medium"/>
                <a:cs typeface="Newsreader Medium"/>
                <a:sym typeface="Newsreader Medium"/>
              </a:defRPr>
            </a:lvl1pPr>
            <a:lvl2pPr lvl="1">
              <a:spcBef>
                <a:spcPts val="400"/>
              </a:spcBef>
              <a:spcAft>
                <a:spcPts val="0"/>
              </a:spcAft>
              <a:buClr>
                <a:schemeClr val="accent1"/>
              </a:buClr>
              <a:buSzPts val="2400"/>
              <a:buFont typeface="Newsreader Medium"/>
              <a:buNone/>
              <a:defRPr i="1" sz="2400">
                <a:solidFill>
                  <a:schemeClr val="accent1"/>
                </a:solidFill>
                <a:latin typeface="Newsreader Medium"/>
                <a:ea typeface="Newsreader Medium"/>
                <a:cs typeface="Newsreader Medium"/>
                <a:sym typeface="Newsreader Medium"/>
              </a:defRPr>
            </a:lvl2pPr>
            <a:lvl3pPr lvl="2">
              <a:spcBef>
                <a:spcPts val="400"/>
              </a:spcBef>
              <a:spcAft>
                <a:spcPts val="0"/>
              </a:spcAft>
              <a:buClr>
                <a:schemeClr val="accent1"/>
              </a:buClr>
              <a:buSzPts val="2400"/>
              <a:buFont typeface="Newsreader Medium"/>
              <a:buNone/>
              <a:defRPr i="1" sz="2400">
                <a:solidFill>
                  <a:schemeClr val="accent1"/>
                </a:solidFill>
                <a:latin typeface="Newsreader Medium"/>
                <a:ea typeface="Newsreader Medium"/>
                <a:cs typeface="Newsreader Medium"/>
                <a:sym typeface="Newsreader Medium"/>
              </a:defRPr>
            </a:lvl3pPr>
            <a:lvl4pPr lvl="3">
              <a:spcBef>
                <a:spcPts val="400"/>
              </a:spcBef>
              <a:spcAft>
                <a:spcPts val="0"/>
              </a:spcAft>
              <a:buClr>
                <a:schemeClr val="accent1"/>
              </a:buClr>
              <a:buSzPts val="2400"/>
              <a:buFont typeface="Newsreader Medium"/>
              <a:buNone/>
              <a:defRPr i="1" sz="2400">
                <a:solidFill>
                  <a:schemeClr val="accent1"/>
                </a:solidFill>
                <a:latin typeface="Newsreader Medium"/>
                <a:ea typeface="Newsreader Medium"/>
                <a:cs typeface="Newsreader Medium"/>
                <a:sym typeface="Newsreader Medium"/>
              </a:defRPr>
            </a:lvl4pPr>
            <a:lvl5pPr lvl="4">
              <a:spcBef>
                <a:spcPts val="400"/>
              </a:spcBef>
              <a:spcAft>
                <a:spcPts val="0"/>
              </a:spcAft>
              <a:buClr>
                <a:schemeClr val="accent1"/>
              </a:buClr>
              <a:buSzPts val="2400"/>
              <a:buFont typeface="Newsreader Medium"/>
              <a:buNone/>
              <a:defRPr i="1" sz="2400">
                <a:solidFill>
                  <a:schemeClr val="accent1"/>
                </a:solidFill>
                <a:latin typeface="Newsreader Medium"/>
                <a:ea typeface="Newsreader Medium"/>
                <a:cs typeface="Newsreader Medium"/>
                <a:sym typeface="Newsreader Medium"/>
              </a:defRPr>
            </a:lvl5pPr>
            <a:lvl6pPr lvl="5">
              <a:spcBef>
                <a:spcPts val="400"/>
              </a:spcBef>
              <a:spcAft>
                <a:spcPts val="0"/>
              </a:spcAft>
              <a:buClr>
                <a:schemeClr val="accent1"/>
              </a:buClr>
              <a:buSzPts val="2400"/>
              <a:buFont typeface="Newsreader Medium"/>
              <a:buNone/>
              <a:defRPr i="1" sz="2400">
                <a:solidFill>
                  <a:schemeClr val="accent1"/>
                </a:solidFill>
                <a:latin typeface="Newsreader Medium"/>
                <a:ea typeface="Newsreader Medium"/>
                <a:cs typeface="Newsreader Medium"/>
                <a:sym typeface="Newsreader Medium"/>
              </a:defRPr>
            </a:lvl6pPr>
            <a:lvl7pPr lvl="6">
              <a:spcBef>
                <a:spcPts val="400"/>
              </a:spcBef>
              <a:spcAft>
                <a:spcPts val="0"/>
              </a:spcAft>
              <a:buClr>
                <a:schemeClr val="accent1"/>
              </a:buClr>
              <a:buSzPts val="2400"/>
              <a:buFont typeface="Newsreader Medium"/>
              <a:buNone/>
              <a:defRPr i="1" sz="2400">
                <a:solidFill>
                  <a:schemeClr val="accent1"/>
                </a:solidFill>
                <a:latin typeface="Newsreader Medium"/>
                <a:ea typeface="Newsreader Medium"/>
                <a:cs typeface="Newsreader Medium"/>
                <a:sym typeface="Newsreader Medium"/>
              </a:defRPr>
            </a:lvl7pPr>
            <a:lvl8pPr lvl="7">
              <a:spcBef>
                <a:spcPts val="400"/>
              </a:spcBef>
              <a:spcAft>
                <a:spcPts val="0"/>
              </a:spcAft>
              <a:buClr>
                <a:schemeClr val="accent1"/>
              </a:buClr>
              <a:buSzPts val="2400"/>
              <a:buFont typeface="Newsreader Medium"/>
              <a:buNone/>
              <a:defRPr i="1" sz="2400">
                <a:solidFill>
                  <a:schemeClr val="accent1"/>
                </a:solidFill>
                <a:latin typeface="Newsreader Medium"/>
                <a:ea typeface="Newsreader Medium"/>
                <a:cs typeface="Newsreader Medium"/>
                <a:sym typeface="Newsreader Medium"/>
              </a:defRPr>
            </a:lvl8pPr>
            <a:lvl9pPr lvl="8">
              <a:spcBef>
                <a:spcPts val="400"/>
              </a:spcBef>
              <a:spcAft>
                <a:spcPts val="400"/>
              </a:spcAft>
              <a:buClr>
                <a:schemeClr val="accent1"/>
              </a:buClr>
              <a:buSzPts val="2400"/>
              <a:buFont typeface="Newsreader Medium"/>
              <a:buNone/>
              <a:defRPr i="1" sz="2400">
                <a:solidFill>
                  <a:schemeClr val="accent1"/>
                </a:solidFill>
                <a:latin typeface="Newsreader Medium"/>
                <a:ea typeface="Newsreader Medium"/>
                <a:cs typeface="Newsreader Medium"/>
                <a:sym typeface="Newsreader Medium"/>
              </a:defRPr>
            </a:lvl9pPr>
          </a:lstStyle>
          <a:p/>
        </p:txBody>
      </p:sp>
      <p:grpSp>
        <p:nvGrpSpPr>
          <p:cNvPr id="2386" name="Google Shape;2386;p138"/>
          <p:cNvGrpSpPr/>
          <p:nvPr/>
        </p:nvGrpSpPr>
        <p:grpSpPr>
          <a:xfrm>
            <a:off x="457211" y="4673798"/>
            <a:ext cx="519248" cy="241043"/>
            <a:chOff x="228600" y="4695069"/>
            <a:chExt cx="473723" cy="219930"/>
          </a:xfrm>
        </p:grpSpPr>
        <p:grpSp>
          <p:nvGrpSpPr>
            <p:cNvPr id="2387" name="Google Shape;2387;p138"/>
            <p:cNvGrpSpPr/>
            <p:nvPr/>
          </p:nvGrpSpPr>
          <p:grpSpPr>
            <a:xfrm>
              <a:off x="228646" y="4695069"/>
              <a:ext cx="473677" cy="107830"/>
              <a:chOff x="1138300" y="2252975"/>
              <a:chExt cx="5334200" cy="1214300"/>
            </a:xfrm>
          </p:grpSpPr>
          <p:sp>
            <p:nvSpPr>
              <p:cNvPr id="2388" name="Google Shape;2388;p138"/>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389" name="Google Shape;2389;p138"/>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390" name="Google Shape;2390;p138"/>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391" name="Google Shape;2391;p138"/>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392" name="Google Shape;2392;p138"/>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393" name="Google Shape;2393;p138"/>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grpSp>
        <p:sp>
          <p:nvSpPr>
            <p:cNvPr id="2394" name="Google Shape;2394;p138"/>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999999"/>
                  </a:solidFill>
                  <a:latin typeface="Inter"/>
                  <a:ea typeface="Inter"/>
                  <a:cs typeface="Inter"/>
                  <a:sym typeface="Inter"/>
                </a:rPr>
                <a:t>FRONTAPP, INC.™</a:t>
              </a:r>
              <a:endParaRPr sz="473">
                <a:solidFill>
                  <a:srgbClr val="999999"/>
                </a:solidFill>
                <a:latin typeface="Inter"/>
                <a:ea typeface="Inter"/>
                <a:cs typeface="Inter"/>
                <a:sym typeface="Inter"/>
              </a:endParaRPr>
            </a:p>
          </p:txBody>
        </p:sp>
      </p:grpSp>
      <p:sp>
        <p:nvSpPr>
          <p:cNvPr id="2395" name="Google Shape;2395;p138"/>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9E9E9E"/>
                </a:solidFill>
              </a:defRPr>
            </a:lvl1pPr>
            <a:lvl2pPr lvl="1">
              <a:buNone/>
              <a:defRPr>
                <a:solidFill>
                  <a:srgbClr val="9E9E9E"/>
                </a:solidFill>
              </a:defRPr>
            </a:lvl2pPr>
            <a:lvl3pPr lvl="2">
              <a:buNone/>
              <a:defRPr>
                <a:solidFill>
                  <a:srgbClr val="9E9E9E"/>
                </a:solidFill>
              </a:defRPr>
            </a:lvl3pPr>
            <a:lvl4pPr lvl="3">
              <a:buNone/>
              <a:defRPr>
                <a:solidFill>
                  <a:srgbClr val="9E9E9E"/>
                </a:solidFill>
              </a:defRPr>
            </a:lvl4pPr>
            <a:lvl5pPr lvl="4">
              <a:buNone/>
              <a:defRPr>
                <a:solidFill>
                  <a:srgbClr val="9E9E9E"/>
                </a:solidFill>
              </a:defRPr>
            </a:lvl5pPr>
            <a:lvl6pPr lvl="5">
              <a:buNone/>
              <a:defRPr>
                <a:solidFill>
                  <a:srgbClr val="9E9E9E"/>
                </a:solidFill>
              </a:defRPr>
            </a:lvl6pPr>
            <a:lvl7pPr lvl="6">
              <a:buNone/>
              <a:defRPr>
                <a:solidFill>
                  <a:srgbClr val="9E9E9E"/>
                </a:solidFill>
              </a:defRPr>
            </a:lvl7pPr>
            <a:lvl8pPr lvl="7">
              <a:buNone/>
              <a:defRPr>
                <a:solidFill>
                  <a:srgbClr val="9E9E9E"/>
                </a:solidFill>
              </a:defRPr>
            </a:lvl8pPr>
            <a:lvl9pPr lvl="8">
              <a:buNone/>
              <a:defRPr>
                <a:solidFill>
                  <a:srgbClr val="9E9E9E"/>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96" name="Shape 2396"/>
        <p:cNvGrpSpPr/>
        <p:nvPr/>
      </p:nvGrpSpPr>
      <p:grpSpPr>
        <a:xfrm>
          <a:off x="0" y="0"/>
          <a:ext cx="0" cy="0"/>
          <a:chOff x="0" y="0"/>
          <a:chExt cx="0" cy="0"/>
        </a:xfrm>
      </p:grpSpPr>
      <p:sp>
        <p:nvSpPr>
          <p:cNvPr id="2397" name="Google Shape;2397;p139"/>
          <p:cNvSpPr txBox="1"/>
          <p:nvPr>
            <p:ph type="title"/>
          </p:nvPr>
        </p:nvSpPr>
        <p:spPr>
          <a:xfrm>
            <a:off x="457200" y="228600"/>
            <a:ext cx="8229600" cy="731400"/>
          </a:xfrm>
          <a:prstGeom prst="rect">
            <a:avLst/>
          </a:prstGeom>
        </p:spPr>
        <p:txBody>
          <a:bodyPr anchorCtr="0" anchor="ctr" bIns="0" lIns="0" spcFirstLastPara="1" rIns="0" wrap="square" tIns="0">
            <a:noAutofit/>
          </a:bodyPr>
          <a:lstStyle>
            <a:lvl1pPr lvl="0">
              <a:lnSpc>
                <a:spcPct val="90000"/>
              </a:lnSpc>
              <a:spcBef>
                <a:spcPts val="0"/>
              </a:spcBef>
              <a:spcAft>
                <a:spcPts val="0"/>
              </a:spcAft>
              <a:buSzPts val="2000"/>
              <a:buNone/>
              <a:defRPr/>
            </a:lvl1pPr>
            <a:lvl2pPr lvl="1">
              <a:lnSpc>
                <a:spcPct val="90000"/>
              </a:lnSpc>
              <a:spcBef>
                <a:spcPts val="0"/>
              </a:spcBef>
              <a:spcAft>
                <a:spcPts val="0"/>
              </a:spcAft>
              <a:buSzPts val="2800"/>
              <a:buNone/>
              <a:defRPr/>
            </a:lvl2pPr>
            <a:lvl3pPr lvl="2">
              <a:lnSpc>
                <a:spcPct val="90000"/>
              </a:lnSpc>
              <a:spcBef>
                <a:spcPts val="0"/>
              </a:spcBef>
              <a:spcAft>
                <a:spcPts val="0"/>
              </a:spcAft>
              <a:buSzPts val="2800"/>
              <a:buNone/>
              <a:defRPr/>
            </a:lvl3pPr>
            <a:lvl4pPr lvl="3">
              <a:lnSpc>
                <a:spcPct val="90000"/>
              </a:lnSpc>
              <a:spcBef>
                <a:spcPts val="0"/>
              </a:spcBef>
              <a:spcAft>
                <a:spcPts val="0"/>
              </a:spcAft>
              <a:buSzPts val="2800"/>
              <a:buNone/>
              <a:defRPr/>
            </a:lvl4pPr>
            <a:lvl5pPr lvl="4">
              <a:lnSpc>
                <a:spcPct val="90000"/>
              </a:lnSpc>
              <a:spcBef>
                <a:spcPts val="0"/>
              </a:spcBef>
              <a:spcAft>
                <a:spcPts val="0"/>
              </a:spcAft>
              <a:buSzPts val="2800"/>
              <a:buNone/>
              <a:defRPr/>
            </a:lvl5pPr>
            <a:lvl6pPr lvl="5">
              <a:lnSpc>
                <a:spcPct val="90000"/>
              </a:lnSpc>
              <a:spcBef>
                <a:spcPts val="0"/>
              </a:spcBef>
              <a:spcAft>
                <a:spcPts val="0"/>
              </a:spcAft>
              <a:buSzPts val="2800"/>
              <a:buNone/>
              <a:defRPr/>
            </a:lvl6pPr>
            <a:lvl7pPr lvl="6">
              <a:lnSpc>
                <a:spcPct val="90000"/>
              </a:lnSpc>
              <a:spcBef>
                <a:spcPts val="0"/>
              </a:spcBef>
              <a:spcAft>
                <a:spcPts val="0"/>
              </a:spcAft>
              <a:buSzPts val="2800"/>
              <a:buNone/>
              <a:defRPr/>
            </a:lvl7pPr>
            <a:lvl8pPr lvl="7">
              <a:lnSpc>
                <a:spcPct val="90000"/>
              </a:lnSpc>
              <a:spcBef>
                <a:spcPts val="0"/>
              </a:spcBef>
              <a:spcAft>
                <a:spcPts val="0"/>
              </a:spcAft>
              <a:buSzPts val="2800"/>
              <a:buNone/>
              <a:defRPr/>
            </a:lvl8pPr>
            <a:lvl9pPr lvl="8">
              <a:lnSpc>
                <a:spcPct val="90000"/>
              </a:lnSpc>
              <a:spcBef>
                <a:spcPts val="0"/>
              </a:spcBef>
              <a:spcAft>
                <a:spcPts val="0"/>
              </a:spcAft>
              <a:buSzPts val="2800"/>
              <a:buNone/>
              <a:defRPr/>
            </a:lvl9pPr>
          </a:lstStyle>
          <a:p/>
        </p:txBody>
      </p:sp>
      <p:sp>
        <p:nvSpPr>
          <p:cNvPr id="2398" name="Google Shape;2398;p139"/>
          <p:cNvSpPr txBox="1"/>
          <p:nvPr>
            <p:ph idx="1" type="body"/>
          </p:nvPr>
        </p:nvSpPr>
        <p:spPr>
          <a:xfrm>
            <a:off x="457200" y="1143000"/>
            <a:ext cx="8229600" cy="3314700"/>
          </a:xfrm>
          <a:prstGeom prst="rect">
            <a:avLst/>
          </a:prstGeom>
        </p:spPr>
        <p:txBody>
          <a:bodyPr anchorCtr="0" anchor="t" bIns="0" lIns="0" spcFirstLastPara="1" rIns="0" wrap="square" tIns="0">
            <a:noAutofit/>
          </a:bodyPr>
          <a:lstStyle>
            <a:lvl1pPr indent="-304800" lvl="0" marL="457200">
              <a:spcBef>
                <a:spcPts val="400"/>
              </a:spcBef>
              <a:spcAft>
                <a:spcPts val="0"/>
              </a:spcAft>
              <a:buSzPts val="1200"/>
              <a:buChar char="●"/>
              <a:defRPr/>
            </a:lvl1pPr>
            <a:lvl2pPr indent="-304800" lvl="1" marL="914400">
              <a:spcBef>
                <a:spcPts val="400"/>
              </a:spcBef>
              <a:spcAft>
                <a:spcPts val="0"/>
              </a:spcAft>
              <a:buSzPts val="1200"/>
              <a:buChar char="○"/>
              <a:defRPr/>
            </a:lvl2pPr>
            <a:lvl3pPr indent="-304800" lvl="2" marL="1371600">
              <a:spcBef>
                <a:spcPts val="400"/>
              </a:spcBef>
              <a:spcAft>
                <a:spcPts val="0"/>
              </a:spcAft>
              <a:buSzPts val="1200"/>
              <a:buChar char="■"/>
              <a:defRPr/>
            </a:lvl3pPr>
            <a:lvl4pPr indent="-304800" lvl="3" marL="1828800">
              <a:spcBef>
                <a:spcPts val="400"/>
              </a:spcBef>
              <a:spcAft>
                <a:spcPts val="0"/>
              </a:spcAft>
              <a:buSzPts val="1200"/>
              <a:buChar char="●"/>
              <a:defRPr/>
            </a:lvl4pPr>
            <a:lvl5pPr indent="-304800" lvl="4" marL="2286000">
              <a:spcBef>
                <a:spcPts val="400"/>
              </a:spcBef>
              <a:spcAft>
                <a:spcPts val="0"/>
              </a:spcAft>
              <a:buSzPts val="1200"/>
              <a:buChar char="○"/>
              <a:defRPr/>
            </a:lvl5pPr>
            <a:lvl6pPr indent="-304800" lvl="5" marL="2743200">
              <a:spcBef>
                <a:spcPts val="400"/>
              </a:spcBef>
              <a:spcAft>
                <a:spcPts val="0"/>
              </a:spcAft>
              <a:buSzPts val="1200"/>
              <a:buChar char="■"/>
              <a:defRPr/>
            </a:lvl6pPr>
            <a:lvl7pPr indent="-304800" lvl="6" marL="3200400">
              <a:spcBef>
                <a:spcPts val="400"/>
              </a:spcBef>
              <a:spcAft>
                <a:spcPts val="0"/>
              </a:spcAft>
              <a:buSzPts val="1200"/>
              <a:buChar char="●"/>
              <a:defRPr/>
            </a:lvl7pPr>
            <a:lvl8pPr indent="-304800" lvl="7" marL="3657600">
              <a:spcBef>
                <a:spcPts val="400"/>
              </a:spcBef>
              <a:spcAft>
                <a:spcPts val="0"/>
              </a:spcAft>
              <a:buSzPts val="1200"/>
              <a:buChar char="○"/>
              <a:defRPr/>
            </a:lvl8pPr>
            <a:lvl9pPr indent="-304800" lvl="8" marL="4114800">
              <a:spcBef>
                <a:spcPts val="400"/>
              </a:spcBef>
              <a:spcAft>
                <a:spcPts val="400"/>
              </a:spcAft>
              <a:buSzPts val="1200"/>
              <a:buChar char="■"/>
              <a:defRPr/>
            </a:lvl9pPr>
          </a:lstStyle>
          <a:p/>
        </p:txBody>
      </p:sp>
      <p:grpSp>
        <p:nvGrpSpPr>
          <p:cNvPr id="2399" name="Google Shape;2399;p139"/>
          <p:cNvGrpSpPr/>
          <p:nvPr/>
        </p:nvGrpSpPr>
        <p:grpSpPr>
          <a:xfrm>
            <a:off x="457211" y="4673798"/>
            <a:ext cx="519248" cy="241043"/>
            <a:chOff x="228600" y="4695069"/>
            <a:chExt cx="473723" cy="219930"/>
          </a:xfrm>
        </p:grpSpPr>
        <p:grpSp>
          <p:nvGrpSpPr>
            <p:cNvPr id="2400" name="Google Shape;2400;p139"/>
            <p:cNvGrpSpPr/>
            <p:nvPr/>
          </p:nvGrpSpPr>
          <p:grpSpPr>
            <a:xfrm>
              <a:off x="228646" y="4695069"/>
              <a:ext cx="473677" cy="107830"/>
              <a:chOff x="1138300" y="2252975"/>
              <a:chExt cx="5334200" cy="1214300"/>
            </a:xfrm>
          </p:grpSpPr>
          <p:sp>
            <p:nvSpPr>
              <p:cNvPr id="2401" name="Google Shape;2401;p139"/>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402" name="Google Shape;2402;p139"/>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403" name="Google Shape;2403;p139"/>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404" name="Google Shape;2404;p139"/>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405" name="Google Shape;2405;p139"/>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406" name="Google Shape;2406;p139"/>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grpSp>
        <p:sp>
          <p:nvSpPr>
            <p:cNvPr id="2407" name="Google Shape;2407;p139"/>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999999"/>
                  </a:solidFill>
                  <a:latin typeface="Inter"/>
                  <a:ea typeface="Inter"/>
                  <a:cs typeface="Inter"/>
                  <a:sym typeface="Inter"/>
                </a:rPr>
                <a:t>FRONTAPP, INC.™</a:t>
              </a:r>
              <a:endParaRPr sz="473">
                <a:solidFill>
                  <a:srgbClr val="999999"/>
                </a:solidFill>
                <a:latin typeface="Inter"/>
                <a:ea typeface="Inter"/>
                <a:cs typeface="Inter"/>
                <a:sym typeface="Inter"/>
              </a:endParaRPr>
            </a:p>
          </p:txBody>
        </p:sp>
      </p:grpSp>
      <p:sp>
        <p:nvSpPr>
          <p:cNvPr id="2408" name="Google Shape;2408;p139"/>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999999"/>
                </a:solidFill>
              </a:defRPr>
            </a:lvl1pPr>
            <a:lvl2pPr lvl="1">
              <a:buNone/>
              <a:defRPr>
                <a:solidFill>
                  <a:srgbClr val="999999"/>
                </a:solidFill>
              </a:defRPr>
            </a:lvl2pPr>
            <a:lvl3pPr lvl="2">
              <a:buNone/>
              <a:defRPr>
                <a:solidFill>
                  <a:srgbClr val="999999"/>
                </a:solidFill>
              </a:defRPr>
            </a:lvl3pPr>
            <a:lvl4pPr lvl="3">
              <a:buNone/>
              <a:defRPr>
                <a:solidFill>
                  <a:srgbClr val="999999"/>
                </a:solidFill>
              </a:defRPr>
            </a:lvl4pPr>
            <a:lvl5pPr lvl="4">
              <a:buNone/>
              <a:defRPr>
                <a:solidFill>
                  <a:srgbClr val="999999"/>
                </a:solidFill>
              </a:defRPr>
            </a:lvl5pPr>
            <a:lvl6pPr lvl="5">
              <a:buNone/>
              <a:defRPr>
                <a:solidFill>
                  <a:srgbClr val="999999"/>
                </a:solidFill>
              </a:defRPr>
            </a:lvl6pPr>
            <a:lvl7pPr lvl="6">
              <a:buNone/>
              <a:defRPr>
                <a:solidFill>
                  <a:srgbClr val="999999"/>
                </a:solidFill>
              </a:defRPr>
            </a:lvl7pPr>
            <a:lvl8pPr lvl="7">
              <a:buNone/>
              <a:defRPr>
                <a:solidFill>
                  <a:srgbClr val="999999"/>
                </a:solidFill>
              </a:defRPr>
            </a:lvl8pPr>
            <a:lvl9pPr lvl="8">
              <a:buNone/>
              <a:defRPr>
                <a:solidFill>
                  <a:srgbClr val="999999"/>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09" name="Shape 2409"/>
        <p:cNvGrpSpPr/>
        <p:nvPr/>
      </p:nvGrpSpPr>
      <p:grpSpPr>
        <a:xfrm>
          <a:off x="0" y="0"/>
          <a:ext cx="0" cy="0"/>
          <a:chOff x="0" y="0"/>
          <a:chExt cx="0" cy="0"/>
        </a:xfrm>
      </p:grpSpPr>
      <p:sp>
        <p:nvSpPr>
          <p:cNvPr id="2410" name="Google Shape;2410;p140"/>
          <p:cNvSpPr txBox="1"/>
          <p:nvPr>
            <p:ph type="title"/>
          </p:nvPr>
        </p:nvSpPr>
        <p:spPr>
          <a:xfrm>
            <a:off x="457200" y="228600"/>
            <a:ext cx="8229600" cy="731400"/>
          </a:xfrm>
          <a:prstGeom prst="rect">
            <a:avLst/>
          </a:prstGeom>
        </p:spPr>
        <p:txBody>
          <a:bodyPr anchorCtr="0" anchor="ctr" bIns="0" lIns="0" spcFirstLastPara="1" rIns="0" wrap="square" tIns="0">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11" name="Google Shape;2411;p140"/>
          <p:cNvSpPr txBox="1"/>
          <p:nvPr>
            <p:ph idx="1" type="body"/>
          </p:nvPr>
        </p:nvSpPr>
        <p:spPr>
          <a:xfrm>
            <a:off x="457200" y="1143000"/>
            <a:ext cx="3886200" cy="3305100"/>
          </a:xfrm>
          <a:prstGeom prst="rect">
            <a:avLst/>
          </a:prstGeom>
        </p:spPr>
        <p:txBody>
          <a:bodyPr anchorCtr="0" anchor="t" bIns="0" lIns="0" spcFirstLastPara="1" rIns="0" wrap="square" tIns="0">
            <a:noAutofit/>
          </a:bodyPr>
          <a:lstStyle>
            <a:lvl1pPr indent="-304800" lvl="0" marL="457200">
              <a:spcBef>
                <a:spcPts val="400"/>
              </a:spcBef>
              <a:spcAft>
                <a:spcPts val="0"/>
              </a:spcAft>
              <a:buSzPts val="1200"/>
              <a:buChar char="●"/>
              <a:defRPr/>
            </a:lvl1pPr>
            <a:lvl2pPr indent="-304800" lvl="1" marL="914400">
              <a:spcBef>
                <a:spcPts val="400"/>
              </a:spcBef>
              <a:spcAft>
                <a:spcPts val="0"/>
              </a:spcAft>
              <a:buSzPts val="1200"/>
              <a:buChar char="○"/>
              <a:defRPr/>
            </a:lvl2pPr>
            <a:lvl3pPr indent="-304800" lvl="2" marL="1371600">
              <a:spcBef>
                <a:spcPts val="400"/>
              </a:spcBef>
              <a:spcAft>
                <a:spcPts val="0"/>
              </a:spcAft>
              <a:buSzPts val="1200"/>
              <a:buChar char="■"/>
              <a:defRPr/>
            </a:lvl3pPr>
            <a:lvl4pPr indent="-304800" lvl="3" marL="1828800">
              <a:spcBef>
                <a:spcPts val="400"/>
              </a:spcBef>
              <a:spcAft>
                <a:spcPts val="0"/>
              </a:spcAft>
              <a:buSzPts val="1200"/>
              <a:buChar char="●"/>
              <a:defRPr/>
            </a:lvl4pPr>
            <a:lvl5pPr indent="-304800" lvl="4" marL="2286000">
              <a:spcBef>
                <a:spcPts val="400"/>
              </a:spcBef>
              <a:spcAft>
                <a:spcPts val="0"/>
              </a:spcAft>
              <a:buSzPts val="1200"/>
              <a:buChar char="○"/>
              <a:defRPr/>
            </a:lvl5pPr>
            <a:lvl6pPr indent="-304800" lvl="5" marL="2743200">
              <a:spcBef>
                <a:spcPts val="400"/>
              </a:spcBef>
              <a:spcAft>
                <a:spcPts val="0"/>
              </a:spcAft>
              <a:buSzPts val="1200"/>
              <a:buChar char="■"/>
              <a:defRPr/>
            </a:lvl6pPr>
            <a:lvl7pPr indent="-304800" lvl="6" marL="3200400">
              <a:spcBef>
                <a:spcPts val="400"/>
              </a:spcBef>
              <a:spcAft>
                <a:spcPts val="0"/>
              </a:spcAft>
              <a:buSzPts val="1200"/>
              <a:buChar char="●"/>
              <a:defRPr/>
            </a:lvl7pPr>
            <a:lvl8pPr indent="-304800" lvl="7" marL="3657600">
              <a:spcBef>
                <a:spcPts val="400"/>
              </a:spcBef>
              <a:spcAft>
                <a:spcPts val="0"/>
              </a:spcAft>
              <a:buSzPts val="1200"/>
              <a:buChar char="○"/>
              <a:defRPr/>
            </a:lvl8pPr>
            <a:lvl9pPr indent="-304800" lvl="8" marL="4114800">
              <a:spcBef>
                <a:spcPts val="400"/>
              </a:spcBef>
              <a:spcAft>
                <a:spcPts val="400"/>
              </a:spcAft>
              <a:buSzPts val="1200"/>
              <a:buChar char="■"/>
              <a:defRPr/>
            </a:lvl9pPr>
          </a:lstStyle>
          <a:p/>
        </p:txBody>
      </p:sp>
      <p:sp>
        <p:nvSpPr>
          <p:cNvPr id="2412" name="Google Shape;2412;p140"/>
          <p:cNvSpPr txBox="1"/>
          <p:nvPr>
            <p:ph idx="2" type="body"/>
          </p:nvPr>
        </p:nvSpPr>
        <p:spPr>
          <a:xfrm>
            <a:off x="4800600" y="1143000"/>
            <a:ext cx="3886200" cy="3305100"/>
          </a:xfrm>
          <a:prstGeom prst="rect">
            <a:avLst/>
          </a:prstGeom>
        </p:spPr>
        <p:txBody>
          <a:bodyPr anchorCtr="0" anchor="t" bIns="0" lIns="0" spcFirstLastPara="1" rIns="0" wrap="square" tIns="0">
            <a:noAutofit/>
          </a:bodyPr>
          <a:lstStyle>
            <a:lvl1pPr indent="-304800" lvl="0" marL="457200">
              <a:spcBef>
                <a:spcPts val="400"/>
              </a:spcBef>
              <a:spcAft>
                <a:spcPts val="0"/>
              </a:spcAft>
              <a:buSzPts val="1200"/>
              <a:buChar char="●"/>
              <a:defRPr/>
            </a:lvl1pPr>
            <a:lvl2pPr indent="-304800" lvl="1" marL="914400">
              <a:spcBef>
                <a:spcPts val="400"/>
              </a:spcBef>
              <a:spcAft>
                <a:spcPts val="0"/>
              </a:spcAft>
              <a:buSzPts val="1200"/>
              <a:buChar char="○"/>
              <a:defRPr/>
            </a:lvl2pPr>
            <a:lvl3pPr indent="-304800" lvl="2" marL="1371600">
              <a:spcBef>
                <a:spcPts val="400"/>
              </a:spcBef>
              <a:spcAft>
                <a:spcPts val="0"/>
              </a:spcAft>
              <a:buSzPts val="1200"/>
              <a:buChar char="■"/>
              <a:defRPr/>
            </a:lvl3pPr>
            <a:lvl4pPr indent="-304800" lvl="3" marL="1828800">
              <a:spcBef>
                <a:spcPts val="400"/>
              </a:spcBef>
              <a:spcAft>
                <a:spcPts val="0"/>
              </a:spcAft>
              <a:buSzPts val="1200"/>
              <a:buChar char="●"/>
              <a:defRPr/>
            </a:lvl4pPr>
            <a:lvl5pPr indent="-304800" lvl="4" marL="2286000">
              <a:spcBef>
                <a:spcPts val="400"/>
              </a:spcBef>
              <a:spcAft>
                <a:spcPts val="0"/>
              </a:spcAft>
              <a:buSzPts val="1200"/>
              <a:buChar char="○"/>
              <a:defRPr/>
            </a:lvl5pPr>
            <a:lvl6pPr indent="-304800" lvl="5" marL="2743200">
              <a:spcBef>
                <a:spcPts val="400"/>
              </a:spcBef>
              <a:spcAft>
                <a:spcPts val="0"/>
              </a:spcAft>
              <a:buSzPts val="1200"/>
              <a:buChar char="■"/>
              <a:defRPr/>
            </a:lvl6pPr>
            <a:lvl7pPr indent="-304800" lvl="6" marL="3200400">
              <a:spcBef>
                <a:spcPts val="400"/>
              </a:spcBef>
              <a:spcAft>
                <a:spcPts val="0"/>
              </a:spcAft>
              <a:buSzPts val="1200"/>
              <a:buChar char="●"/>
              <a:defRPr/>
            </a:lvl7pPr>
            <a:lvl8pPr indent="-304800" lvl="7" marL="3657600">
              <a:spcBef>
                <a:spcPts val="400"/>
              </a:spcBef>
              <a:spcAft>
                <a:spcPts val="0"/>
              </a:spcAft>
              <a:buSzPts val="1200"/>
              <a:buChar char="○"/>
              <a:defRPr/>
            </a:lvl8pPr>
            <a:lvl9pPr indent="-304800" lvl="8" marL="4114800">
              <a:spcBef>
                <a:spcPts val="400"/>
              </a:spcBef>
              <a:spcAft>
                <a:spcPts val="400"/>
              </a:spcAft>
              <a:buSzPts val="1200"/>
              <a:buChar char="■"/>
              <a:defRPr/>
            </a:lvl9pPr>
          </a:lstStyle>
          <a:p/>
        </p:txBody>
      </p:sp>
      <p:grpSp>
        <p:nvGrpSpPr>
          <p:cNvPr id="2413" name="Google Shape;2413;p140"/>
          <p:cNvGrpSpPr/>
          <p:nvPr/>
        </p:nvGrpSpPr>
        <p:grpSpPr>
          <a:xfrm>
            <a:off x="457211" y="4673798"/>
            <a:ext cx="519248" cy="241043"/>
            <a:chOff x="228600" y="4695069"/>
            <a:chExt cx="473723" cy="219930"/>
          </a:xfrm>
        </p:grpSpPr>
        <p:grpSp>
          <p:nvGrpSpPr>
            <p:cNvPr id="2414" name="Google Shape;2414;p140"/>
            <p:cNvGrpSpPr/>
            <p:nvPr/>
          </p:nvGrpSpPr>
          <p:grpSpPr>
            <a:xfrm>
              <a:off x="228646" y="4695069"/>
              <a:ext cx="473677" cy="107830"/>
              <a:chOff x="1138300" y="2252975"/>
              <a:chExt cx="5334200" cy="1214300"/>
            </a:xfrm>
          </p:grpSpPr>
          <p:sp>
            <p:nvSpPr>
              <p:cNvPr id="2415" name="Google Shape;2415;p140"/>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416" name="Google Shape;2416;p140"/>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417" name="Google Shape;2417;p140"/>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418" name="Google Shape;2418;p140"/>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419" name="Google Shape;2419;p140"/>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420" name="Google Shape;2420;p140"/>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grpSp>
        <p:sp>
          <p:nvSpPr>
            <p:cNvPr id="2421" name="Google Shape;2421;p140"/>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999999"/>
                  </a:solidFill>
                  <a:latin typeface="Inter"/>
                  <a:ea typeface="Inter"/>
                  <a:cs typeface="Inter"/>
                  <a:sym typeface="Inter"/>
                </a:rPr>
                <a:t>FRONTAPP, INC.™</a:t>
              </a:r>
              <a:endParaRPr sz="473">
                <a:solidFill>
                  <a:srgbClr val="999999"/>
                </a:solidFill>
                <a:latin typeface="Inter"/>
                <a:ea typeface="Inter"/>
                <a:cs typeface="Inter"/>
                <a:sym typeface="Inter"/>
              </a:endParaRPr>
            </a:p>
          </p:txBody>
        </p:sp>
      </p:grpSp>
      <p:sp>
        <p:nvSpPr>
          <p:cNvPr id="2422" name="Google Shape;2422;p140"/>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999999"/>
                </a:solidFill>
              </a:defRPr>
            </a:lvl1pPr>
            <a:lvl2pPr lvl="1">
              <a:buNone/>
              <a:defRPr>
                <a:solidFill>
                  <a:srgbClr val="999999"/>
                </a:solidFill>
              </a:defRPr>
            </a:lvl2pPr>
            <a:lvl3pPr lvl="2">
              <a:buNone/>
              <a:defRPr>
                <a:solidFill>
                  <a:srgbClr val="999999"/>
                </a:solidFill>
              </a:defRPr>
            </a:lvl3pPr>
            <a:lvl4pPr lvl="3">
              <a:buNone/>
              <a:defRPr>
                <a:solidFill>
                  <a:srgbClr val="999999"/>
                </a:solidFill>
              </a:defRPr>
            </a:lvl4pPr>
            <a:lvl5pPr lvl="4">
              <a:buNone/>
              <a:defRPr>
                <a:solidFill>
                  <a:srgbClr val="999999"/>
                </a:solidFill>
              </a:defRPr>
            </a:lvl5pPr>
            <a:lvl6pPr lvl="5">
              <a:buNone/>
              <a:defRPr>
                <a:solidFill>
                  <a:srgbClr val="999999"/>
                </a:solidFill>
              </a:defRPr>
            </a:lvl6pPr>
            <a:lvl7pPr lvl="6">
              <a:buNone/>
              <a:defRPr>
                <a:solidFill>
                  <a:srgbClr val="999999"/>
                </a:solidFill>
              </a:defRPr>
            </a:lvl7pPr>
            <a:lvl8pPr lvl="7">
              <a:buNone/>
              <a:defRPr>
                <a:solidFill>
                  <a:srgbClr val="999999"/>
                </a:solidFill>
              </a:defRPr>
            </a:lvl8pPr>
            <a:lvl9pPr lvl="8">
              <a:buNone/>
              <a:defRPr>
                <a:solidFill>
                  <a:srgbClr val="999999"/>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ith images">
  <p:cSld name="TITLE_AND_TWO_COLUMNS_3">
    <p:spTree>
      <p:nvGrpSpPr>
        <p:cNvPr id="2423" name="Shape 2423"/>
        <p:cNvGrpSpPr/>
        <p:nvPr/>
      </p:nvGrpSpPr>
      <p:grpSpPr>
        <a:xfrm>
          <a:off x="0" y="0"/>
          <a:ext cx="0" cy="0"/>
          <a:chOff x="0" y="0"/>
          <a:chExt cx="0" cy="0"/>
        </a:xfrm>
      </p:grpSpPr>
      <p:sp>
        <p:nvSpPr>
          <p:cNvPr id="2424" name="Google Shape;2424;p141"/>
          <p:cNvSpPr txBox="1"/>
          <p:nvPr>
            <p:ph type="title"/>
          </p:nvPr>
        </p:nvSpPr>
        <p:spPr>
          <a:xfrm>
            <a:off x="457200" y="228600"/>
            <a:ext cx="8229600" cy="731400"/>
          </a:xfrm>
          <a:prstGeom prst="rect">
            <a:avLst/>
          </a:prstGeom>
        </p:spPr>
        <p:txBody>
          <a:bodyPr anchorCtr="0" anchor="ctr" bIns="0" lIns="0" spcFirstLastPara="1" rIns="0" wrap="square" tIns="0">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25" name="Google Shape;2425;p141"/>
          <p:cNvSpPr txBox="1"/>
          <p:nvPr>
            <p:ph idx="1" type="body"/>
          </p:nvPr>
        </p:nvSpPr>
        <p:spPr>
          <a:xfrm>
            <a:off x="457200" y="3200400"/>
            <a:ext cx="3886200" cy="1257300"/>
          </a:xfrm>
          <a:prstGeom prst="rect">
            <a:avLst/>
          </a:prstGeom>
        </p:spPr>
        <p:txBody>
          <a:bodyPr anchorCtr="0" anchor="t" bIns="0" lIns="0" spcFirstLastPara="1" rIns="0" wrap="square" tIns="0">
            <a:noAutofit/>
          </a:bodyPr>
          <a:lstStyle>
            <a:lvl1pPr indent="-304800" lvl="0" marL="457200">
              <a:spcBef>
                <a:spcPts val="400"/>
              </a:spcBef>
              <a:spcAft>
                <a:spcPts val="0"/>
              </a:spcAft>
              <a:buSzPts val="1200"/>
              <a:buChar char="●"/>
              <a:defRPr/>
            </a:lvl1pPr>
            <a:lvl2pPr indent="-304800" lvl="1" marL="914400">
              <a:spcBef>
                <a:spcPts val="400"/>
              </a:spcBef>
              <a:spcAft>
                <a:spcPts val="0"/>
              </a:spcAft>
              <a:buSzPts val="1200"/>
              <a:buChar char="○"/>
              <a:defRPr/>
            </a:lvl2pPr>
            <a:lvl3pPr indent="-304800" lvl="2" marL="1371600">
              <a:spcBef>
                <a:spcPts val="400"/>
              </a:spcBef>
              <a:spcAft>
                <a:spcPts val="0"/>
              </a:spcAft>
              <a:buSzPts val="1200"/>
              <a:buChar char="■"/>
              <a:defRPr/>
            </a:lvl3pPr>
            <a:lvl4pPr indent="-304800" lvl="3" marL="1828800">
              <a:spcBef>
                <a:spcPts val="400"/>
              </a:spcBef>
              <a:spcAft>
                <a:spcPts val="0"/>
              </a:spcAft>
              <a:buSzPts val="1200"/>
              <a:buChar char="●"/>
              <a:defRPr/>
            </a:lvl4pPr>
            <a:lvl5pPr indent="-304800" lvl="4" marL="2286000">
              <a:spcBef>
                <a:spcPts val="400"/>
              </a:spcBef>
              <a:spcAft>
                <a:spcPts val="0"/>
              </a:spcAft>
              <a:buSzPts val="1200"/>
              <a:buChar char="○"/>
              <a:defRPr/>
            </a:lvl5pPr>
            <a:lvl6pPr indent="-304800" lvl="5" marL="2743200">
              <a:spcBef>
                <a:spcPts val="400"/>
              </a:spcBef>
              <a:spcAft>
                <a:spcPts val="0"/>
              </a:spcAft>
              <a:buSzPts val="1200"/>
              <a:buChar char="■"/>
              <a:defRPr/>
            </a:lvl6pPr>
            <a:lvl7pPr indent="-304800" lvl="6" marL="3200400">
              <a:spcBef>
                <a:spcPts val="400"/>
              </a:spcBef>
              <a:spcAft>
                <a:spcPts val="0"/>
              </a:spcAft>
              <a:buSzPts val="1200"/>
              <a:buChar char="●"/>
              <a:defRPr/>
            </a:lvl7pPr>
            <a:lvl8pPr indent="-304800" lvl="7" marL="3657600">
              <a:spcBef>
                <a:spcPts val="400"/>
              </a:spcBef>
              <a:spcAft>
                <a:spcPts val="0"/>
              </a:spcAft>
              <a:buSzPts val="1200"/>
              <a:buChar char="○"/>
              <a:defRPr/>
            </a:lvl8pPr>
            <a:lvl9pPr indent="-304800" lvl="8" marL="4114800">
              <a:spcBef>
                <a:spcPts val="400"/>
              </a:spcBef>
              <a:spcAft>
                <a:spcPts val="400"/>
              </a:spcAft>
              <a:buSzPts val="1200"/>
              <a:buChar char="■"/>
              <a:defRPr/>
            </a:lvl9pPr>
          </a:lstStyle>
          <a:p/>
        </p:txBody>
      </p:sp>
      <p:sp>
        <p:nvSpPr>
          <p:cNvPr id="2426" name="Google Shape;2426;p141"/>
          <p:cNvSpPr txBox="1"/>
          <p:nvPr>
            <p:ph idx="2" type="body"/>
          </p:nvPr>
        </p:nvSpPr>
        <p:spPr>
          <a:xfrm>
            <a:off x="4800600" y="3200400"/>
            <a:ext cx="3886200" cy="1257300"/>
          </a:xfrm>
          <a:prstGeom prst="rect">
            <a:avLst/>
          </a:prstGeom>
        </p:spPr>
        <p:txBody>
          <a:bodyPr anchorCtr="0" anchor="t" bIns="0" lIns="0" spcFirstLastPara="1" rIns="0" wrap="square" tIns="0">
            <a:noAutofit/>
          </a:bodyPr>
          <a:lstStyle>
            <a:lvl1pPr indent="-304800" lvl="0" marL="457200">
              <a:spcBef>
                <a:spcPts val="400"/>
              </a:spcBef>
              <a:spcAft>
                <a:spcPts val="0"/>
              </a:spcAft>
              <a:buSzPts val="1200"/>
              <a:buChar char="●"/>
              <a:defRPr/>
            </a:lvl1pPr>
            <a:lvl2pPr indent="-304800" lvl="1" marL="914400">
              <a:spcBef>
                <a:spcPts val="400"/>
              </a:spcBef>
              <a:spcAft>
                <a:spcPts val="0"/>
              </a:spcAft>
              <a:buSzPts val="1200"/>
              <a:buChar char="○"/>
              <a:defRPr/>
            </a:lvl2pPr>
            <a:lvl3pPr indent="-304800" lvl="2" marL="1371600">
              <a:spcBef>
                <a:spcPts val="400"/>
              </a:spcBef>
              <a:spcAft>
                <a:spcPts val="0"/>
              </a:spcAft>
              <a:buSzPts val="1200"/>
              <a:buChar char="■"/>
              <a:defRPr/>
            </a:lvl3pPr>
            <a:lvl4pPr indent="-304800" lvl="3" marL="1828800">
              <a:spcBef>
                <a:spcPts val="400"/>
              </a:spcBef>
              <a:spcAft>
                <a:spcPts val="0"/>
              </a:spcAft>
              <a:buSzPts val="1200"/>
              <a:buChar char="●"/>
              <a:defRPr/>
            </a:lvl4pPr>
            <a:lvl5pPr indent="-304800" lvl="4" marL="2286000">
              <a:spcBef>
                <a:spcPts val="400"/>
              </a:spcBef>
              <a:spcAft>
                <a:spcPts val="0"/>
              </a:spcAft>
              <a:buSzPts val="1200"/>
              <a:buChar char="○"/>
              <a:defRPr/>
            </a:lvl5pPr>
            <a:lvl6pPr indent="-304800" lvl="5" marL="2743200">
              <a:spcBef>
                <a:spcPts val="400"/>
              </a:spcBef>
              <a:spcAft>
                <a:spcPts val="0"/>
              </a:spcAft>
              <a:buSzPts val="1200"/>
              <a:buChar char="■"/>
              <a:defRPr/>
            </a:lvl6pPr>
            <a:lvl7pPr indent="-304800" lvl="6" marL="3200400">
              <a:spcBef>
                <a:spcPts val="400"/>
              </a:spcBef>
              <a:spcAft>
                <a:spcPts val="0"/>
              </a:spcAft>
              <a:buSzPts val="1200"/>
              <a:buChar char="●"/>
              <a:defRPr/>
            </a:lvl7pPr>
            <a:lvl8pPr indent="-304800" lvl="7" marL="3657600">
              <a:spcBef>
                <a:spcPts val="400"/>
              </a:spcBef>
              <a:spcAft>
                <a:spcPts val="0"/>
              </a:spcAft>
              <a:buSzPts val="1200"/>
              <a:buChar char="○"/>
              <a:defRPr/>
            </a:lvl8pPr>
            <a:lvl9pPr indent="-304800" lvl="8" marL="4114800">
              <a:spcBef>
                <a:spcPts val="400"/>
              </a:spcBef>
              <a:spcAft>
                <a:spcPts val="400"/>
              </a:spcAft>
              <a:buSzPts val="1200"/>
              <a:buChar char="■"/>
              <a:defRPr/>
            </a:lvl9pPr>
          </a:lstStyle>
          <a:p/>
        </p:txBody>
      </p:sp>
      <p:sp>
        <p:nvSpPr>
          <p:cNvPr id="2427" name="Google Shape;2427;p141"/>
          <p:cNvSpPr/>
          <p:nvPr>
            <p:ph idx="3" type="pic"/>
          </p:nvPr>
        </p:nvSpPr>
        <p:spPr>
          <a:xfrm>
            <a:off x="457200" y="1143000"/>
            <a:ext cx="3886200" cy="1883700"/>
          </a:xfrm>
          <a:prstGeom prst="roundRect">
            <a:avLst>
              <a:gd fmla="val 8674" name="adj"/>
            </a:avLst>
          </a:prstGeom>
          <a:noFill/>
          <a:ln>
            <a:noFill/>
          </a:ln>
        </p:spPr>
      </p:sp>
      <p:sp>
        <p:nvSpPr>
          <p:cNvPr id="2428" name="Google Shape;2428;p141"/>
          <p:cNvSpPr/>
          <p:nvPr>
            <p:ph idx="4" type="pic"/>
          </p:nvPr>
        </p:nvSpPr>
        <p:spPr>
          <a:xfrm>
            <a:off x="4800600" y="1143000"/>
            <a:ext cx="3886200" cy="1883700"/>
          </a:xfrm>
          <a:prstGeom prst="roundRect">
            <a:avLst>
              <a:gd fmla="val 8674" name="adj"/>
            </a:avLst>
          </a:prstGeom>
          <a:noFill/>
          <a:ln>
            <a:noFill/>
          </a:ln>
        </p:spPr>
      </p:sp>
      <p:grpSp>
        <p:nvGrpSpPr>
          <p:cNvPr id="2429" name="Google Shape;2429;p141"/>
          <p:cNvGrpSpPr/>
          <p:nvPr/>
        </p:nvGrpSpPr>
        <p:grpSpPr>
          <a:xfrm>
            <a:off x="457211" y="4673798"/>
            <a:ext cx="519248" cy="241043"/>
            <a:chOff x="228600" y="4695069"/>
            <a:chExt cx="473723" cy="219930"/>
          </a:xfrm>
        </p:grpSpPr>
        <p:grpSp>
          <p:nvGrpSpPr>
            <p:cNvPr id="2430" name="Google Shape;2430;p141"/>
            <p:cNvGrpSpPr/>
            <p:nvPr/>
          </p:nvGrpSpPr>
          <p:grpSpPr>
            <a:xfrm>
              <a:off x="228646" y="4695069"/>
              <a:ext cx="473677" cy="107830"/>
              <a:chOff x="1138300" y="2252975"/>
              <a:chExt cx="5334200" cy="1214300"/>
            </a:xfrm>
          </p:grpSpPr>
          <p:sp>
            <p:nvSpPr>
              <p:cNvPr id="2431" name="Google Shape;2431;p141"/>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432" name="Google Shape;2432;p141"/>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433" name="Google Shape;2433;p141"/>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434" name="Google Shape;2434;p141"/>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435" name="Google Shape;2435;p141"/>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436" name="Google Shape;2436;p141"/>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grpSp>
        <p:sp>
          <p:nvSpPr>
            <p:cNvPr id="2437" name="Google Shape;2437;p141"/>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999999"/>
                  </a:solidFill>
                  <a:latin typeface="Inter"/>
                  <a:ea typeface="Inter"/>
                  <a:cs typeface="Inter"/>
                  <a:sym typeface="Inter"/>
                </a:rPr>
                <a:t>FRONTAPP, INC.™</a:t>
              </a:r>
              <a:endParaRPr sz="473">
                <a:solidFill>
                  <a:srgbClr val="999999"/>
                </a:solidFill>
                <a:latin typeface="Inter"/>
                <a:ea typeface="Inter"/>
                <a:cs typeface="Inter"/>
                <a:sym typeface="Inter"/>
              </a:endParaRPr>
            </a:p>
          </p:txBody>
        </p:sp>
      </p:grpSp>
      <p:sp>
        <p:nvSpPr>
          <p:cNvPr id="2438" name="Google Shape;2438;p141"/>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999999"/>
                </a:solidFill>
              </a:defRPr>
            </a:lvl1pPr>
            <a:lvl2pPr lvl="1">
              <a:buNone/>
              <a:defRPr>
                <a:solidFill>
                  <a:srgbClr val="999999"/>
                </a:solidFill>
              </a:defRPr>
            </a:lvl2pPr>
            <a:lvl3pPr lvl="2">
              <a:buNone/>
              <a:defRPr>
                <a:solidFill>
                  <a:srgbClr val="999999"/>
                </a:solidFill>
              </a:defRPr>
            </a:lvl3pPr>
            <a:lvl4pPr lvl="3">
              <a:buNone/>
              <a:defRPr>
                <a:solidFill>
                  <a:srgbClr val="999999"/>
                </a:solidFill>
              </a:defRPr>
            </a:lvl4pPr>
            <a:lvl5pPr lvl="4">
              <a:buNone/>
              <a:defRPr>
                <a:solidFill>
                  <a:srgbClr val="999999"/>
                </a:solidFill>
              </a:defRPr>
            </a:lvl5pPr>
            <a:lvl6pPr lvl="5">
              <a:buNone/>
              <a:defRPr>
                <a:solidFill>
                  <a:srgbClr val="999999"/>
                </a:solidFill>
              </a:defRPr>
            </a:lvl6pPr>
            <a:lvl7pPr lvl="6">
              <a:buNone/>
              <a:defRPr>
                <a:solidFill>
                  <a:srgbClr val="999999"/>
                </a:solidFill>
              </a:defRPr>
            </a:lvl7pPr>
            <a:lvl8pPr lvl="7">
              <a:buNone/>
              <a:defRPr>
                <a:solidFill>
                  <a:srgbClr val="999999"/>
                </a:solidFill>
              </a:defRPr>
            </a:lvl8pPr>
            <a:lvl9pPr lvl="8">
              <a:buNone/>
              <a:defRPr>
                <a:solidFill>
                  <a:srgbClr val="999999"/>
                </a:solidFill>
              </a:defRPr>
            </a:lvl9pPr>
          </a:lstStyle>
          <a:p>
            <a:pPr indent="0" lvl="0" marL="0" rtl="0" algn="r">
              <a:spcBef>
                <a:spcPts val="0"/>
              </a:spcBef>
              <a:spcAft>
                <a:spcPts val="0"/>
              </a:spcAft>
              <a:buNone/>
            </a:pPr>
            <a:fld id="{00000000-1234-1234-1234-123412341234}" type="slidenum">
              <a:rPr lang="en"/>
              <a:t>‹#›</a:t>
            </a:fld>
            <a:endParaRPr/>
          </a:p>
        </p:txBody>
      </p:sp>
      <p:sp>
        <p:nvSpPr>
          <p:cNvPr id="2439" name="Google Shape;2439;p141"/>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rgbClr val="999999"/>
                </a:solidFill>
              </a:rPr>
              <a:t>INTERNAL USE ONLY -  NOT FOR DISTRIBUTION</a:t>
            </a:r>
            <a:endParaRPr sz="1800">
              <a:solidFill>
                <a:srgbClr val="999999"/>
              </a:solidFill>
              <a:latin typeface="Inter"/>
              <a:ea typeface="Inter"/>
              <a:cs typeface="Inter"/>
              <a:sym typeface="Inte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 Cover 2">
  <p:cSld name="TITLE_1_1_2_2_1_2">
    <p:bg>
      <p:bgPr>
        <a:solidFill>
          <a:srgbClr val="B375F4"/>
        </a:solidFill>
      </p:bgPr>
    </p:bg>
    <p:spTree>
      <p:nvGrpSpPr>
        <p:cNvPr id="315" name="Shape 315"/>
        <p:cNvGrpSpPr/>
        <p:nvPr/>
      </p:nvGrpSpPr>
      <p:grpSpPr>
        <a:xfrm>
          <a:off x="0" y="0"/>
          <a:ext cx="0" cy="0"/>
          <a:chOff x="0" y="0"/>
          <a:chExt cx="0" cy="0"/>
        </a:xfrm>
      </p:grpSpPr>
      <p:grpSp>
        <p:nvGrpSpPr>
          <p:cNvPr id="316" name="Google Shape;316;p15"/>
          <p:cNvGrpSpPr/>
          <p:nvPr/>
        </p:nvGrpSpPr>
        <p:grpSpPr>
          <a:xfrm rot="10800000">
            <a:off x="-9150" y="268687"/>
            <a:ext cx="9153150" cy="4880763"/>
            <a:chOff x="-9150" y="-1200321"/>
            <a:chExt cx="9153150" cy="4880763"/>
          </a:xfrm>
        </p:grpSpPr>
        <p:sp>
          <p:nvSpPr>
            <p:cNvPr id="317" name="Google Shape;317;p15"/>
            <p:cNvSpPr/>
            <p:nvPr/>
          </p:nvSpPr>
          <p:spPr>
            <a:xfrm>
              <a:off x="0" y="2016217"/>
              <a:ext cx="9144000" cy="1664224"/>
            </a:xfrm>
            <a:custGeom>
              <a:rect b="b" l="l" r="r" t="t"/>
              <a:pathLst>
                <a:path extrusionOk="0" h="52007" w="285750">
                  <a:moveTo>
                    <a:pt x="250031" y="49008"/>
                  </a:moveTo>
                  <a:lnTo>
                    <a:pt x="285750" y="49008"/>
                  </a:lnTo>
                  <a:lnTo>
                    <a:pt x="285750" y="52007"/>
                  </a:lnTo>
                  <a:lnTo>
                    <a:pt x="250031" y="52007"/>
                  </a:lnTo>
                  <a:lnTo>
                    <a:pt x="250031" y="49008"/>
                  </a:lnTo>
                  <a:close/>
                  <a:moveTo>
                    <a:pt x="285750" y="38181"/>
                  </a:moveTo>
                  <a:lnTo>
                    <a:pt x="250031" y="38181"/>
                  </a:lnTo>
                  <a:lnTo>
                    <a:pt x="250031" y="35482"/>
                  </a:lnTo>
                  <a:lnTo>
                    <a:pt x="285750" y="35482"/>
                  </a:lnTo>
                  <a:lnTo>
                    <a:pt x="285750" y="23723"/>
                  </a:lnTo>
                  <a:lnTo>
                    <a:pt x="250031" y="23723"/>
                  </a:lnTo>
                  <a:lnTo>
                    <a:pt x="250031" y="20140"/>
                  </a:lnTo>
                  <a:lnTo>
                    <a:pt x="285750" y="20140"/>
                  </a:lnTo>
                  <a:lnTo>
                    <a:pt x="285750" y="0"/>
                  </a:lnTo>
                  <a:lnTo>
                    <a:pt x="250031" y="0"/>
                  </a:lnTo>
                  <a:lnTo>
                    <a:pt x="214313" y="0"/>
                  </a:lnTo>
                  <a:lnTo>
                    <a:pt x="178594" y="0"/>
                  </a:lnTo>
                  <a:lnTo>
                    <a:pt x="142875" y="0"/>
                  </a:lnTo>
                  <a:lnTo>
                    <a:pt x="107156" y="0"/>
                  </a:lnTo>
                  <a:lnTo>
                    <a:pt x="71438" y="0"/>
                  </a:lnTo>
                  <a:lnTo>
                    <a:pt x="35719" y="0"/>
                  </a:lnTo>
                  <a:lnTo>
                    <a:pt x="0" y="0"/>
                  </a:lnTo>
                  <a:lnTo>
                    <a:pt x="0" y="21955"/>
                  </a:lnTo>
                  <a:lnTo>
                    <a:pt x="35719" y="21955"/>
                  </a:lnTo>
                  <a:lnTo>
                    <a:pt x="35719" y="25222"/>
                  </a:lnTo>
                  <a:lnTo>
                    <a:pt x="0" y="25222"/>
                  </a:lnTo>
                  <a:lnTo>
                    <a:pt x="0" y="32498"/>
                  </a:lnTo>
                  <a:lnTo>
                    <a:pt x="35719" y="32498"/>
                  </a:lnTo>
                  <a:lnTo>
                    <a:pt x="35719" y="36776"/>
                  </a:lnTo>
                  <a:lnTo>
                    <a:pt x="71438" y="36776"/>
                  </a:lnTo>
                  <a:lnTo>
                    <a:pt x="71438" y="32498"/>
                  </a:lnTo>
                  <a:lnTo>
                    <a:pt x="107156" y="32498"/>
                  </a:lnTo>
                  <a:lnTo>
                    <a:pt x="107156" y="28237"/>
                  </a:lnTo>
                  <a:lnTo>
                    <a:pt x="71438" y="28237"/>
                  </a:lnTo>
                  <a:lnTo>
                    <a:pt x="71438" y="23960"/>
                  </a:lnTo>
                  <a:lnTo>
                    <a:pt x="107156" y="23960"/>
                  </a:lnTo>
                  <a:lnTo>
                    <a:pt x="107156" y="28237"/>
                  </a:lnTo>
                  <a:lnTo>
                    <a:pt x="142875" y="28237"/>
                  </a:lnTo>
                  <a:lnTo>
                    <a:pt x="142875" y="24086"/>
                  </a:lnTo>
                  <a:lnTo>
                    <a:pt x="178594" y="24086"/>
                  </a:lnTo>
                  <a:lnTo>
                    <a:pt x="178594" y="22192"/>
                  </a:lnTo>
                  <a:lnTo>
                    <a:pt x="214313" y="22192"/>
                  </a:lnTo>
                  <a:lnTo>
                    <a:pt x="214313" y="25585"/>
                  </a:lnTo>
                  <a:lnTo>
                    <a:pt x="250031" y="25585"/>
                  </a:lnTo>
                  <a:lnTo>
                    <a:pt x="250031" y="31836"/>
                  </a:lnTo>
                  <a:lnTo>
                    <a:pt x="214313" y="31836"/>
                  </a:lnTo>
                  <a:lnTo>
                    <a:pt x="214313" y="38654"/>
                  </a:lnTo>
                  <a:lnTo>
                    <a:pt x="250031" y="38654"/>
                  </a:lnTo>
                  <a:lnTo>
                    <a:pt x="250031" y="42395"/>
                  </a:lnTo>
                  <a:lnTo>
                    <a:pt x="285750" y="42395"/>
                  </a:lnTo>
                  <a:lnTo>
                    <a:pt x="285750" y="38181"/>
                  </a:lnTo>
                  <a:close/>
                  <a:moveTo>
                    <a:pt x="35719" y="21955"/>
                  </a:moveTo>
                  <a:lnTo>
                    <a:pt x="35719" y="18246"/>
                  </a:lnTo>
                  <a:lnTo>
                    <a:pt x="71438" y="18246"/>
                  </a:lnTo>
                  <a:lnTo>
                    <a:pt x="71438" y="21955"/>
                  </a:lnTo>
                  <a:lnTo>
                    <a:pt x="35719" y="21955"/>
                  </a:lnTo>
                  <a:close/>
                  <a:moveTo>
                    <a:pt x="250031" y="0"/>
                  </a:moveTo>
                  <a:lnTo>
                    <a:pt x="250031" y="18783"/>
                  </a:lnTo>
                  <a:lnTo>
                    <a:pt x="214313" y="18783"/>
                  </a:lnTo>
                  <a:lnTo>
                    <a:pt x="214313" y="17125"/>
                  </a:lnTo>
                  <a:lnTo>
                    <a:pt x="250031" y="17125"/>
                  </a:lnTo>
                  <a:lnTo>
                    <a:pt x="250031" y="0"/>
                  </a:lnTo>
                  <a:close/>
                  <a:moveTo>
                    <a:pt x="142875" y="23723"/>
                  </a:moveTo>
                  <a:lnTo>
                    <a:pt x="142875" y="20156"/>
                  </a:lnTo>
                  <a:lnTo>
                    <a:pt x="107156" y="20156"/>
                  </a:lnTo>
                  <a:lnTo>
                    <a:pt x="107156" y="23723"/>
                  </a:lnTo>
                  <a:lnTo>
                    <a:pt x="142875" y="23723"/>
                  </a:lnTo>
                  <a:close/>
                  <a:moveTo>
                    <a:pt x="71438" y="13763"/>
                  </a:moveTo>
                  <a:lnTo>
                    <a:pt x="107156" y="13763"/>
                  </a:lnTo>
                  <a:lnTo>
                    <a:pt x="107156" y="15673"/>
                  </a:lnTo>
                  <a:lnTo>
                    <a:pt x="71438" y="15673"/>
                  </a:lnTo>
                  <a:lnTo>
                    <a:pt x="71438" y="13763"/>
                  </a:lnTo>
                  <a:close/>
                  <a:moveTo>
                    <a:pt x="142875" y="11869"/>
                  </a:moveTo>
                  <a:lnTo>
                    <a:pt x="107156" y="11869"/>
                  </a:lnTo>
                  <a:lnTo>
                    <a:pt x="107156" y="10338"/>
                  </a:lnTo>
                  <a:lnTo>
                    <a:pt x="142875" y="10338"/>
                  </a:lnTo>
                  <a:lnTo>
                    <a:pt x="178594" y="10338"/>
                  </a:lnTo>
                  <a:lnTo>
                    <a:pt x="178594" y="11869"/>
                  </a:lnTo>
                  <a:lnTo>
                    <a:pt x="214313" y="11869"/>
                  </a:lnTo>
                  <a:lnTo>
                    <a:pt x="214313" y="13763"/>
                  </a:lnTo>
                  <a:lnTo>
                    <a:pt x="178594" y="13763"/>
                  </a:lnTo>
                  <a:lnTo>
                    <a:pt x="178594" y="15673"/>
                  </a:lnTo>
                  <a:lnTo>
                    <a:pt x="142875" y="15673"/>
                  </a:lnTo>
                  <a:lnTo>
                    <a:pt x="142875" y="11869"/>
                  </a:lnTo>
                  <a:close/>
                  <a:moveTo>
                    <a:pt x="71438" y="32498"/>
                  </a:moveTo>
                  <a:lnTo>
                    <a:pt x="35719" y="32498"/>
                  </a:lnTo>
                  <a:lnTo>
                    <a:pt x="35719" y="28505"/>
                  </a:lnTo>
                  <a:lnTo>
                    <a:pt x="71438" y="28505"/>
                  </a:lnTo>
                  <a:lnTo>
                    <a:pt x="71438" y="32498"/>
                  </a:lnTo>
                  <a:close/>
                  <a:moveTo>
                    <a:pt x="178594" y="32498"/>
                  </a:moveTo>
                  <a:lnTo>
                    <a:pt x="142875" y="32498"/>
                  </a:lnTo>
                  <a:lnTo>
                    <a:pt x="142875" y="36776"/>
                  </a:lnTo>
                  <a:lnTo>
                    <a:pt x="178594" y="36776"/>
                  </a:lnTo>
                  <a:lnTo>
                    <a:pt x="178594" y="32498"/>
                  </a:lnTo>
                  <a:close/>
                  <a:moveTo>
                    <a:pt x="250031" y="44068"/>
                  </a:moveTo>
                  <a:lnTo>
                    <a:pt x="214313" y="44068"/>
                  </a:lnTo>
                  <a:lnTo>
                    <a:pt x="214313" y="47477"/>
                  </a:lnTo>
                  <a:lnTo>
                    <a:pt x="250031" y="47477"/>
                  </a:lnTo>
                  <a:lnTo>
                    <a:pt x="250031" y="44068"/>
                  </a:lnTo>
                  <a:close/>
                  <a:moveTo>
                    <a:pt x="178594" y="27890"/>
                  </a:moveTo>
                  <a:lnTo>
                    <a:pt x="214313" y="27890"/>
                  </a:lnTo>
                  <a:lnTo>
                    <a:pt x="214313" y="29831"/>
                  </a:lnTo>
                  <a:lnTo>
                    <a:pt x="178594" y="29831"/>
                  </a:lnTo>
                  <a:lnTo>
                    <a:pt x="178594" y="27890"/>
                  </a:lnTo>
                  <a:close/>
                  <a:moveTo>
                    <a:pt x="0" y="36776"/>
                  </a:moveTo>
                  <a:lnTo>
                    <a:pt x="35719" y="36776"/>
                  </a:lnTo>
                  <a:lnTo>
                    <a:pt x="35719" y="41053"/>
                  </a:lnTo>
                  <a:lnTo>
                    <a:pt x="0" y="41053"/>
                  </a:lnTo>
                  <a:lnTo>
                    <a:pt x="0" y="36776"/>
                  </a:lnTo>
                  <a:close/>
                  <a:moveTo>
                    <a:pt x="35719" y="45331"/>
                  </a:moveTo>
                  <a:lnTo>
                    <a:pt x="0" y="45331"/>
                  </a:lnTo>
                  <a:lnTo>
                    <a:pt x="0" y="47477"/>
                  </a:lnTo>
                  <a:lnTo>
                    <a:pt x="35719" y="47477"/>
                  </a:lnTo>
                  <a:lnTo>
                    <a:pt x="35719" y="4533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5"/>
            <p:cNvSpPr/>
            <p:nvPr/>
          </p:nvSpPr>
          <p:spPr>
            <a:xfrm>
              <a:off x="-9150" y="-1200321"/>
              <a:ext cx="9144000" cy="3284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sp>
        <p:nvSpPr>
          <p:cNvPr id="319" name="Google Shape;319;p15"/>
          <p:cNvSpPr txBox="1"/>
          <p:nvPr>
            <p:ph type="ctrTitle"/>
          </p:nvPr>
        </p:nvSpPr>
        <p:spPr>
          <a:xfrm>
            <a:off x="457200" y="2209688"/>
            <a:ext cx="8229600" cy="13854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lt1"/>
              </a:buClr>
              <a:buSzPts val="5000"/>
              <a:buFont typeface="Inter SemiBold"/>
              <a:buNone/>
              <a:defRPr sz="5000">
                <a:solidFill>
                  <a:schemeClr val="lt1"/>
                </a:solidFill>
                <a:latin typeface="Inter SemiBold"/>
                <a:ea typeface="Inter SemiBold"/>
                <a:cs typeface="Inter SemiBold"/>
                <a:sym typeface="Inter SemiBold"/>
              </a:defRPr>
            </a:lvl1pPr>
            <a:lvl2pPr lvl="1">
              <a:lnSpc>
                <a:spcPct val="80000"/>
              </a:lnSpc>
              <a:spcBef>
                <a:spcPts val="0"/>
              </a:spcBef>
              <a:spcAft>
                <a:spcPts val="0"/>
              </a:spcAft>
              <a:buClr>
                <a:schemeClr val="lt1"/>
              </a:buClr>
              <a:buSzPts val="5000"/>
              <a:buNone/>
              <a:defRPr b="1" sz="5000">
                <a:solidFill>
                  <a:schemeClr val="lt1"/>
                </a:solidFill>
              </a:defRPr>
            </a:lvl2pPr>
            <a:lvl3pPr lvl="2">
              <a:lnSpc>
                <a:spcPct val="80000"/>
              </a:lnSpc>
              <a:spcBef>
                <a:spcPts val="0"/>
              </a:spcBef>
              <a:spcAft>
                <a:spcPts val="0"/>
              </a:spcAft>
              <a:buClr>
                <a:schemeClr val="lt1"/>
              </a:buClr>
              <a:buSzPts val="5000"/>
              <a:buNone/>
              <a:defRPr b="1" sz="5000">
                <a:solidFill>
                  <a:schemeClr val="lt1"/>
                </a:solidFill>
              </a:defRPr>
            </a:lvl3pPr>
            <a:lvl4pPr lvl="3">
              <a:lnSpc>
                <a:spcPct val="80000"/>
              </a:lnSpc>
              <a:spcBef>
                <a:spcPts val="0"/>
              </a:spcBef>
              <a:spcAft>
                <a:spcPts val="0"/>
              </a:spcAft>
              <a:buClr>
                <a:schemeClr val="lt1"/>
              </a:buClr>
              <a:buSzPts val="5000"/>
              <a:buNone/>
              <a:defRPr b="1" sz="5000">
                <a:solidFill>
                  <a:schemeClr val="lt1"/>
                </a:solidFill>
              </a:defRPr>
            </a:lvl4pPr>
            <a:lvl5pPr lvl="4">
              <a:lnSpc>
                <a:spcPct val="80000"/>
              </a:lnSpc>
              <a:spcBef>
                <a:spcPts val="0"/>
              </a:spcBef>
              <a:spcAft>
                <a:spcPts val="0"/>
              </a:spcAft>
              <a:buClr>
                <a:schemeClr val="lt1"/>
              </a:buClr>
              <a:buSzPts val="5000"/>
              <a:buNone/>
              <a:defRPr b="1" sz="5000">
                <a:solidFill>
                  <a:schemeClr val="lt1"/>
                </a:solidFill>
              </a:defRPr>
            </a:lvl5pPr>
            <a:lvl6pPr lvl="5">
              <a:lnSpc>
                <a:spcPct val="80000"/>
              </a:lnSpc>
              <a:spcBef>
                <a:spcPts val="0"/>
              </a:spcBef>
              <a:spcAft>
                <a:spcPts val="0"/>
              </a:spcAft>
              <a:buClr>
                <a:schemeClr val="lt1"/>
              </a:buClr>
              <a:buSzPts val="5000"/>
              <a:buNone/>
              <a:defRPr b="1" sz="5000">
                <a:solidFill>
                  <a:schemeClr val="lt1"/>
                </a:solidFill>
              </a:defRPr>
            </a:lvl6pPr>
            <a:lvl7pPr lvl="6">
              <a:lnSpc>
                <a:spcPct val="80000"/>
              </a:lnSpc>
              <a:spcBef>
                <a:spcPts val="0"/>
              </a:spcBef>
              <a:spcAft>
                <a:spcPts val="0"/>
              </a:spcAft>
              <a:buClr>
                <a:schemeClr val="lt1"/>
              </a:buClr>
              <a:buSzPts val="5000"/>
              <a:buNone/>
              <a:defRPr b="1" sz="5000">
                <a:solidFill>
                  <a:schemeClr val="lt1"/>
                </a:solidFill>
              </a:defRPr>
            </a:lvl7pPr>
            <a:lvl8pPr lvl="7">
              <a:lnSpc>
                <a:spcPct val="80000"/>
              </a:lnSpc>
              <a:spcBef>
                <a:spcPts val="0"/>
              </a:spcBef>
              <a:spcAft>
                <a:spcPts val="0"/>
              </a:spcAft>
              <a:buClr>
                <a:schemeClr val="lt1"/>
              </a:buClr>
              <a:buSzPts val="5000"/>
              <a:buNone/>
              <a:defRPr b="1" sz="5000">
                <a:solidFill>
                  <a:schemeClr val="lt1"/>
                </a:solidFill>
              </a:defRPr>
            </a:lvl8pPr>
            <a:lvl9pPr lvl="8">
              <a:lnSpc>
                <a:spcPct val="80000"/>
              </a:lnSpc>
              <a:spcBef>
                <a:spcPts val="0"/>
              </a:spcBef>
              <a:spcAft>
                <a:spcPts val="0"/>
              </a:spcAft>
              <a:buClr>
                <a:schemeClr val="lt1"/>
              </a:buClr>
              <a:buSzPts val="5000"/>
              <a:buNone/>
              <a:defRPr b="1" sz="5000">
                <a:solidFill>
                  <a:schemeClr val="lt1"/>
                </a:solidFill>
              </a:defRPr>
            </a:lvl9pPr>
          </a:lstStyle>
          <a:p/>
        </p:txBody>
      </p:sp>
      <p:sp>
        <p:nvSpPr>
          <p:cNvPr id="320" name="Google Shape;320;p15"/>
          <p:cNvSpPr txBox="1"/>
          <p:nvPr>
            <p:ph idx="1" type="subTitle"/>
          </p:nvPr>
        </p:nvSpPr>
        <p:spPr>
          <a:xfrm>
            <a:off x="457200" y="3595100"/>
            <a:ext cx="4572300" cy="1764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200"/>
              <a:buFont typeface="Inter Medium"/>
              <a:buNone/>
              <a:defRPr sz="1200">
                <a:solidFill>
                  <a:schemeClr val="lt1"/>
                </a:solidFill>
                <a:latin typeface="Inter Medium"/>
                <a:ea typeface="Inter Medium"/>
                <a:cs typeface="Inter Medium"/>
                <a:sym typeface="Inter Medium"/>
              </a:defRPr>
            </a:lvl1pPr>
            <a:lvl2pPr lvl="1">
              <a:lnSpc>
                <a:spcPct val="100000"/>
              </a:lnSpc>
              <a:spcBef>
                <a:spcPts val="0"/>
              </a:spcBef>
              <a:spcAft>
                <a:spcPts val="0"/>
              </a:spcAft>
              <a:buClr>
                <a:schemeClr val="lt1"/>
              </a:buClr>
              <a:buSzPts val="1200"/>
              <a:buFont typeface="Inter Medium"/>
              <a:buNone/>
              <a:defRPr sz="1200">
                <a:solidFill>
                  <a:schemeClr val="lt1"/>
                </a:solidFill>
                <a:latin typeface="Inter Medium"/>
                <a:ea typeface="Inter Medium"/>
                <a:cs typeface="Inter Medium"/>
                <a:sym typeface="Inter Medium"/>
              </a:defRPr>
            </a:lvl2pPr>
            <a:lvl3pPr lvl="2">
              <a:lnSpc>
                <a:spcPct val="100000"/>
              </a:lnSpc>
              <a:spcBef>
                <a:spcPts val="0"/>
              </a:spcBef>
              <a:spcAft>
                <a:spcPts val="0"/>
              </a:spcAft>
              <a:buClr>
                <a:schemeClr val="lt1"/>
              </a:buClr>
              <a:buSzPts val="1200"/>
              <a:buFont typeface="Inter Medium"/>
              <a:buNone/>
              <a:defRPr sz="1200">
                <a:solidFill>
                  <a:schemeClr val="lt1"/>
                </a:solidFill>
                <a:latin typeface="Inter Medium"/>
                <a:ea typeface="Inter Medium"/>
                <a:cs typeface="Inter Medium"/>
                <a:sym typeface="Inter Medium"/>
              </a:defRPr>
            </a:lvl3pPr>
            <a:lvl4pPr lvl="3">
              <a:lnSpc>
                <a:spcPct val="100000"/>
              </a:lnSpc>
              <a:spcBef>
                <a:spcPts val="0"/>
              </a:spcBef>
              <a:spcAft>
                <a:spcPts val="0"/>
              </a:spcAft>
              <a:buClr>
                <a:schemeClr val="lt1"/>
              </a:buClr>
              <a:buSzPts val="1200"/>
              <a:buFont typeface="Inter Medium"/>
              <a:buNone/>
              <a:defRPr sz="1200">
                <a:solidFill>
                  <a:schemeClr val="lt1"/>
                </a:solidFill>
                <a:latin typeface="Inter Medium"/>
                <a:ea typeface="Inter Medium"/>
                <a:cs typeface="Inter Medium"/>
                <a:sym typeface="Inter Medium"/>
              </a:defRPr>
            </a:lvl4pPr>
            <a:lvl5pPr lvl="4">
              <a:lnSpc>
                <a:spcPct val="100000"/>
              </a:lnSpc>
              <a:spcBef>
                <a:spcPts val="0"/>
              </a:spcBef>
              <a:spcAft>
                <a:spcPts val="0"/>
              </a:spcAft>
              <a:buClr>
                <a:schemeClr val="lt1"/>
              </a:buClr>
              <a:buSzPts val="1200"/>
              <a:buFont typeface="Inter Medium"/>
              <a:buNone/>
              <a:defRPr sz="1200">
                <a:solidFill>
                  <a:schemeClr val="lt1"/>
                </a:solidFill>
                <a:latin typeface="Inter Medium"/>
                <a:ea typeface="Inter Medium"/>
                <a:cs typeface="Inter Medium"/>
                <a:sym typeface="Inter Medium"/>
              </a:defRPr>
            </a:lvl5pPr>
            <a:lvl6pPr lvl="5">
              <a:lnSpc>
                <a:spcPct val="100000"/>
              </a:lnSpc>
              <a:spcBef>
                <a:spcPts val="0"/>
              </a:spcBef>
              <a:spcAft>
                <a:spcPts val="0"/>
              </a:spcAft>
              <a:buClr>
                <a:schemeClr val="lt1"/>
              </a:buClr>
              <a:buSzPts val="1200"/>
              <a:buFont typeface="Inter Medium"/>
              <a:buNone/>
              <a:defRPr sz="1200">
                <a:solidFill>
                  <a:schemeClr val="lt1"/>
                </a:solidFill>
                <a:latin typeface="Inter Medium"/>
                <a:ea typeface="Inter Medium"/>
                <a:cs typeface="Inter Medium"/>
                <a:sym typeface="Inter Medium"/>
              </a:defRPr>
            </a:lvl6pPr>
            <a:lvl7pPr lvl="6">
              <a:lnSpc>
                <a:spcPct val="100000"/>
              </a:lnSpc>
              <a:spcBef>
                <a:spcPts val="0"/>
              </a:spcBef>
              <a:spcAft>
                <a:spcPts val="0"/>
              </a:spcAft>
              <a:buClr>
                <a:schemeClr val="lt1"/>
              </a:buClr>
              <a:buSzPts val="1200"/>
              <a:buFont typeface="Inter Medium"/>
              <a:buNone/>
              <a:defRPr sz="1200">
                <a:solidFill>
                  <a:schemeClr val="lt1"/>
                </a:solidFill>
                <a:latin typeface="Inter Medium"/>
                <a:ea typeface="Inter Medium"/>
                <a:cs typeface="Inter Medium"/>
                <a:sym typeface="Inter Medium"/>
              </a:defRPr>
            </a:lvl7pPr>
            <a:lvl8pPr lvl="7">
              <a:lnSpc>
                <a:spcPct val="100000"/>
              </a:lnSpc>
              <a:spcBef>
                <a:spcPts val="0"/>
              </a:spcBef>
              <a:spcAft>
                <a:spcPts val="0"/>
              </a:spcAft>
              <a:buClr>
                <a:schemeClr val="lt1"/>
              </a:buClr>
              <a:buSzPts val="1200"/>
              <a:buFont typeface="Inter Medium"/>
              <a:buNone/>
              <a:defRPr sz="1200">
                <a:solidFill>
                  <a:schemeClr val="lt1"/>
                </a:solidFill>
                <a:latin typeface="Inter Medium"/>
                <a:ea typeface="Inter Medium"/>
                <a:cs typeface="Inter Medium"/>
                <a:sym typeface="Inter Medium"/>
              </a:defRPr>
            </a:lvl8pPr>
            <a:lvl9pPr lvl="8">
              <a:lnSpc>
                <a:spcPct val="100000"/>
              </a:lnSpc>
              <a:spcBef>
                <a:spcPts val="0"/>
              </a:spcBef>
              <a:spcAft>
                <a:spcPts val="0"/>
              </a:spcAft>
              <a:buClr>
                <a:schemeClr val="lt1"/>
              </a:buClr>
              <a:buSzPts val="1200"/>
              <a:buFont typeface="Inter Medium"/>
              <a:buNone/>
              <a:defRPr sz="1200">
                <a:solidFill>
                  <a:schemeClr val="lt1"/>
                </a:solidFill>
                <a:latin typeface="Inter Medium"/>
                <a:ea typeface="Inter Medium"/>
                <a:cs typeface="Inter Medium"/>
                <a:sym typeface="Inter Medium"/>
              </a:defRPr>
            </a:lvl9pPr>
          </a:lstStyle>
          <a:p/>
        </p:txBody>
      </p:sp>
      <p:grpSp>
        <p:nvGrpSpPr>
          <p:cNvPr id="321" name="Google Shape;321;p15"/>
          <p:cNvGrpSpPr/>
          <p:nvPr/>
        </p:nvGrpSpPr>
        <p:grpSpPr>
          <a:xfrm>
            <a:off x="457207" y="4624632"/>
            <a:ext cx="775059" cy="176438"/>
            <a:chOff x="1138300" y="2252975"/>
            <a:chExt cx="5334200" cy="1214300"/>
          </a:xfrm>
        </p:grpSpPr>
        <p:sp>
          <p:nvSpPr>
            <p:cNvPr id="322" name="Google Shape;322;p15"/>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23" name="Google Shape;323;p15"/>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24" name="Google Shape;324;p15"/>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25" name="Google Shape;325;p15"/>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26" name="Google Shape;326;p15"/>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27" name="Google Shape;327;p15"/>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328" name="Google Shape;328;p15"/>
          <p:cNvSpPr txBox="1"/>
          <p:nvPr>
            <p:ph idx="2" type="subTitle"/>
          </p:nvPr>
        </p:nvSpPr>
        <p:spPr>
          <a:xfrm>
            <a:off x="7792400" y="4689575"/>
            <a:ext cx="914700" cy="73200"/>
          </a:xfrm>
          <a:prstGeom prst="rect">
            <a:avLst/>
          </a:prstGeom>
        </p:spPr>
        <p:txBody>
          <a:bodyPr anchorCtr="0" anchor="t" bIns="0" lIns="0" spcFirstLastPara="1" rIns="0" wrap="square" tIns="0">
            <a:noAutofit/>
          </a:bodyPr>
          <a:lstStyle>
            <a:lvl1pPr lvl="0" algn="r">
              <a:spcBef>
                <a:spcPts val="0"/>
              </a:spcBef>
              <a:spcAft>
                <a:spcPts val="0"/>
              </a:spcAft>
              <a:buClr>
                <a:schemeClr val="lt1"/>
              </a:buClr>
              <a:buSzPts val="600"/>
              <a:buNone/>
              <a:defRPr sz="600">
                <a:solidFill>
                  <a:schemeClr val="lt1"/>
                </a:solidFill>
              </a:defRPr>
            </a:lvl1pPr>
            <a:lvl2pPr lvl="1" algn="r">
              <a:spcBef>
                <a:spcPts val="0"/>
              </a:spcBef>
              <a:spcAft>
                <a:spcPts val="0"/>
              </a:spcAft>
              <a:buClr>
                <a:schemeClr val="lt1"/>
              </a:buClr>
              <a:buSzPts val="600"/>
              <a:buNone/>
              <a:defRPr sz="600">
                <a:solidFill>
                  <a:schemeClr val="lt1"/>
                </a:solidFill>
              </a:defRPr>
            </a:lvl2pPr>
            <a:lvl3pPr lvl="2" algn="r">
              <a:spcBef>
                <a:spcPts val="0"/>
              </a:spcBef>
              <a:spcAft>
                <a:spcPts val="0"/>
              </a:spcAft>
              <a:buClr>
                <a:schemeClr val="lt1"/>
              </a:buClr>
              <a:buSzPts val="600"/>
              <a:buNone/>
              <a:defRPr sz="600">
                <a:solidFill>
                  <a:schemeClr val="lt1"/>
                </a:solidFill>
              </a:defRPr>
            </a:lvl3pPr>
            <a:lvl4pPr lvl="3" algn="r">
              <a:spcBef>
                <a:spcPts val="0"/>
              </a:spcBef>
              <a:spcAft>
                <a:spcPts val="0"/>
              </a:spcAft>
              <a:buClr>
                <a:schemeClr val="lt1"/>
              </a:buClr>
              <a:buSzPts val="600"/>
              <a:buNone/>
              <a:defRPr sz="600">
                <a:solidFill>
                  <a:schemeClr val="lt1"/>
                </a:solidFill>
              </a:defRPr>
            </a:lvl4pPr>
            <a:lvl5pPr lvl="4" algn="r">
              <a:spcBef>
                <a:spcPts val="0"/>
              </a:spcBef>
              <a:spcAft>
                <a:spcPts val="0"/>
              </a:spcAft>
              <a:buClr>
                <a:schemeClr val="lt1"/>
              </a:buClr>
              <a:buSzPts val="600"/>
              <a:buNone/>
              <a:defRPr sz="600">
                <a:solidFill>
                  <a:schemeClr val="lt1"/>
                </a:solidFill>
              </a:defRPr>
            </a:lvl5pPr>
            <a:lvl6pPr lvl="5" algn="r">
              <a:spcBef>
                <a:spcPts val="0"/>
              </a:spcBef>
              <a:spcAft>
                <a:spcPts val="0"/>
              </a:spcAft>
              <a:buClr>
                <a:schemeClr val="lt1"/>
              </a:buClr>
              <a:buSzPts val="600"/>
              <a:buNone/>
              <a:defRPr sz="600">
                <a:solidFill>
                  <a:schemeClr val="lt1"/>
                </a:solidFill>
              </a:defRPr>
            </a:lvl6pPr>
            <a:lvl7pPr lvl="6" algn="r">
              <a:spcBef>
                <a:spcPts val="0"/>
              </a:spcBef>
              <a:spcAft>
                <a:spcPts val="0"/>
              </a:spcAft>
              <a:buClr>
                <a:schemeClr val="lt1"/>
              </a:buClr>
              <a:buSzPts val="600"/>
              <a:buNone/>
              <a:defRPr sz="600">
                <a:solidFill>
                  <a:schemeClr val="lt1"/>
                </a:solidFill>
              </a:defRPr>
            </a:lvl7pPr>
            <a:lvl8pPr lvl="7" algn="r">
              <a:spcBef>
                <a:spcPts val="0"/>
              </a:spcBef>
              <a:spcAft>
                <a:spcPts val="0"/>
              </a:spcAft>
              <a:buClr>
                <a:schemeClr val="lt1"/>
              </a:buClr>
              <a:buSzPts val="600"/>
              <a:buNone/>
              <a:defRPr sz="600">
                <a:solidFill>
                  <a:schemeClr val="lt1"/>
                </a:solidFill>
              </a:defRPr>
            </a:lvl8pPr>
            <a:lvl9pPr lvl="8" algn="r">
              <a:spcBef>
                <a:spcPts val="0"/>
              </a:spcBef>
              <a:spcAft>
                <a:spcPts val="0"/>
              </a:spcAft>
              <a:buClr>
                <a:schemeClr val="lt1"/>
              </a:buClr>
              <a:buSzPts val="600"/>
              <a:buNone/>
              <a:defRPr sz="600">
                <a:solidFill>
                  <a:schemeClr val="lt1"/>
                </a:solidFill>
              </a:defRPr>
            </a:lvl9pPr>
          </a:lstStyle>
          <a:p/>
        </p:txBody>
      </p:sp>
      <p:sp>
        <p:nvSpPr>
          <p:cNvPr id="329" name="Google Shape;329;p15"/>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one column + img">
  <p:cSld name="TITLE_AND_TWO_COLUMNS_2">
    <p:spTree>
      <p:nvGrpSpPr>
        <p:cNvPr id="2440" name="Shape 2440"/>
        <p:cNvGrpSpPr/>
        <p:nvPr/>
      </p:nvGrpSpPr>
      <p:grpSpPr>
        <a:xfrm>
          <a:off x="0" y="0"/>
          <a:ext cx="0" cy="0"/>
          <a:chOff x="0" y="0"/>
          <a:chExt cx="0" cy="0"/>
        </a:xfrm>
      </p:grpSpPr>
      <p:sp>
        <p:nvSpPr>
          <p:cNvPr id="2441" name="Google Shape;2441;p142"/>
          <p:cNvSpPr txBox="1"/>
          <p:nvPr>
            <p:ph type="title"/>
          </p:nvPr>
        </p:nvSpPr>
        <p:spPr>
          <a:xfrm>
            <a:off x="457200" y="228600"/>
            <a:ext cx="8229600" cy="731400"/>
          </a:xfrm>
          <a:prstGeom prst="rect">
            <a:avLst/>
          </a:prstGeom>
        </p:spPr>
        <p:txBody>
          <a:bodyPr anchorCtr="0" anchor="ctr" bIns="0" lIns="0" spcFirstLastPara="1" rIns="0" wrap="square" tIns="0">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42" name="Google Shape;2442;p142"/>
          <p:cNvSpPr txBox="1"/>
          <p:nvPr>
            <p:ph idx="1" type="body"/>
          </p:nvPr>
        </p:nvSpPr>
        <p:spPr>
          <a:xfrm>
            <a:off x="457200" y="1143000"/>
            <a:ext cx="3886200" cy="3305100"/>
          </a:xfrm>
          <a:prstGeom prst="rect">
            <a:avLst/>
          </a:prstGeom>
        </p:spPr>
        <p:txBody>
          <a:bodyPr anchorCtr="0" anchor="t" bIns="0" lIns="0" spcFirstLastPara="1" rIns="0" wrap="square" tIns="0">
            <a:noAutofit/>
          </a:bodyPr>
          <a:lstStyle>
            <a:lvl1pPr indent="-304800" lvl="0" marL="457200">
              <a:spcBef>
                <a:spcPts val="400"/>
              </a:spcBef>
              <a:spcAft>
                <a:spcPts val="0"/>
              </a:spcAft>
              <a:buSzPts val="1200"/>
              <a:buChar char="●"/>
              <a:defRPr/>
            </a:lvl1pPr>
            <a:lvl2pPr indent="-304800" lvl="1" marL="914400">
              <a:spcBef>
                <a:spcPts val="400"/>
              </a:spcBef>
              <a:spcAft>
                <a:spcPts val="0"/>
              </a:spcAft>
              <a:buSzPts val="1200"/>
              <a:buChar char="○"/>
              <a:defRPr/>
            </a:lvl2pPr>
            <a:lvl3pPr indent="-304800" lvl="2" marL="1371600">
              <a:spcBef>
                <a:spcPts val="400"/>
              </a:spcBef>
              <a:spcAft>
                <a:spcPts val="0"/>
              </a:spcAft>
              <a:buSzPts val="1200"/>
              <a:buChar char="■"/>
              <a:defRPr/>
            </a:lvl3pPr>
            <a:lvl4pPr indent="-304800" lvl="3" marL="1828800">
              <a:spcBef>
                <a:spcPts val="400"/>
              </a:spcBef>
              <a:spcAft>
                <a:spcPts val="0"/>
              </a:spcAft>
              <a:buSzPts val="1200"/>
              <a:buChar char="●"/>
              <a:defRPr/>
            </a:lvl4pPr>
            <a:lvl5pPr indent="-304800" lvl="4" marL="2286000">
              <a:spcBef>
                <a:spcPts val="400"/>
              </a:spcBef>
              <a:spcAft>
                <a:spcPts val="0"/>
              </a:spcAft>
              <a:buSzPts val="1200"/>
              <a:buChar char="○"/>
              <a:defRPr/>
            </a:lvl5pPr>
            <a:lvl6pPr indent="-304800" lvl="5" marL="2743200">
              <a:spcBef>
                <a:spcPts val="400"/>
              </a:spcBef>
              <a:spcAft>
                <a:spcPts val="0"/>
              </a:spcAft>
              <a:buSzPts val="1200"/>
              <a:buChar char="■"/>
              <a:defRPr/>
            </a:lvl6pPr>
            <a:lvl7pPr indent="-304800" lvl="6" marL="3200400">
              <a:spcBef>
                <a:spcPts val="400"/>
              </a:spcBef>
              <a:spcAft>
                <a:spcPts val="0"/>
              </a:spcAft>
              <a:buSzPts val="1200"/>
              <a:buChar char="●"/>
              <a:defRPr/>
            </a:lvl7pPr>
            <a:lvl8pPr indent="-304800" lvl="7" marL="3657600">
              <a:spcBef>
                <a:spcPts val="400"/>
              </a:spcBef>
              <a:spcAft>
                <a:spcPts val="0"/>
              </a:spcAft>
              <a:buSzPts val="1200"/>
              <a:buChar char="○"/>
              <a:defRPr/>
            </a:lvl8pPr>
            <a:lvl9pPr indent="-304800" lvl="8" marL="4114800">
              <a:spcBef>
                <a:spcPts val="400"/>
              </a:spcBef>
              <a:spcAft>
                <a:spcPts val="400"/>
              </a:spcAft>
              <a:buSzPts val="1200"/>
              <a:buChar char="■"/>
              <a:defRPr/>
            </a:lvl9pPr>
          </a:lstStyle>
          <a:p/>
        </p:txBody>
      </p:sp>
      <p:sp>
        <p:nvSpPr>
          <p:cNvPr id="2443" name="Google Shape;2443;p142"/>
          <p:cNvSpPr/>
          <p:nvPr>
            <p:ph idx="2" type="pic"/>
          </p:nvPr>
        </p:nvSpPr>
        <p:spPr>
          <a:xfrm>
            <a:off x="4572000" y="1143000"/>
            <a:ext cx="4114800" cy="3305100"/>
          </a:xfrm>
          <a:prstGeom prst="roundRect">
            <a:avLst>
              <a:gd fmla="val 5764" name="adj"/>
            </a:avLst>
          </a:prstGeom>
          <a:noFill/>
          <a:ln>
            <a:noFill/>
          </a:ln>
        </p:spPr>
      </p:sp>
      <p:grpSp>
        <p:nvGrpSpPr>
          <p:cNvPr id="2444" name="Google Shape;2444;p142"/>
          <p:cNvGrpSpPr/>
          <p:nvPr/>
        </p:nvGrpSpPr>
        <p:grpSpPr>
          <a:xfrm>
            <a:off x="457211" y="4673798"/>
            <a:ext cx="519248" cy="241043"/>
            <a:chOff x="228600" y="4695069"/>
            <a:chExt cx="473723" cy="219930"/>
          </a:xfrm>
        </p:grpSpPr>
        <p:grpSp>
          <p:nvGrpSpPr>
            <p:cNvPr id="2445" name="Google Shape;2445;p142"/>
            <p:cNvGrpSpPr/>
            <p:nvPr/>
          </p:nvGrpSpPr>
          <p:grpSpPr>
            <a:xfrm>
              <a:off x="228646" y="4695069"/>
              <a:ext cx="473677" cy="107830"/>
              <a:chOff x="1138300" y="2252975"/>
              <a:chExt cx="5334200" cy="1214300"/>
            </a:xfrm>
          </p:grpSpPr>
          <p:sp>
            <p:nvSpPr>
              <p:cNvPr id="2446" name="Google Shape;2446;p142"/>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447" name="Google Shape;2447;p142"/>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448" name="Google Shape;2448;p142"/>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449" name="Google Shape;2449;p142"/>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450" name="Google Shape;2450;p142"/>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451" name="Google Shape;2451;p142"/>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grpSp>
        <p:sp>
          <p:nvSpPr>
            <p:cNvPr id="2452" name="Google Shape;2452;p142"/>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999999"/>
                  </a:solidFill>
                  <a:latin typeface="Inter"/>
                  <a:ea typeface="Inter"/>
                  <a:cs typeface="Inter"/>
                  <a:sym typeface="Inter"/>
                </a:rPr>
                <a:t>FRONTAPP, INC.™</a:t>
              </a:r>
              <a:endParaRPr sz="473">
                <a:solidFill>
                  <a:srgbClr val="999999"/>
                </a:solidFill>
                <a:latin typeface="Inter"/>
                <a:ea typeface="Inter"/>
                <a:cs typeface="Inter"/>
                <a:sym typeface="Inter"/>
              </a:endParaRPr>
            </a:p>
          </p:txBody>
        </p:sp>
      </p:grpSp>
      <p:sp>
        <p:nvSpPr>
          <p:cNvPr id="2453" name="Google Shape;2453;p142"/>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999999"/>
                </a:solidFill>
              </a:defRPr>
            </a:lvl1pPr>
            <a:lvl2pPr lvl="1">
              <a:buNone/>
              <a:defRPr>
                <a:solidFill>
                  <a:srgbClr val="999999"/>
                </a:solidFill>
              </a:defRPr>
            </a:lvl2pPr>
            <a:lvl3pPr lvl="2">
              <a:buNone/>
              <a:defRPr>
                <a:solidFill>
                  <a:srgbClr val="999999"/>
                </a:solidFill>
              </a:defRPr>
            </a:lvl3pPr>
            <a:lvl4pPr lvl="3">
              <a:buNone/>
              <a:defRPr>
                <a:solidFill>
                  <a:srgbClr val="999999"/>
                </a:solidFill>
              </a:defRPr>
            </a:lvl4pPr>
            <a:lvl5pPr lvl="4">
              <a:buNone/>
              <a:defRPr>
                <a:solidFill>
                  <a:srgbClr val="999999"/>
                </a:solidFill>
              </a:defRPr>
            </a:lvl5pPr>
            <a:lvl6pPr lvl="5">
              <a:buNone/>
              <a:defRPr>
                <a:solidFill>
                  <a:srgbClr val="999999"/>
                </a:solidFill>
              </a:defRPr>
            </a:lvl6pPr>
            <a:lvl7pPr lvl="6">
              <a:buNone/>
              <a:defRPr>
                <a:solidFill>
                  <a:srgbClr val="999999"/>
                </a:solidFill>
              </a:defRPr>
            </a:lvl7pPr>
            <a:lvl8pPr lvl="7">
              <a:buNone/>
              <a:defRPr>
                <a:solidFill>
                  <a:srgbClr val="999999"/>
                </a:solidFill>
              </a:defRPr>
            </a:lvl8pPr>
            <a:lvl9pPr lvl="8">
              <a:buNone/>
              <a:defRPr>
                <a:solidFill>
                  <a:srgbClr val="999999"/>
                </a:solidFill>
              </a:defRPr>
            </a:lvl9pPr>
          </a:lstStyle>
          <a:p>
            <a:pPr indent="0" lvl="0" marL="0" rtl="0" algn="r">
              <a:spcBef>
                <a:spcPts val="0"/>
              </a:spcBef>
              <a:spcAft>
                <a:spcPts val="0"/>
              </a:spcAft>
              <a:buNone/>
            </a:pPr>
            <a:fld id="{00000000-1234-1234-1234-123412341234}" type="slidenum">
              <a:rPr lang="en"/>
              <a:t>‹#›</a:t>
            </a:fld>
            <a:endParaRPr/>
          </a:p>
        </p:txBody>
      </p:sp>
      <p:sp>
        <p:nvSpPr>
          <p:cNvPr id="2454" name="Google Shape;2454;p142"/>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rgbClr val="999999"/>
                </a:solidFill>
              </a:rPr>
              <a:t>INTERNAL USE ONLY -  NOT FOR DISTRIBUTION</a:t>
            </a:r>
            <a:endParaRPr sz="1800">
              <a:solidFill>
                <a:srgbClr val="999999"/>
              </a:solidFill>
              <a:latin typeface="Inter"/>
              <a:ea typeface="Inter"/>
              <a:cs typeface="Inter"/>
              <a:sym typeface="Inter"/>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one column + multi imgs">
  <p:cSld name="TITLE_AND_TWO_COLUMNS_2_3">
    <p:spTree>
      <p:nvGrpSpPr>
        <p:cNvPr id="2455" name="Shape 2455"/>
        <p:cNvGrpSpPr/>
        <p:nvPr/>
      </p:nvGrpSpPr>
      <p:grpSpPr>
        <a:xfrm>
          <a:off x="0" y="0"/>
          <a:ext cx="0" cy="0"/>
          <a:chOff x="0" y="0"/>
          <a:chExt cx="0" cy="0"/>
        </a:xfrm>
      </p:grpSpPr>
      <p:sp>
        <p:nvSpPr>
          <p:cNvPr id="2456" name="Google Shape;2456;p143"/>
          <p:cNvSpPr txBox="1"/>
          <p:nvPr>
            <p:ph type="title"/>
          </p:nvPr>
        </p:nvSpPr>
        <p:spPr>
          <a:xfrm>
            <a:off x="457200" y="228600"/>
            <a:ext cx="3886200" cy="731400"/>
          </a:xfrm>
          <a:prstGeom prst="rect">
            <a:avLst/>
          </a:prstGeom>
        </p:spPr>
        <p:txBody>
          <a:bodyPr anchorCtr="0" anchor="ctr" bIns="0" lIns="0" spcFirstLastPara="1" rIns="0" wrap="square" tIns="0">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57" name="Google Shape;2457;p143"/>
          <p:cNvSpPr txBox="1"/>
          <p:nvPr>
            <p:ph idx="1" type="body"/>
          </p:nvPr>
        </p:nvSpPr>
        <p:spPr>
          <a:xfrm>
            <a:off x="457200" y="1143000"/>
            <a:ext cx="3886200" cy="3305100"/>
          </a:xfrm>
          <a:prstGeom prst="rect">
            <a:avLst/>
          </a:prstGeom>
        </p:spPr>
        <p:txBody>
          <a:bodyPr anchorCtr="0" anchor="t" bIns="0" lIns="0" spcFirstLastPara="1" rIns="0" wrap="square" tIns="0">
            <a:noAutofit/>
          </a:bodyPr>
          <a:lstStyle>
            <a:lvl1pPr indent="-304800" lvl="0" marL="457200">
              <a:spcBef>
                <a:spcPts val="400"/>
              </a:spcBef>
              <a:spcAft>
                <a:spcPts val="0"/>
              </a:spcAft>
              <a:buSzPts val="1200"/>
              <a:buChar char="●"/>
              <a:defRPr/>
            </a:lvl1pPr>
            <a:lvl2pPr indent="-304800" lvl="1" marL="914400">
              <a:spcBef>
                <a:spcPts val="400"/>
              </a:spcBef>
              <a:spcAft>
                <a:spcPts val="0"/>
              </a:spcAft>
              <a:buSzPts val="1200"/>
              <a:buChar char="○"/>
              <a:defRPr/>
            </a:lvl2pPr>
            <a:lvl3pPr indent="-304800" lvl="2" marL="1371600">
              <a:spcBef>
                <a:spcPts val="400"/>
              </a:spcBef>
              <a:spcAft>
                <a:spcPts val="0"/>
              </a:spcAft>
              <a:buSzPts val="1200"/>
              <a:buChar char="■"/>
              <a:defRPr/>
            </a:lvl3pPr>
            <a:lvl4pPr indent="-304800" lvl="3" marL="1828800">
              <a:spcBef>
                <a:spcPts val="400"/>
              </a:spcBef>
              <a:spcAft>
                <a:spcPts val="0"/>
              </a:spcAft>
              <a:buSzPts val="1200"/>
              <a:buChar char="●"/>
              <a:defRPr/>
            </a:lvl4pPr>
            <a:lvl5pPr indent="-304800" lvl="4" marL="2286000">
              <a:spcBef>
                <a:spcPts val="400"/>
              </a:spcBef>
              <a:spcAft>
                <a:spcPts val="0"/>
              </a:spcAft>
              <a:buSzPts val="1200"/>
              <a:buChar char="○"/>
              <a:defRPr/>
            </a:lvl5pPr>
            <a:lvl6pPr indent="-304800" lvl="5" marL="2743200">
              <a:spcBef>
                <a:spcPts val="400"/>
              </a:spcBef>
              <a:spcAft>
                <a:spcPts val="0"/>
              </a:spcAft>
              <a:buSzPts val="1200"/>
              <a:buChar char="■"/>
              <a:defRPr/>
            </a:lvl6pPr>
            <a:lvl7pPr indent="-304800" lvl="6" marL="3200400">
              <a:spcBef>
                <a:spcPts val="400"/>
              </a:spcBef>
              <a:spcAft>
                <a:spcPts val="0"/>
              </a:spcAft>
              <a:buSzPts val="1200"/>
              <a:buChar char="●"/>
              <a:defRPr/>
            </a:lvl7pPr>
            <a:lvl8pPr indent="-304800" lvl="7" marL="3657600">
              <a:spcBef>
                <a:spcPts val="400"/>
              </a:spcBef>
              <a:spcAft>
                <a:spcPts val="0"/>
              </a:spcAft>
              <a:buSzPts val="1200"/>
              <a:buChar char="○"/>
              <a:defRPr/>
            </a:lvl8pPr>
            <a:lvl9pPr indent="-304800" lvl="8" marL="4114800">
              <a:spcBef>
                <a:spcPts val="400"/>
              </a:spcBef>
              <a:spcAft>
                <a:spcPts val="400"/>
              </a:spcAft>
              <a:buSzPts val="1200"/>
              <a:buChar char="■"/>
              <a:defRPr/>
            </a:lvl9pPr>
          </a:lstStyle>
          <a:p/>
        </p:txBody>
      </p:sp>
      <p:sp>
        <p:nvSpPr>
          <p:cNvPr id="2458" name="Google Shape;2458;p143"/>
          <p:cNvSpPr/>
          <p:nvPr>
            <p:ph idx="2" type="pic"/>
          </p:nvPr>
        </p:nvSpPr>
        <p:spPr>
          <a:xfrm>
            <a:off x="4572900" y="228301"/>
            <a:ext cx="1268100" cy="957000"/>
          </a:xfrm>
          <a:prstGeom prst="roundRect">
            <a:avLst>
              <a:gd fmla="val 4107" name="adj"/>
            </a:avLst>
          </a:prstGeom>
          <a:noFill/>
          <a:ln>
            <a:noFill/>
          </a:ln>
        </p:spPr>
      </p:sp>
      <p:grpSp>
        <p:nvGrpSpPr>
          <p:cNvPr id="2459" name="Google Shape;2459;p143"/>
          <p:cNvGrpSpPr/>
          <p:nvPr/>
        </p:nvGrpSpPr>
        <p:grpSpPr>
          <a:xfrm>
            <a:off x="457211" y="4673798"/>
            <a:ext cx="519248" cy="241043"/>
            <a:chOff x="228600" y="4695069"/>
            <a:chExt cx="473723" cy="219930"/>
          </a:xfrm>
        </p:grpSpPr>
        <p:grpSp>
          <p:nvGrpSpPr>
            <p:cNvPr id="2460" name="Google Shape;2460;p143"/>
            <p:cNvGrpSpPr/>
            <p:nvPr/>
          </p:nvGrpSpPr>
          <p:grpSpPr>
            <a:xfrm>
              <a:off x="228646" y="4695069"/>
              <a:ext cx="473677" cy="107830"/>
              <a:chOff x="1138300" y="2252975"/>
              <a:chExt cx="5334200" cy="1214300"/>
            </a:xfrm>
          </p:grpSpPr>
          <p:sp>
            <p:nvSpPr>
              <p:cNvPr id="2461" name="Google Shape;2461;p143"/>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462" name="Google Shape;2462;p143"/>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463" name="Google Shape;2463;p143"/>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464" name="Google Shape;2464;p143"/>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465" name="Google Shape;2465;p143"/>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466" name="Google Shape;2466;p143"/>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grpSp>
        <p:sp>
          <p:nvSpPr>
            <p:cNvPr id="2467" name="Google Shape;2467;p143"/>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999999"/>
                  </a:solidFill>
                  <a:latin typeface="Inter"/>
                  <a:ea typeface="Inter"/>
                  <a:cs typeface="Inter"/>
                  <a:sym typeface="Inter"/>
                </a:rPr>
                <a:t>FRONTAPP, INC.™</a:t>
              </a:r>
              <a:endParaRPr sz="473">
                <a:solidFill>
                  <a:srgbClr val="999999"/>
                </a:solidFill>
                <a:latin typeface="Inter"/>
                <a:ea typeface="Inter"/>
                <a:cs typeface="Inter"/>
                <a:sym typeface="Inter"/>
              </a:endParaRPr>
            </a:p>
          </p:txBody>
        </p:sp>
      </p:grpSp>
      <p:sp>
        <p:nvSpPr>
          <p:cNvPr id="2468" name="Google Shape;2468;p143"/>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999999"/>
                </a:solidFill>
              </a:defRPr>
            </a:lvl1pPr>
            <a:lvl2pPr lvl="1">
              <a:buNone/>
              <a:defRPr>
                <a:solidFill>
                  <a:srgbClr val="999999"/>
                </a:solidFill>
              </a:defRPr>
            </a:lvl2pPr>
            <a:lvl3pPr lvl="2">
              <a:buNone/>
              <a:defRPr>
                <a:solidFill>
                  <a:srgbClr val="999999"/>
                </a:solidFill>
              </a:defRPr>
            </a:lvl3pPr>
            <a:lvl4pPr lvl="3">
              <a:buNone/>
              <a:defRPr>
                <a:solidFill>
                  <a:srgbClr val="999999"/>
                </a:solidFill>
              </a:defRPr>
            </a:lvl4pPr>
            <a:lvl5pPr lvl="4">
              <a:buNone/>
              <a:defRPr>
                <a:solidFill>
                  <a:srgbClr val="999999"/>
                </a:solidFill>
              </a:defRPr>
            </a:lvl5pPr>
            <a:lvl6pPr lvl="5">
              <a:buNone/>
              <a:defRPr>
                <a:solidFill>
                  <a:srgbClr val="999999"/>
                </a:solidFill>
              </a:defRPr>
            </a:lvl6pPr>
            <a:lvl7pPr lvl="6">
              <a:buNone/>
              <a:defRPr>
                <a:solidFill>
                  <a:srgbClr val="999999"/>
                </a:solidFill>
              </a:defRPr>
            </a:lvl7pPr>
            <a:lvl8pPr lvl="7">
              <a:buNone/>
              <a:defRPr>
                <a:solidFill>
                  <a:srgbClr val="999999"/>
                </a:solidFill>
              </a:defRPr>
            </a:lvl8pPr>
            <a:lvl9pPr lvl="8">
              <a:buNone/>
              <a:defRPr>
                <a:solidFill>
                  <a:srgbClr val="999999"/>
                </a:solidFill>
              </a:defRPr>
            </a:lvl9pPr>
          </a:lstStyle>
          <a:p>
            <a:pPr indent="0" lvl="0" marL="0" rtl="0" algn="r">
              <a:spcBef>
                <a:spcPts val="0"/>
              </a:spcBef>
              <a:spcAft>
                <a:spcPts val="0"/>
              </a:spcAft>
              <a:buNone/>
            </a:pPr>
            <a:fld id="{00000000-1234-1234-1234-123412341234}" type="slidenum">
              <a:rPr lang="en"/>
              <a:t>‹#›</a:t>
            </a:fld>
            <a:endParaRPr/>
          </a:p>
        </p:txBody>
      </p:sp>
      <p:sp>
        <p:nvSpPr>
          <p:cNvPr id="2469" name="Google Shape;2469;p143"/>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rgbClr val="999999"/>
                </a:solidFill>
              </a:rPr>
              <a:t>INTERNAL USE ONLY -  NOT FOR DISTRIBUTION</a:t>
            </a:r>
            <a:endParaRPr sz="1800">
              <a:solidFill>
                <a:srgbClr val="999999"/>
              </a:solidFill>
              <a:latin typeface="Inter"/>
              <a:ea typeface="Inter"/>
              <a:cs typeface="Inter"/>
              <a:sym typeface="Inter"/>
            </a:endParaRPr>
          </a:p>
        </p:txBody>
      </p:sp>
      <p:sp>
        <p:nvSpPr>
          <p:cNvPr id="2470" name="Google Shape;2470;p143"/>
          <p:cNvSpPr/>
          <p:nvPr>
            <p:ph idx="3" type="pic"/>
          </p:nvPr>
        </p:nvSpPr>
        <p:spPr>
          <a:xfrm>
            <a:off x="5990748" y="228301"/>
            <a:ext cx="1268100" cy="957000"/>
          </a:xfrm>
          <a:prstGeom prst="roundRect">
            <a:avLst>
              <a:gd fmla="val 4107" name="adj"/>
            </a:avLst>
          </a:prstGeom>
          <a:noFill/>
          <a:ln>
            <a:noFill/>
          </a:ln>
        </p:spPr>
      </p:sp>
      <p:sp>
        <p:nvSpPr>
          <p:cNvPr id="2471" name="Google Shape;2471;p143"/>
          <p:cNvSpPr/>
          <p:nvPr>
            <p:ph idx="4" type="pic"/>
          </p:nvPr>
        </p:nvSpPr>
        <p:spPr>
          <a:xfrm>
            <a:off x="4572900" y="1319078"/>
            <a:ext cx="1268100" cy="957000"/>
          </a:xfrm>
          <a:prstGeom prst="roundRect">
            <a:avLst>
              <a:gd fmla="val 4107" name="adj"/>
            </a:avLst>
          </a:prstGeom>
          <a:noFill/>
          <a:ln>
            <a:noFill/>
          </a:ln>
        </p:spPr>
      </p:sp>
      <p:sp>
        <p:nvSpPr>
          <p:cNvPr id="2472" name="Google Shape;2472;p143"/>
          <p:cNvSpPr/>
          <p:nvPr>
            <p:ph idx="5" type="pic"/>
          </p:nvPr>
        </p:nvSpPr>
        <p:spPr>
          <a:xfrm>
            <a:off x="5990748" y="1319078"/>
            <a:ext cx="1268100" cy="957000"/>
          </a:xfrm>
          <a:prstGeom prst="roundRect">
            <a:avLst>
              <a:gd fmla="val 4107" name="adj"/>
            </a:avLst>
          </a:prstGeom>
          <a:noFill/>
          <a:ln>
            <a:noFill/>
          </a:ln>
        </p:spPr>
      </p:sp>
      <p:sp>
        <p:nvSpPr>
          <p:cNvPr id="2473" name="Google Shape;2473;p143"/>
          <p:cNvSpPr/>
          <p:nvPr>
            <p:ph idx="6" type="pic"/>
          </p:nvPr>
        </p:nvSpPr>
        <p:spPr>
          <a:xfrm>
            <a:off x="7408599" y="228301"/>
            <a:ext cx="1268100" cy="957000"/>
          </a:xfrm>
          <a:prstGeom prst="roundRect">
            <a:avLst>
              <a:gd fmla="val 4107" name="adj"/>
            </a:avLst>
          </a:prstGeom>
          <a:noFill/>
          <a:ln>
            <a:noFill/>
          </a:ln>
        </p:spPr>
      </p:sp>
      <p:sp>
        <p:nvSpPr>
          <p:cNvPr id="2474" name="Google Shape;2474;p143"/>
          <p:cNvSpPr/>
          <p:nvPr>
            <p:ph idx="7" type="pic"/>
          </p:nvPr>
        </p:nvSpPr>
        <p:spPr>
          <a:xfrm>
            <a:off x="7408599" y="1319078"/>
            <a:ext cx="1268100" cy="957000"/>
          </a:xfrm>
          <a:prstGeom prst="roundRect">
            <a:avLst>
              <a:gd fmla="val 4107" name="adj"/>
            </a:avLst>
          </a:prstGeom>
          <a:noFill/>
          <a:ln>
            <a:noFill/>
          </a:ln>
        </p:spPr>
      </p:sp>
      <p:sp>
        <p:nvSpPr>
          <p:cNvPr id="2475" name="Google Shape;2475;p143"/>
          <p:cNvSpPr/>
          <p:nvPr>
            <p:ph idx="8" type="pic"/>
          </p:nvPr>
        </p:nvSpPr>
        <p:spPr>
          <a:xfrm>
            <a:off x="4572900" y="2409839"/>
            <a:ext cx="1268100" cy="957000"/>
          </a:xfrm>
          <a:prstGeom prst="roundRect">
            <a:avLst>
              <a:gd fmla="val 4107" name="adj"/>
            </a:avLst>
          </a:prstGeom>
          <a:noFill/>
          <a:ln>
            <a:noFill/>
          </a:ln>
        </p:spPr>
      </p:sp>
      <p:sp>
        <p:nvSpPr>
          <p:cNvPr id="2476" name="Google Shape;2476;p143"/>
          <p:cNvSpPr/>
          <p:nvPr>
            <p:ph idx="9" type="pic"/>
          </p:nvPr>
        </p:nvSpPr>
        <p:spPr>
          <a:xfrm>
            <a:off x="5990748" y="2409839"/>
            <a:ext cx="1268100" cy="957000"/>
          </a:xfrm>
          <a:prstGeom prst="roundRect">
            <a:avLst>
              <a:gd fmla="val 4107" name="adj"/>
            </a:avLst>
          </a:prstGeom>
          <a:noFill/>
          <a:ln>
            <a:noFill/>
          </a:ln>
        </p:spPr>
      </p:sp>
      <p:sp>
        <p:nvSpPr>
          <p:cNvPr id="2477" name="Google Shape;2477;p143"/>
          <p:cNvSpPr/>
          <p:nvPr>
            <p:ph idx="13" type="pic"/>
          </p:nvPr>
        </p:nvSpPr>
        <p:spPr>
          <a:xfrm>
            <a:off x="7408599" y="2409839"/>
            <a:ext cx="1268100" cy="957000"/>
          </a:xfrm>
          <a:prstGeom prst="roundRect">
            <a:avLst>
              <a:gd fmla="val 4107" name="adj"/>
            </a:avLst>
          </a:prstGeom>
          <a:noFill/>
          <a:ln>
            <a:noFill/>
          </a:ln>
        </p:spPr>
      </p:sp>
      <p:sp>
        <p:nvSpPr>
          <p:cNvPr id="2478" name="Google Shape;2478;p143"/>
          <p:cNvSpPr/>
          <p:nvPr>
            <p:ph idx="14" type="pic"/>
          </p:nvPr>
        </p:nvSpPr>
        <p:spPr>
          <a:xfrm>
            <a:off x="4572900" y="3500599"/>
            <a:ext cx="1268100" cy="957000"/>
          </a:xfrm>
          <a:prstGeom prst="roundRect">
            <a:avLst>
              <a:gd fmla="val 4107" name="adj"/>
            </a:avLst>
          </a:prstGeom>
          <a:noFill/>
          <a:ln>
            <a:noFill/>
          </a:ln>
        </p:spPr>
      </p:sp>
      <p:sp>
        <p:nvSpPr>
          <p:cNvPr id="2479" name="Google Shape;2479;p143"/>
          <p:cNvSpPr/>
          <p:nvPr>
            <p:ph idx="15" type="pic"/>
          </p:nvPr>
        </p:nvSpPr>
        <p:spPr>
          <a:xfrm>
            <a:off x="5990748" y="3500599"/>
            <a:ext cx="1268100" cy="957000"/>
          </a:xfrm>
          <a:prstGeom prst="roundRect">
            <a:avLst>
              <a:gd fmla="val 4107" name="adj"/>
            </a:avLst>
          </a:prstGeom>
          <a:noFill/>
          <a:ln>
            <a:noFill/>
          </a:ln>
        </p:spPr>
      </p:sp>
      <p:sp>
        <p:nvSpPr>
          <p:cNvPr id="2480" name="Google Shape;2480;p143"/>
          <p:cNvSpPr/>
          <p:nvPr>
            <p:ph idx="16" type="pic"/>
          </p:nvPr>
        </p:nvSpPr>
        <p:spPr>
          <a:xfrm>
            <a:off x="7408599" y="3500599"/>
            <a:ext cx="1268100" cy="957000"/>
          </a:xfrm>
          <a:prstGeom prst="roundRect">
            <a:avLst>
              <a:gd fmla="val 4107" name="adj"/>
            </a:avLst>
          </a:prstGeom>
          <a:noFill/>
          <a:ln>
            <a:noFill/>
          </a:ln>
        </p:spPr>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multiple images">
  <p:cSld name="TITLE_AND_TWO_COLUMNS_2_3_2">
    <p:spTree>
      <p:nvGrpSpPr>
        <p:cNvPr id="2481" name="Shape 2481"/>
        <p:cNvGrpSpPr/>
        <p:nvPr/>
      </p:nvGrpSpPr>
      <p:grpSpPr>
        <a:xfrm>
          <a:off x="0" y="0"/>
          <a:ext cx="0" cy="0"/>
          <a:chOff x="0" y="0"/>
          <a:chExt cx="0" cy="0"/>
        </a:xfrm>
      </p:grpSpPr>
      <p:sp>
        <p:nvSpPr>
          <p:cNvPr id="2482" name="Google Shape;2482;p144"/>
          <p:cNvSpPr txBox="1"/>
          <p:nvPr>
            <p:ph type="title"/>
          </p:nvPr>
        </p:nvSpPr>
        <p:spPr>
          <a:xfrm>
            <a:off x="457200" y="228600"/>
            <a:ext cx="8229600" cy="731400"/>
          </a:xfrm>
          <a:prstGeom prst="rect">
            <a:avLst/>
          </a:prstGeom>
        </p:spPr>
        <p:txBody>
          <a:bodyPr anchorCtr="0" anchor="ctr" bIns="0" lIns="0" spcFirstLastPara="1" rIns="0" wrap="square" tIns="0">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83" name="Google Shape;2483;p144"/>
          <p:cNvSpPr/>
          <p:nvPr>
            <p:ph idx="2" type="pic"/>
          </p:nvPr>
        </p:nvSpPr>
        <p:spPr>
          <a:xfrm>
            <a:off x="462700" y="1143000"/>
            <a:ext cx="1215600" cy="825000"/>
          </a:xfrm>
          <a:prstGeom prst="roundRect">
            <a:avLst>
              <a:gd fmla="val 4107" name="adj"/>
            </a:avLst>
          </a:prstGeom>
          <a:noFill/>
          <a:ln>
            <a:noFill/>
          </a:ln>
        </p:spPr>
      </p:sp>
      <p:grpSp>
        <p:nvGrpSpPr>
          <p:cNvPr id="2484" name="Google Shape;2484;p144"/>
          <p:cNvGrpSpPr/>
          <p:nvPr/>
        </p:nvGrpSpPr>
        <p:grpSpPr>
          <a:xfrm>
            <a:off x="457211" y="4673798"/>
            <a:ext cx="519248" cy="241043"/>
            <a:chOff x="228600" y="4695069"/>
            <a:chExt cx="473723" cy="219930"/>
          </a:xfrm>
        </p:grpSpPr>
        <p:grpSp>
          <p:nvGrpSpPr>
            <p:cNvPr id="2485" name="Google Shape;2485;p144"/>
            <p:cNvGrpSpPr/>
            <p:nvPr/>
          </p:nvGrpSpPr>
          <p:grpSpPr>
            <a:xfrm>
              <a:off x="228646" y="4695069"/>
              <a:ext cx="473677" cy="107830"/>
              <a:chOff x="1138300" y="2252975"/>
              <a:chExt cx="5334200" cy="1214300"/>
            </a:xfrm>
          </p:grpSpPr>
          <p:sp>
            <p:nvSpPr>
              <p:cNvPr id="2486" name="Google Shape;2486;p144"/>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487" name="Google Shape;2487;p144"/>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488" name="Google Shape;2488;p144"/>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489" name="Google Shape;2489;p144"/>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490" name="Google Shape;2490;p144"/>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491" name="Google Shape;2491;p144"/>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grpSp>
        <p:sp>
          <p:nvSpPr>
            <p:cNvPr id="2492" name="Google Shape;2492;p144"/>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999999"/>
                  </a:solidFill>
                  <a:latin typeface="Inter"/>
                  <a:ea typeface="Inter"/>
                  <a:cs typeface="Inter"/>
                  <a:sym typeface="Inter"/>
                </a:rPr>
                <a:t>FRONTAPP, INC.™</a:t>
              </a:r>
              <a:endParaRPr sz="473">
                <a:solidFill>
                  <a:srgbClr val="999999"/>
                </a:solidFill>
                <a:latin typeface="Inter"/>
                <a:ea typeface="Inter"/>
                <a:cs typeface="Inter"/>
                <a:sym typeface="Inter"/>
              </a:endParaRPr>
            </a:p>
          </p:txBody>
        </p:sp>
      </p:grpSp>
      <p:sp>
        <p:nvSpPr>
          <p:cNvPr id="2493" name="Google Shape;2493;p144"/>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999999"/>
                </a:solidFill>
              </a:defRPr>
            </a:lvl1pPr>
            <a:lvl2pPr lvl="1">
              <a:buNone/>
              <a:defRPr>
                <a:solidFill>
                  <a:srgbClr val="999999"/>
                </a:solidFill>
              </a:defRPr>
            </a:lvl2pPr>
            <a:lvl3pPr lvl="2">
              <a:buNone/>
              <a:defRPr>
                <a:solidFill>
                  <a:srgbClr val="999999"/>
                </a:solidFill>
              </a:defRPr>
            </a:lvl3pPr>
            <a:lvl4pPr lvl="3">
              <a:buNone/>
              <a:defRPr>
                <a:solidFill>
                  <a:srgbClr val="999999"/>
                </a:solidFill>
              </a:defRPr>
            </a:lvl4pPr>
            <a:lvl5pPr lvl="4">
              <a:buNone/>
              <a:defRPr>
                <a:solidFill>
                  <a:srgbClr val="999999"/>
                </a:solidFill>
              </a:defRPr>
            </a:lvl5pPr>
            <a:lvl6pPr lvl="5">
              <a:buNone/>
              <a:defRPr>
                <a:solidFill>
                  <a:srgbClr val="999999"/>
                </a:solidFill>
              </a:defRPr>
            </a:lvl6pPr>
            <a:lvl7pPr lvl="6">
              <a:buNone/>
              <a:defRPr>
                <a:solidFill>
                  <a:srgbClr val="999999"/>
                </a:solidFill>
              </a:defRPr>
            </a:lvl7pPr>
            <a:lvl8pPr lvl="7">
              <a:buNone/>
              <a:defRPr>
                <a:solidFill>
                  <a:srgbClr val="999999"/>
                </a:solidFill>
              </a:defRPr>
            </a:lvl8pPr>
            <a:lvl9pPr lvl="8">
              <a:buNone/>
              <a:defRPr>
                <a:solidFill>
                  <a:srgbClr val="999999"/>
                </a:solidFill>
              </a:defRPr>
            </a:lvl9pPr>
          </a:lstStyle>
          <a:p>
            <a:pPr indent="0" lvl="0" marL="0" rtl="0" algn="r">
              <a:spcBef>
                <a:spcPts val="0"/>
              </a:spcBef>
              <a:spcAft>
                <a:spcPts val="0"/>
              </a:spcAft>
              <a:buNone/>
            </a:pPr>
            <a:fld id="{00000000-1234-1234-1234-123412341234}" type="slidenum">
              <a:rPr lang="en"/>
              <a:t>‹#›</a:t>
            </a:fld>
            <a:endParaRPr/>
          </a:p>
        </p:txBody>
      </p:sp>
      <p:sp>
        <p:nvSpPr>
          <p:cNvPr id="2494" name="Google Shape;2494;p144"/>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rgbClr val="999999"/>
                </a:solidFill>
              </a:rPr>
              <a:t>INTERNAL USE ONLY -  NOT FOR DISTRIBUTION</a:t>
            </a:r>
            <a:endParaRPr sz="1800">
              <a:solidFill>
                <a:srgbClr val="999999"/>
              </a:solidFill>
              <a:latin typeface="Inter"/>
              <a:ea typeface="Inter"/>
              <a:cs typeface="Inter"/>
              <a:sym typeface="Inter"/>
            </a:endParaRPr>
          </a:p>
        </p:txBody>
      </p:sp>
      <p:sp>
        <p:nvSpPr>
          <p:cNvPr id="2495" name="Google Shape;2495;p144"/>
          <p:cNvSpPr/>
          <p:nvPr>
            <p:ph idx="3" type="pic"/>
          </p:nvPr>
        </p:nvSpPr>
        <p:spPr>
          <a:xfrm>
            <a:off x="2214824" y="1143000"/>
            <a:ext cx="1215600" cy="825000"/>
          </a:xfrm>
          <a:prstGeom prst="roundRect">
            <a:avLst>
              <a:gd fmla="val 4107" name="adj"/>
            </a:avLst>
          </a:prstGeom>
          <a:noFill/>
          <a:ln>
            <a:noFill/>
          </a:ln>
        </p:spPr>
      </p:sp>
      <p:sp>
        <p:nvSpPr>
          <p:cNvPr id="2496" name="Google Shape;2496;p144"/>
          <p:cNvSpPr/>
          <p:nvPr>
            <p:ph idx="4" type="pic"/>
          </p:nvPr>
        </p:nvSpPr>
        <p:spPr>
          <a:xfrm>
            <a:off x="5719071" y="1143001"/>
            <a:ext cx="1215600" cy="825000"/>
          </a:xfrm>
          <a:prstGeom prst="roundRect">
            <a:avLst>
              <a:gd fmla="val 4107" name="adj"/>
            </a:avLst>
          </a:prstGeom>
          <a:noFill/>
          <a:ln>
            <a:noFill/>
          </a:ln>
        </p:spPr>
      </p:sp>
      <p:sp>
        <p:nvSpPr>
          <p:cNvPr id="2497" name="Google Shape;2497;p144"/>
          <p:cNvSpPr/>
          <p:nvPr>
            <p:ph idx="5" type="pic"/>
          </p:nvPr>
        </p:nvSpPr>
        <p:spPr>
          <a:xfrm>
            <a:off x="462700" y="2365500"/>
            <a:ext cx="1215600" cy="825000"/>
          </a:xfrm>
          <a:prstGeom prst="roundRect">
            <a:avLst>
              <a:gd fmla="val 4107" name="adj"/>
            </a:avLst>
          </a:prstGeom>
          <a:noFill/>
          <a:ln>
            <a:noFill/>
          </a:ln>
        </p:spPr>
      </p:sp>
      <p:sp>
        <p:nvSpPr>
          <p:cNvPr id="2498" name="Google Shape;2498;p144"/>
          <p:cNvSpPr/>
          <p:nvPr>
            <p:ph idx="6" type="pic"/>
          </p:nvPr>
        </p:nvSpPr>
        <p:spPr>
          <a:xfrm>
            <a:off x="3966947" y="1143000"/>
            <a:ext cx="1215600" cy="825000"/>
          </a:xfrm>
          <a:prstGeom prst="roundRect">
            <a:avLst>
              <a:gd fmla="val 4107" name="adj"/>
            </a:avLst>
          </a:prstGeom>
          <a:noFill/>
          <a:ln>
            <a:noFill/>
          </a:ln>
        </p:spPr>
      </p:sp>
      <p:sp>
        <p:nvSpPr>
          <p:cNvPr id="2499" name="Google Shape;2499;p144"/>
          <p:cNvSpPr/>
          <p:nvPr>
            <p:ph idx="7" type="pic"/>
          </p:nvPr>
        </p:nvSpPr>
        <p:spPr>
          <a:xfrm>
            <a:off x="2214824" y="2365500"/>
            <a:ext cx="1215600" cy="825000"/>
          </a:xfrm>
          <a:prstGeom prst="roundRect">
            <a:avLst>
              <a:gd fmla="val 4107" name="adj"/>
            </a:avLst>
          </a:prstGeom>
          <a:noFill/>
          <a:ln>
            <a:noFill/>
          </a:ln>
        </p:spPr>
      </p:sp>
      <p:sp>
        <p:nvSpPr>
          <p:cNvPr id="2500" name="Google Shape;2500;p144"/>
          <p:cNvSpPr/>
          <p:nvPr>
            <p:ph idx="8" type="pic"/>
          </p:nvPr>
        </p:nvSpPr>
        <p:spPr>
          <a:xfrm>
            <a:off x="3966947" y="2365500"/>
            <a:ext cx="1215600" cy="825000"/>
          </a:xfrm>
          <a:prstGeom prst="roundRect">
            <a:avLst>
              <a:gd fmla="val 4107" name="adj"/>
            </a:avLst>
          </a:prstGeom>
          <a:noFill/>
          <a:ln>
            <a:noFill/>
          </a:ln>
        </p:spPr>
      </p:sp>
      <p:sp>
        <p:nvSpPr>
          <p:cNvPr id="2501" name="Google Shape;2501;p144"/>
          <p:cNvSpPr/>
          <p:nvPr>
            <p:ph idx="9" type="pic"/>
          </p:nvPr>
        </p:nvSpPr>
        <p:spPr>
          <a:xfrm>
            <a:off x="5719071" y="2365500"/>
            <a:ext cx="1215600" cy="825000"/>
          </a:xfrm>
          <a:prstGeom prst="roundRect">
            <a:avLst>
              <a:gd fmla="val 4107" name="adj"/>
            </a:avLst>
          </a:prstGeom>
          <a:noFill/>
          <a:ln>
            <a:noFill/>
          </a:ln>
        </p:spPr>
      </p:sp>
      <p:sp>
        <p:nvSpPr>
          <p:cNvPr id="2502" name="Google Shape;2502;p144"/>
          <p:cNvSpPr/>
          <p:nvPr>
            <p:ph idx="13" type="pic"/>
          </p:nvPr>
        </p:nvSpPr>
        <p:spPr>
          <a:xfrm>
            <a:off x="5719071" y="3587991"/>
            <a:ext cx="1215600" cy="825000"/>
          </a:xfrm>
          <a:prstGeom prst="roundRect">
            <a:avLst>
              <a:gd fmla="val 4107" name="adj"/>
            </a:avLst>
          </a:prstGeom>
          <a:noFill/>
          <a:ln>
            <a:noFill/>
          </a:ln>
        </p:spPr>
      </p:sp>
      <p:sp>
        <p:nvSpPr>
          <p:cNvPr id="2503" name="Google Shape;2503;p144"/>
          <p:cNvSpPr/>
          <p:nvPr>
            <p:ph idx="14" type="pic"/>
          </p:nvPr>
        </p:nvSpPr>
        <p:spPr>
          <a:xfrm>
            <a:off x="462700" y="3588000"/>
            <a:ext cx="1215600" cy="825000"/>
          </a:xfrm>
          <a:prstGeom prst="roundRect">
            <a:avLst>
              <a:gd fmla="val 4107" name="adj"/>
            </a:avLst>
          </a:prstGeom>
          <a:noFill/>
          <a:ln>
            <a:noFill/>
          </a:ln>
        </p:spPr>
      </p:sp>
      <p:sp>
        <p:nvSpPr>
          <p:cNvPr id="2504" name="Google Shape;2504;p144"/>
          <p:cNvSpPr/>
          <p:nvPr>
            <p:ph idx="15" type="pic"/>
          </p:nvPr>
        </p:nvSpPr>
        <p:spPr>
          <a:xfrm>
            <a:off x="2214824" y="3588000"/>
            <a:ext cx="1215600" cy="825000"/>
          </a:xfrm>
          <a:prstGeom prst="roundRect">
            <a:avLst>
              <a:gd fmla="val 4107" name="adj"/>
            </a:avLst>
          </a:prstGeom>
          <a:noFill/>
          <a:ln>
            <a:noFill/>
          </a:ln>
        </p:spPr>
      </p:sp>
      <p:sp>
        <p:nvSpPr>
          <p:cNvPr id="2505" name="Google Shape;2505;p144"/>
          <p:cNvSpPr/>
          <p:nvPr>
            <p:ph idx="16" type="pic"/>
          </p:nvPr>
        </p:nvSpPr>
        <p:spPr>
          <a:xfrm>
            <a:off x="3966947" y="3588000"/>
            <a:ext cx="1215600" cy="825000"/>
          </a:xfrm>
          <a:prstGeom prst="roundRect">
            <a:avLst>
              <a:gd fmla="val 4107" name="adj"/>
            </a:avLst>
          </a:prstGeom>
          <a:noFill/>
          <a:ln>
            <a:noFill/>
          </a:ln>
        </p:spPr>
      </p:sp>
      <p:sp>
        <p:nvSpPr>
          <p:cNvPr id="2506" name="Google Shape;2506;p144"/>
          <p:cNvSpPr/>
          <p:nvPr>
            <p:ph idx="17" type="pic"/>
          </p:nvPr>
        </p:nvSpPr>
        <p:spPr>
          <a:xfrm>
            <a:off x="7471195" y="3587991"/>
            <a:ext cx="1215600" cy="825000"/>
          </a:xfrm>
          <a:prstGeom prst="roundRect">
            <a:avLst>
              <a:gd fmla="val 4107" name="adj"/>
            </a:avLst>
          </a:prstGeom>
          <a:noFill/>
          <a:ln>
            <a:noFill/>
          </a:ln>
        </p:spPr>
      </p:sp>
      <p:sp>
        <p:nvSpPr>
          <p:cNvPr id="2507" name="Google Shape;2507;p144"/>
          <p:cNvSpPr/>
          <p:nvPr>
            <p:ph idx="18" type="pic"/>
          </p:nvPr>
        </p:nvSpPr>
        <p:spPr>
          <a:xfrm>
            <a:off x="7471195" y="1143001"/>
            <a:ext cx="1215600" cy="825000"/>
          </a:xfrm>
          <a:prstGeom prst="roundRect">
            <a:avLst>
              <a:gd fmla="val 4107" name="adj"/>
            </a:avLst>
          </a:prstGeom>
          <a:noFill/>
          <a:ln>
            <a:noFill/>
          </a:ln>
        </p:spPr>
      </p:sp>
      <p:sp>
        <p:nvSpPr>
          <p:cNvPr id="2508" name="Google Shape;2508;p144"/>
          <p:cNvSpPr/>
          <p:nvPr>
            <p:ph idx="19" type="pic"/>
          </p:nvPr>
        </p:nvSpPr>
        <p:spPr>
          <a:xfrm>
            <a:off x="7471195" y="2365500"/>
            <a:ext cx="1215600" cy="825000"/>
          </a:xfrm>
          <a:prstGeom prst="roundRect">
            <a:avLst>
              <a:gd fmla="val 4107" name="adj"/>
            </a:avLst>
          </a:prstGeom>
          <a:noFill/>
          <a:ln>
            <a:noFill/>
          </a:ln>
        </p:spPr>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one column + img alt">
  <p:cSld name="TITLE_AND_TWO_COLUMNS_2_1">
    <p:spTree>
      <p:nvGrpSpPr>
        <p:cNvPr id="2509" name="Shape 2509"/>
        <p:cNvGrpSpPr/>
        <p:nvPr/>
      </p:nvGrpSpPr>
      <p:grpSpPr>
        <a:xfrm>
          <a:off x="0" y="0"/>
          <a:ext cx="0" cy="0"/>
          <a:chOff x="0" y="0"/>
          <a:chExt cx="0" cy="0"/>
        </a:xfrm>
      </p:grpSpPr>
      <p:sp>
        <p:nvSpPr>
          <p:cNvPr id="2510" name="Google Shape;2510;p145"/>
          <p:cNvSpPr txBox="1"/>
          <p:nvPr>
            <p:ph type="title"/>
          </p:nvPr>
        </p:nvSpPr>
        <p:spPr>
          <a:xfrm>
            <a:off x="457200" y="228600"/>
            <a:ext cx="5372100" cy="731400"/>
          </a:xfrm>
          <a:prstGeom prst="rect">
            <a:avLst/>
          </a:prstGeom>
        </p:spPr>
        <p:txBody>
          <a:bodyPr anchorCtr="0" anchor="ctr" bIns="0" lIns="0" spcFirstLastPara="1" rIns="0" wrap="square" tIns="0">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11" name="Google Shape;2511;p145"/>
          <p:cNvSpPr txBox="1"/>
          <p:nvPr>
            <p:ph idx="1" type="body"/>
          </p:nvPr>
        </p:nvSpPr>
        <p:spPr>
          <a:xfrm>
            <a:off x="457200" y="1143000"/>
            <a:ext cx="3886200" cy="3305100"/>
          </a:xfrm>
          <a:prstGeom prst="rect">
            <a:avLst/>
          </a:prstGeom>
        </p:spPr>
        <p:txBody>
          <a:bodyPr anchorCtr="0" anchor="t" bIns="0" lIns="0" spcFirstLastPara="1" rIns="0" wrap="square" tIns="0">
            <a:noAutofit/>
          </a:bodyPr>
          <a:lstStyle>
            <a:lvl1pPr indent="-304800" lvl="0" marL="457200">
              <a:spcBef>
                <a:spcPts val="400"/>
              </a:spcBef>
              <a:spcAft>
                <a:spcPts val="0"/>
              </a:spcAft>
              <a:buSzPts val="1200"/>
              <a:buChar char="●"/>
              <a:defRPr/>
            </a:lvl1pPr>
            <a:lvl2pPr indent="-304800" lvl="1" marL="914400">
              <a:spcBef>
                <a:spcPts val="400"/>
              </a:spcBef>
              <a:spcAft>
                <a:spcPts val="0"/>
              </a:spcAft>
              <a:buSzPts val="1200"/>
              <a:buChar char="○"/>
              <a:defRPr/>
            </a:lvl2pPr>
            <a:lvl3pPr indent="-304800" lvl="2" marL="1371600">
              <a:spcBef>
                <a:spcPts val="400"/>
              </a:spcBef>
              <a:spcAft>
                <a:spcPts val="0"/>
              </a:spcAft>
              <a:buSzPts val="1200"/>
              <a:buChar char="■"/>
              <a:defRPr/>
            </a:lvl3pPr>
            <a:lvl4pPr indent="-304800" lvl="3" marL="1828800">
              <a:spcBef>
                <a:spcPts val="400"/>
              </a:spcBef>
              <a:spcAft>
                <a:spcPts val="0"/>
              </a:spcAft>
              <a:buSzPts val="1200"/>
              <a:buChar char="●"/>
              <a:defRPr/>
            </a:lvl4pPr>
            <a:lvl5pPr indent="-304800" lvl="4" marL="2286000">
              <a:spcBef>
                <a:spcPts val="400"/>
              </a:spcBef>
              <a:spcAft>
                <a:spcPts val="0"/>
              </a:spcAft>
              <a:buSzPts val="1200"/>
              <a:buChar char="○"/>
              <a:defRPr/>
            </a:lvl5pPr>
            <a:lvl6pPr indent="-304800" lvl="5" marL="2743200">
              <a:spcBef>
                <a:spcPts val="400"/>
              </a:spcBef>
              <a:spcAft>
                <a:spcPts val="0"/>
              </a:spcAft>
              <a:buSzPts val="1200"/>
              <a:buChar char="■"/>
              <a:defRPr/>
            </a:lvl6pPr>
            <a:lvl7pPr indent="-304800" lvl="6" marL="3200400">
              <a:spcBef>
                <a:spcPts val="400"/>
              </a:spcBef>
              <a:spcAft>
                <a:spcPts val="0"/>
              </a:spcAft>
              <a:buSzPts val="1200"/>
              <a:buChar char="●"/>
              <a:defRPr/>
            </a:lvl7pPr>
            <a:lvl8pPr indent="-304800" lvl="7" marL="3657600">
              <a:spcBef>
                <a:spcPts val="400"/>
              </a:spcBef>
              <a:spcAft>
                <a:spcPts val="0"/>
              </a:spcAft>
              <a:buSzPts val="1200"/>
              <a:buChar char="○"/>
              <a:defRPr/>
            </a:lvl8pPr>
            <a:lvl9pPr indent="-304800" lvl="8" marL="4114800">
              <a:spcBef>
                <a:spcPts val="400"/>
              </a:spcBef>
              <a:spcAft>
                <a:spcPts val="400"/>
              </a:spcAft>
              <a:buSzPts val="1200"/>
              <a:buChar char="■"/>
              <a:defRPr/>
            </a:lvl9pPr>
          </a:lstStyle>
          <a:p/>
        </p:txBody>
      </p:sp>
      <p:sp>
        <p:nvSpPr>
          <p:cNvPr id="2512" name="Google Shape;2512;p145"/>
          <p:cNvSpPr/>
          <p:nvPr>
            <p:ph idx="2" type="pic"/>
          </p:nvPr>
        </p:nvSpPr>
        <p:spPr>
          <a:xfrm>
            <a:off x="4572000" y="1143000"/>
            <a:ext cx="4113000" cy="3305100"/>
          </a:xfrm>
          <a:prstGeom prst="roundRect">
            <a:avLst>
              <a:gd fmla="val 5764" name="adj"/>
            </a:avLst>
          </a:prstGeom>
          <a:noFill/>
          <a:ln>
            <a:noFill/>
          </a:ln>
        </p:spPr>
      </p:sp>
      <p:grpSp>
        <p:nvGrpSpPr>
          <p:cNvPr id="2513" name="Google Shape;2513;p145"/>
          <p:cNvGrpSpPr/>
          <p:nvPr/>
        </p:nvGrpSpPr>
        <p:grpSpPr>
          <a:xfrm>
            <a:off x="457211" y="4673798"/>
            <a:ext cx="519248" cy="241043"/>
            <a:chOff x="228600" y="4695069"/>
            <a:chExt cx="473723" cy="219930"/>
          </a:xfrm>
        </p:grpSpPr>
        <p:grpSp>
          <p:nvGrpSpPr>
            <p:cNvPr id="2514" name="Google Shape;2514;p145"/>
            <p:cNvGrpSpPr/>
            <p:nvPr/>
          </p:nvGrpSpPr>
          <p:grpSpPr>
            <a:xfrm>
              <a:off x="228646" y="4695069"/>
              <a:ext cx="473677" cy="107830"/>
              <a:chOff x="1138300" y="2252975"/>
              <a:chExt cx="5334200" cy="1214300"/>
            </a:xfrm>
          </p:grpSpPr>
          <p:sp>
            <p:nvSpPr>
              <p:cNvPr id="2515" name="Google Shape;2515;p145"/>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516" name="Google Shape;2516;p145"/>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517" name="Google Shape;2517;p145"/>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518" name="Google Shape;2518;p145"/>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519" name="Google Shape;2519;p145"/>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520" name="Google Shape;2520;p145"/>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grpSp>
        <p:sp>
          <p:nvSpPr>
            <p:cNvPr id="2521" name="Google Shape;2521;p145"/>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999999"/>
                  </a:solidFill>
                  <a:latin typeface="Inter"/>
                  <a:ea typeface="Inter"/>
                  <a:cs typeface="Inter"/>
                  <a:sym typeface="Inter"/>
                </a:rPr>
                <a:t>FRONTAPP, INC.™</a:t>
              </a:r>
              <a:endParaRPr sz="473">
                <a:solidFill>
                  <a:srgbClr val="999999"/>
                </a:solidFill>
                <a:latin typeface="Inter"/>
                <a:ea typeface="Inter"/>
                <a:cs typeface="Inter"/>
                <a:sym typeface="Inter"/>
              </a:endParaRPr>
            </a:p>
          </p:txBody>
        </p:sp>
      </p:grpSp>
      <p:sp>
        <p:nvSpPr>
          <p:cNvPr id="2522" name="Google Shape;2522;p145"/>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D9D9D9"/>
                </a:solidFill>
              </a:defRPr>
            </a:lvl1pPr>
            <a:lvl2pPr lvl="1">
              <a:buNone/>
              <a:defRPr>
                <a:solidFill>
                  <a:srgbClr val="D9D9D9"/>
                </a:solidFill>
              </a:defRPr>
            </a:lvl2pPr>
            <a:lvl3pPr lvl="2">
              <a:buNone/>
              <a:defRPr>
                <a:solidFill>
                  <a:srgbClr val="D9D9D9"/>
                </a:solidFill>
              </a:defRPr>
            </a:lvl3pPr>
            <a:lvl4pPr lvl="3">
              <a:buNone/>
              <a:defRPr>
                <a:solidFill>
                  <a:srgbClr val="D9D9D9"/>
                </a:solidFill>
              </a:defRPr>
            </a:lvl4pPr>
            <a:lvl5pPr lvl="4">
              <a:buNone/>
              <a:defRPr>
                <a:solidFill>
                  <a:srgbClr val="D9D9D9"/>
                </a:solidFill>
              </a:defRPr>
            </a:lvl5pPr>
            <a:lvl6pPr lvl="5">
              <a:buNone/>
              <a:defRPr>
                <a:solidFill>
                  <a:srgbClr val="D9D9D9"/>
                </a:solidFill>
              </a:defRPr>
            </a:lvl6pPr>
            <a:lvl7pPr lvl="6">
              <a:buNone/>
              <a:defRPr>
                <a:solidFill>
                  <a:srgbClr val="D9D9D9"/>
                </a:solidFill>
              </a:defRPr>
            </a:lvl7pPr>
            <a:lvl8pPr lvl="7">
              <a:buNone/>
              <a:defRPr>
                <a:solidFill>
                  <a:srgbClr val="D9D9D9"/>
                </a:solidFill>
              </a:defRPr>
            </a:lvl8pPr>
            <a:lvl9pPr lvl="8">
              <a:buNone/>
              <a:defRPr>
                <a:solidFill>
                  <a:srgbClr val="D9D9D9"/>
                </a:solidFill>
              </a:defRPr>
            </a:lvl9pPr>
          </a:lstStyle>
          <a:p>
            <a:pPr indent="0" lvl="0" marL="0" rtl="0" algn="r">
              <a:spcBef>
                <a:spcPts val="0"/>
              </a:spcBef>
              <a:spcAft>
                <a:spcPts val="0"/>
              </a:spcAft>
              <a:buNone/>
            </a:pPr>
            <a:fld id="{00000000-1234-1234-1234-123412341234}" type="slidenum">
              <a:rPr lang="en"/>
              <a:t>‹#›</a:t>
            </a:fld>
            <a:endParaRPr/>
          </a:p>
        </p:txBody>
      </p:sp>
      <p:sp>
        <p:nvSpPr>
          <p:cNvPr id="2523" name="Google Shape;2523;p145"/>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rgbClr val="D9D9D9"/>
                </a:solidFill>
              </a:rPr>
              <a:t>INTERNAL USE ONLY -  NOT FOR DISTRIBUTION</a:t>
            </a:r>
            <a:endParaRPr sz="1800">
              <a:solidFill>
                <a:srgbClr val="D9D9D9"/>
              </a:solidFill>
              <a:latin typeface="Inter"/>
              <a:ea typeface="Inter"/>
              <a:cs typeface="Inter"/>
              <a:sym typeface="Inter"/>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TITLE_AND_TWO_COLUMNS_1">
    <p:spTree>
      <p:nvGrpSpPr>
        <p:cNvPr id="2524" name="Shape 2524"/>
        <p:cNvGrpSpPr/>
        <p:nvPr/>
      </p:nvGrpSpPr>
      <p:grpSpPr>
        <a:xfrm>
          <a:off x="0" y="0"/>
          <a:ext cx="0" cy="0"/>
          <a:chOff x="0" y="0"/>
          <a:chExt cx="0" cy="0"/>
        </a:xfrm>
      </p:grpSpPr>
      <p:sp>
        <p:nvSpPr>
          <p:cNvPr id="2525" name="Google Shape;2525;p146"/>
          <p:cNvSpPr txBox="1"/>
          <p:nvPr>
            <p:ph type="title"/>
          </p:nvPr>
        </p:nvSpPr>
        <p:spPr>
          <a:xfrm>
            <a:off x="457200" y="228600"/>
            <a:ext cx="8229600" cy="731400"/>
          </a:xfrm>
          <a:prstGeom prst="rect">
            <a:avLst/>
          </a:prstGeom>
        </p:spPr>
        <p:txBody>
          <a:bodyPr anchorCtr="0" anchor="ctr" bIns="0" lIns="0" spcFirstLastPara="1" rIns="0" wrap="square" tIns="0">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26" name="Google Shape;2526;p146"/>
          <p:cNvSpPr txBox="1"/>
          <p:nvPr>
            <p:ph idx="1" type="body"/>
          </p:nvPr>
        </p:nvSpPr>
        <p:spPr>
          <a:xfrm>
            <a:off x="457200" y="1143000"/>
            <a:ext cx="2560200" cy="3305100"/>
          </a:xfrm>
          <a:prstGeom prst="rect">
            <a:avLst/>
          </a:prstGeom>
        </p:spPr>
        <p:txBody>
          <a:bodyPr anchorCtr="0" anchor="t" bIns="0" lIns="0" spcFirstLastPara="1" rIns="0" wrap="square" tIns="0">
            <a:noAutofit/>
          </a:bodyPr>
          <a:lstStyle>
            <a:lvl1pPr indent="-304800" lvl="0" marL="457200">
              <a:spcBef>
                <a:spcPts val="400"/>
              </a:spcBef>
              <a:spcAft>
                <a:spcPts val="0"/>
              </a:spcAft>
              <a:buSzPts val="1200"/>
              <a:buChar char="●"/>
              <a:defRPr/>
            </a:lvl1pPr>
            <a:lvl2pPr indent="-304800" lvl="1" marL="914400">
              <a:spcBef>
                <a:spcPts val="400"/>
              </a:spcBef>
              <a:spcAft>
                <a:spcPts val="0"/>
              </a:spcAft>
              <a:buSzPts val="1200"/>
              <a:buChar char="○"/>
              <a:defRPr/>
            </a:lvl2pPr>
            <a:lvl3pPr indent="-304800" lvl="2" marL="1371600">
              <a:spcBef>
                <a:spcPts val="400"/>
              </a:spcBef>
              <a:spcAft>
                <a:spcPts val="0"/>
              </a:spcAft>
              <a:buSzPts val="1200"/>
              <a:buChar char="■"/>
              <a:defRPr/>
            </a:lvl3pPr>
            <a:lvl4pPr indent="-304800" lvl="3" marL="1828800">
              <a:spcBef>
                <a:spcPts val="400"/>
              </a:spcBef>
              <a:spcAft>
                <a:spcPts val="0"/>
              </a:spcAft>
              <a:buSzPts val="1200"/>
              <a:buChar char="●"/>
              <a:defRPr/>
            </a:lvl4pPr>
            <a:lvl5pPr indent="-304800" lvl="4" marL="2286000">
              <a:spcBef>
                <a:spcPts val="400"/>
              </a:spcBef>
              <a:spcAft>
                <a:spcPts val="0"/>
              </a:spcAft>
              <a:buSzPts val="1200"/>
              <a:buChar char="○"/>
              <a:defRPr/>
            </a:lvl5pPr>
            <a:lvl6pPr indent="-304800" lvl="5" marL="2743200">
              <a:spcBef>
                <a:spcPts val="400"/>
              </a:spcBef>
              <a:spcAft>
                <a:spcPts val="0"/>
              </a:spcAft>
              <a:buSzPts val="1200"/>
              <a:buChar char="■"/>
              <a:defRPr/>
            </a:lvl6pPr>
            <a:lvl7pPr indent="-304800" lvl="6" marL="3200400">
              <a:spcBef>
                <a:spcPts val="400"/>
              </a:spcBef>
              <a:spcAft>
                <a:spcPts val="0"/>
              </a:spcAft>
              <a:buSzPts val="1200"/>
              <a:buChar char="●"/>
              <a:defRPr/>
            </a:lvl7pPr>
            <a:lvl8pPr indent="-304800" lvl="7" marL="3657600">
              <a:spcBef>
                <a:spcPts val="400"/>
              </a:spcBef>
              <a:spcAft>
                <a:spcPts val="0"/>
              </a:spcAft>
              <a:buSzPts val="1200"/>
              <a:buChar char="○"/>
              <a:defRPr/>
            </a:lvl8pPr>
            <a:lvl9pPr indent="-304800" lvl="8" marL="4114800">
              <a:spcBef>
                <a:spcPts val="400"/>
              </a:spcBef>
              <a:spcAft>
                <a:spcPts val="400"/>
              </a:spcAft>
              <a:buSzPts val="1200"/>
              <a:buChar char="■"/>
              <a:defRPr/>
            </a:lvl9pPr>
          </a:lstStyle>
          <a:p/>
        </p:txBody>
      </p:sp>
      <p:sp>
        <p:nvSpPr>
          <p:cNvPr id="2527" name="Google Shape;2527;p146"/>
          <p:cNvSpPr txBox="1"/>
          <p:nvPr>
            <p:ph idx="2" type="body"/>
          </p:nvPr>
        </p:nvSpPr>
        <p:spPr>
          <a:xfrm>
            <a:off x="3291900" y="1143000"/>
            <a:ext cx="2560200" cy="3305100"/>
          </a:xfrm>
          <a:prstGeom prst="rect">
            <a:avLst/>
          </a:prstGeom>
        </p:spPr>
        <p:txBody>
          <a:bodyPr anchorCtr="0" anchor="t" bIns="0" lIns="0" spcFirstLastPara="1" rIns="0" wrap="square" tIns="0">
            <a:noAutofit/>
          </a:bodyPr>
          <a:lstStyle>
            <a:lvl1pPr indent="-304800" lvl="0" marL="457200">
              <a:spcBef>
                <a:spcPts val="400"/>
              </a:spcBef>
              <a:spcAft>
                <a:spcPts val="0"/>
              </a:spcAft>
              <a:buSzPts val="1200"/>
              <a:buChar char="●"/>
              <a:defRPr/>
            </a:lvl1pPr>
            <a:lvl2pPr indent="-304800" lvl="1" marL="914400">
              <a:spcBef>
                <a:spcPts val="400"/>
              </a:spcBef>
              <a:spcAft>
                <a:spcPts val="0"/>
              </a:spcAft>
              <a:buSzPts val="1200"/>
              <a:buChar char="○"/>
              <a:defRPr/>
            </a:lvl2pPr>
            <a:lvl3pPr indent="-304800" lvl="2" marL="1371600">
              <a:spcBef>
                <a:spcPts val="400"/>
              </a:spcBef>
              <a:spcAft>
                <a:spcPts val="0"/>
              </a:spcAft>
              <a:buSzPts val="1200"/>
              <a:buChar char="■"/>
              <a:defRPr/>
            </a:lvl3pPr>
            <a:lvl4pPr indent="-304800" lvl="3" marL="1828800">
              <a:spcBef>
                <a:spcPts val="400"/>
              </a:spcBef>
              <a:spcAft>
                <a:spcPts val="0"/>
              </a:spcAft>
              <a:buSzPts val="1200"/>
              <a:buChar char="●"/>
              <a:defRPr/>
            </a:lvl4pPr>
            <a:lvl5pPr indent="-304800" lvl="4" marL="2286000">
              <a:spcBef>
                <a:spcPts val="400"/>
              </a:spcBef>
              <a:spcAft>
                <a:spcPts val="0"/>
              </a:spcAft>
              <a:buSzPts val="1200"/>
              <a:buChar char="○"/>
              <a:defRPr/>
            </a:lvl5pPr>
            <a:lvl6pPr indent="-304800" lvl="5" marL="2743200">
              <a:spcBef>
                <a:spcPts val="400"/>
              </a:spcBef>
              <a:spcAft>
                <a:spcPts val="0"/>
              </a:spcAft>
              <a:buSzPts val="1200"/>
              <a:buChar char="■"/>
              <a:defRPr/>
            </a:lvl6pPr>
            <a:lvl7pPr indent="-304800" lvl="6" marL="3200400">
              <a:spcBef>
                <a:spcPts val="400"/>
              </a:spcBef>
              <a:spcAft>
                <a:spcPts val="0"/>
              </a:spcAft>
              <a:buSzPts val="1200"/>
              <a:buChar char="●"/>
              <a:defRPr/>
            </a:lvl7pPr>
            <a:lvl8pPr indent="-304800" lvl="7" marL="3657600">
              <a:spcBef>
                <a:spcPts val="400"/>
              </a:spcBef>
              <a:spcAft>
                <a:spcPts val="0"/>
              </a:spcAft>
              <a:buSzPts val="1200"/>
              <a:buChar char="○"/>
              <a:defRPr/>
            </a:lvl8pPr>
            <a:lvl9pPr indent="-304800" lvl="8" marL="4114800">
              <a:spcBef>
                <a:spcPts val="400"/>
              </a:spcBef>
              <a:spcAft>
                <a:spcPts val="400"/>
              </a:spcAft>
              <a:buSzPts val="1200"/>
              <a:buChar char="■"/>
              <a:defRPr/>
            </a:lvl9pPr>
          </a:lstStyle>
          <a:p/>
        </p:txBody>
      </p:sp>
      <p:sp>
        <p:nvSpPr>
          <p:cNvPr id="2528" name="Google Shape;2528;p146"/>
          <p:cNvSpPr txBox="1"/>
          <p:nvPr>
            <p:ph idx="3" type="body"/>
          </p:nvPr>
        </p:nvSpPr>
        <p:spPr>
          <a:xfrm>
            <a:off x="6126600" y="1143000"/>
            <a:ext cx="2560200" cy="3305100"/>
          </a:xfrm>
          <a:prstGeom prst="rect">
            <a:avLst/>
          </a:prstGeom>
        </p:spPr>
        <p:txBody>
          <a:bodyPr anchorCtr="0" anchor="t" bIns="0" lIns="0" spcFirstLastPara="1" rIns="0" wrap="square" tIns="0">
            <a:noAutofit/>
          </a:bodyPr>
          <a:lstStyle>
            <a:lvl1pPr indent="-304800" lvl="0" marL="457200">
              <a:spcBef>
                <a:spcPts val="400"/>
              </a:spcBef>
              <a:spcAft>
                <a:spcPts val="0"/>
              </a:spcAft>
              <a:buSzPts val="1200"/>
              <a:buChar char="●"/>
              <a:defRPr/>
            </a:lvl1pPr>
            <a:lvl2pPr indent="-304800" lvl="1" marL="914400">
              <a:spcBef>
                <a:spcPts val="400"/>
              </a:spcBef>
              <a:spcAft>
                <a:spcPts val="0"/>
              </a:spcAft>
              <a:buSzPts val="1200"/>
              <a:buChar char="○"/>
              <a:defRPr/>
            </a:lvl2pPr>
            <a:lvl3pPr indent="-304800" lvl="2" marL="1371600">
              <a:spcBef>
                <a:spcPts val="400"/>
              </a:spcBef>
              <a:spcAft>
                <a:spcPts val="0"/>
              </a:spcAft>
              <a:buSzPts val="1200"/>
              <a:buChar char="■"/>
              <a:defRPr/>
            </a:lvl3pPr>
            <a:lvl4pPr indent="-304800" lvl="3" marL="1828800">
              <a:spcBef>
                <a:spcPts val="400"/>
              </a:spcBef>
              <a:spcAft>
                <a:spcPts val="0"/>
              </a:spcAft>
              <a:buSzPts val="1200"/>
              <a:buChar char="●"/>
              <a:defRPr/>
            </a:lvl4pPr>
            <a:lvl5pPr indent="-304800" lvl="4" marL="2286000">
              <a:spcBef>
                <a:spcPts val="400"/>
              </a:spcBef>
              <a:spcAft>
                <a:spcPts val="0"/>
              </a:spcAft>
              <a:buSzPts val="1200"/>
              <a:buChar char="○"/>
              <a:defRPr/>
            </a:lvl5pPr>
            <a:lvl6pPr indent="-304800" lvl="5" marL="2743200">
              <a:spcBef>
                <a:spcPts val="400"/>
              </a:spcBef>
              <a:spcAft>
                <a:spcPts val="0"/>
              </a:spcAft>
              <a:buSzPts val="1200"/>
              <a:buChar char="■"/>
              <a:defRPr/>
            </a:lvl6pPr>
            <a:lvl7pPr indent="-304800" lvl="6" marL="3200400">
              <a:spcBef>
                <a:spcPts val="400"/>
              </a:spcBef>
              <a:spcAft>
                <a:spcPts val="0"/>
              </a:spcAft>
              <a:buSzPts val="1200"/>
              <a:buChar char="●"/>
              <a:defRPr/>
            </a:lvl7pPr>
            <a:lvl8pPr indent="-304800" lvl="7" marL="3657600">
              <a:spcBef>
                <a:spcPts val="400"/>
              </a:spcBef>
              <a:spcAft>
                <a:spcPts val="0"/>
              </a:spcAft>
              <a:buSzPts val="1200"/>
              <a:buChar char="○"/>
              <a:defRPr/>
            </a:lvl8pPr>
            <a:lvl9pPr indent="-304800" lvl="8" marL="4114800">
              <a:spcBef>
                <a:spcPts val="400"/>
              </a:spcBef>
              <a:spcAft>
                <a:spcPts val="400"/>
              </a:spcAft>
              <a:buSzPts val="1200"/>
              <a:buChar char="■"/>
              <a:defRPr/>
            </a:lvl9pPr>
          </a:lstStyle>
          <a:p/>
        </p:txBody>
      </p:sp>
      <p:grpSp>
        <p:nvGrpSpPr>
          <p:cNvPr id="2529" name="Google Shape;2529;p146"/>
          <p:cNvGrpSpPr/>
          <p:nvPr/>
        </p:nvGrpSpPr>
        <p:grpSpPr>
          <a:xfrm>
            <a:off x="457211" y="4673798"/>
            <a:ext cx="519248" cy="241043"/>
            <a:chOff x="228600" y="4695069"/>
            <a:chExt cx="473723" cy="219930"/>
          </a:xfrm>
        </p:grpSpPr>
        <p:grpSp>
          <p:nvGrpSpPr>
            <p:cNvPr id="2530" name="Google Shape;2530;p146"/>
            <p:cNvGrpSpPr/>
            <p:nvPr/>
          </p:nvGrpSpPr>
          <p:grpSpPr>
            <a:xfrm>
              <a:off x="228646" y="4695069"/>
              <a:ext cx="473677" cy="107830"/>
              <a:chOff x="1138300" y="2252975"/>
              <a:chExt cx="5334200" cy="1214300"/>
            </a:xfrm>
          </p:grpSpPr>
          <p:sp>
            <p:nvSpPr>
              <p:cNvPr id="2531" name="Google Shape;2531;p146"/>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532" name="Google Shape;2532;p146"/>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533" name="Google Shape;2533;p146"/>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534" name="Google Shape;2534;p146"/>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535" name="Google Shape;2535;p146"/>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536" name="Google Shape;2536;p146"/>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grpSp>
        <p:sp>
          <p:nvSpPr>
            <p:cNvPr id="2537" name="Google Shape;2537;p146"/>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999999"/>
                  </a:solidFill>
                  <a:latin typeface="Inter"/>
                  <a:ea typeface="Inter"/>
                  <a:cs typeface="Inter"/>
                  <a:sym typeface="Inter"/>
                </a:rPr>
                <a:t>FRONTAPP, INC.™</a:t>
              </a:r>
              <a:endParaRPr sz="473">
                <a:solidFill>
                  <a:srgbClr val="999999"/>
                </a:solidFill>
                <a:latin typeface="Inter"/>
                <a:ea typeface="Inter"/>
                <a:cs typeface="Inter"/>
                <a:sym typeface="Inter"/>
              </a:endParaRPr>
            </a:p>
          </p:txBody>
        </p:sp>
      </p:grpSp>
      <p:sp>
        <p:nvSpPr>
          <p:cNvPr id="2538" name="Google Shape;2538;p146"/>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999999"/>
                </a:solidFill>
              </a:defRPr>
            </a:lvl1pPr>
            <a:lvl2pPr lvl="1">
              <a:buNone/>
              <a:defRPr>
                <a:solidFill>
                  <a:srgbClr val="999999"/>
                </a:solidFill>
              </a:defRPr>
            </a:lvl2pPr>
            <a:lvl3pPr lvl="2">
              <a:buNone/>
              <a:defRPr>
                <a:solidFill>
                  <a:srgbClr val="999999"/>
                </a:solidFill>
              </a:defRPr>
            </a:lvl3pPr>
            <a:lvl4pPr lvl="3">
              <a:buNone/>
              <a:defRPr>
                <a:solidFill>
                  <a:srgbClr val="999999"/>
                </a:solidFill>
              </a:defRPr>
            </a:lvl4pPr>
            <a:lvl5pPr lvl="4">
              <a:buNone/>
              <a:defRPr>
                <a:solidFill>
                  <a:srgbClr val="999999"/>
                </a:solidFill>
              </a:defRPr>
            </a:lvl5pPr>
            <a:lvl6pPr lvl="5">
              <a:buNone/>
              <a:defRPr>
                <a:solidFill>
                  <a:srgbClr val="999999"/>
                </a:solidFill>
              </a:defRPr>
            </a:lvl6pPr>
            <a:lvl7pPr lvl="6">
              <a:buNone/>
              <a:defRPr>
                <a:solidFill>
                  <a:srgbClr val="999999"/>
                </a:solidFill>
              </a:defRPr>
            </a:lvl7pPr>
            <a:lvl8pPr lvl="7">
              <a:buNone/>
              <a:defRPr>
                <a:solidFill>
                  <a:srgbClr val="999999"/>
                </a:solidFill>
              </a:defRPr>
            </a:lvl8pPr>
            <a:lvl9pPr lvl="8">
              <a:buNone/>
              <a:defRPr>
                <a:solidFill>
                  <a:srgbClr val="999999"/>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with images">
  <p:cSld name="TITLE_AND_TWO_COLUMNS_1_3">
    <p:spTree>
      <p:nvGrpSpPr>
        <p:cNvPr id="2539" name="Shape 2539"/>
        <p:cNvGrpSpPr/>
        <p:nvPr/>
      </p:nvGrpSpPr>
      <p:grpSpPr>
        <a:xfrm>
          <a:off x="0" y="0"/>
          <a:ext cx="0" cy="0"/>
          <a:chOff x="0" y="0"/>
          <a:chExt cx="0" cy="0"/>
        </a:xfrm>
      </p:grpSpPr>
      <p:sp>
        <p:nvSpPr>
          <p:cNvPr id="2540" name="Google Shape;2540;p147"/>
          <p:cNvSpPr txBox="1"/>
          <p:nvPr>
            <p:ph type="title"/>
          </p:nvPr>
        </p:nvSpPr>
        <p:spPr>
          <a:xfrm>
            <a:off x="457200" y="228600"/>
            <a:ext cx="8229600" cy="731400"/>
          </a:xfrm>
          <a:prstGeom prst="rect">
            <a:avLst/>
          </a:prstGeom>
        </p:spPr>
        <p:txBody>
          <a:bodyPr anchorCtr="0" anchor="ctr" bIns="0" lIns="0" spcFirstLastPara="1" rIns="0" wrap="square" tIns="0">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41" name="Google Shape;2541;p147"/>
          <p:cNvSpPr txBox="1"/>
          <p:nvPr>
            <p:ph idx="1" type="body"/>
          </p:nvPr>
        </p:nvSpPr>
        <p:spPr>
          <a:xfrm>
            <a:off x="457200" y="3200400"/>
            <a:ext cx="2560200" cy="1257300"/>
          </a:xfrm>
          <a:prstGeom prst="rect">
            <a:avLst/>
          </a:prstGeom>
        </p:spPr>
        <p:txBody>
          <a:bodyPr anchorCtr="0" anchor="t" bIns="0" lIns="0" spcFirstLastPara="1" rIns="0" wrap="square" tIns="0">
            <a:noAutofit/>
          </a:bodyPr>
          <a:lstStyle>
            <a:lvl1pPr indent="-304800" lvl="0" marL="457200">
              <a:spcBef>
                <a:spcPts val="400"/>
              </a:spcBef>
              <a:spcAft>
                <a:spcPts val="0"/>
              </a:spcAft>
              <a:buSzPts val="1200"/>
              <a:buChar char="●"/>
              <a:defRPr/>
            </a:lvl1pPr>
            <a:lvl2pPr indent="-304800" lvl="1" marL="914400">
              <a:spcBef>
                <a:spcPts val="400"/>
              </a:spcBef>
              <a:spcAft>
                <a:spcPts val="0"/>
              </a:spcAft>
              <a:buSzPts val="1200"/>
              <a:buChar char="○"/>
              <a:defRPr/>
            </a:lvl2pPr>
            <a:lvl3pPr indent="-304800" lvl="2" marL="1371600">
              <a:spcBef>
                <a:spcPts val="400"/>
              </a:spcBef>
              <a:spcAft>
                <a:spcPts val="0"/>
              </a:spcAft>
              <a:buSzPts val="1200"/>
              <a:buChar char="■"/>
              <a:defRPr/>
            </a:lvl3pPr>
            <a:lvl4pPr indent="-304800" lvl="3" marL="1828800">
              <a:spcBef>
                <a:spcPts val="400"/>
              </a:spcBef>
              <a:spcAft>
                <a:spcPts val="0"/>
              </a:spcAft>
              <a:buSzPts val="1200"/>
              <a:buChar char="●"/>
              <a:defRPr/>
            </a:lvl4pPr>
            <a:lvl5pPr indent="-304800" lvl="4" marL="2286000">
              <a:spcBef>
                <a:spcPts val="400"/>
              </a:spcBef>
              <a:spcAft>
                <a:spcPts val="0"/>
              </a:spcAft>
              <a:buSzPts val="1200"/>
              <a:buChar char="○"/>
              <a:defRPr/>
            </a:lvl5pPr>
            <a:lvl6pPr indent="-304800" lvl="5" marL="2743200">
              <a:spcBef>
                <a:spcPts val="400"/>
              </a:spcBef>
              <a:spcAft>
                <a:spcPts val="0"/>
              </a:spcAft>
              <a:buSzPts val="1200"/>
              <a:buChar char="■"/>
              <a:defRPr/>
            </a:lvl6pPr>
            <a:lvl7pPr indent="-304800" lvl="6" marL="3200400">
              <a:spcBef>
                <a:spcPts val="400"/>
              </a:spcBef>
              <a:spcAft>
                <a:spcPts val="0"/>
              </a:spcAft>
              <a:buSzPts val="1200"/>
              <a:buChar char="●"/>
              <a:defRPr/>
            </a:lvl7pPr>
            <a:lvl8pPr indent="-304800" lvl="7" marL="3657600">
              <a:spcBef>
                <a:spcPts val="400"/>
              </a:spcBef>
              <a:spcAft>
                <a:spcPts val="0"/>
              </a:spcAft>
              <a:buSzPts val="1200"/>
              <a:buChar char="○"/>
              <a:defRPr/>
            </a:lvl8pPr>
            <a:lvl9pPr indent="-304800" lvl="8" marL="4114800">
              <a:spcBef>
                <a:spcPts val="400"/>
              </a:spcBef>
              <a:spcAft>
                <a:spcPts val="400"/>
              </a:spcAft>
              <a:buSzPts val="1200"/>
              <a:buChar char="■"/>
              <a:defRPr/>
            </a:lvl9pPr>
          </a:lstStyle>
          <a:p/>
        </p:txBody>
      </p:sp>
      <p:sp>
        <p:nvSpPr>
          <p:cNvPr id="2542" name="Google Shape;2542;p147"/>
          <p:cNvSpPr txBox="1"/>
          <p:nvPr>
            <p:ph idx="2" type="body"/>
          </p:nvPr>
        </p:nvSpPr>
        <p:spPr>
          <a:xfrm>
            <a:off x="3291900" y="3200400"/>
            <a:ext cx="2560200" cy="1257300"/>
          </a:xfrm>
          <a:prstGeom prst="rect">
            <a:avLst/>
          </a:prstGeom>
        </p:spPr>
        <p:txBody>
          <a:bodyPr anchorCtr="0" anchor="t" bIns="0" lIns="0" spcFirstLastPara="1" rIns="0" wrap="square" tIns="0">
            <a:noAutofit/>
          </a:bodyPr>
          <a:lstStyle>
            <a:lvl1pPr indent="-304800" lvl="0" marL="457200">
              <a:spcBef>
                <a:spcPts val="400"/>
              </a:spcBef>
              <a:spcAft>
                <a:spcPts val="0"/>
              </a:spcAft>
              <a:buSzPts val="1200"/>
              <a:buChar char="●"/>
              <a:defRPr/>
            </a:lvl1pPr>
            <a:lvl2pPr indent="-304800" lvl="1" marL="914400">
              <a:spcBef>
                <a:spcPts val="400"/>
              </a:spcBef>
              <a:spcAft>
                <a:spcPts val="0"/>
              </a:spcAft>
              <a:buSzPts val="1200"/>
              <a:buChar char="○"/>
              <a:defRPr/>
            </a:lvl2pPr>
            <a:lvl3pPr indent="-304800" lvl="2" marL="1371600">
              <a:spcBef>
                <a:spcPts val="400"/>
              </a:spcBef>
              <a:spcAft>
                <a:spcPts val="0"/>
              </a:spcAft>
              <a:buSzPts val="1200"/>
              <a:buChar char="■"/>
              <a:defRPr/>
            </a:lvl3pPr>
            <a:lvl4pPr indent="-304800" lvl="3" marL="1828800">
              <a:spcBef>
                <a:spcPts val="400"/>
              </a:spcBef>
              <a:spcAft>
                <a:spcPts val="0"/>
              </a:spcAft>
              <a:buSzPts val="1200"/>
              <a:buChar char="●"/>
              <a:defRPr/>
            </a:lvl4pPr>
            <a:lvl5pPr indent="-304800" lvl="4" marL="2286000">
              <a:spcBef>
                <a:spcPts val="400"/>
              </a:spcBef>
              <a:spcAft>
                <a:spcPts val="0"/>
              </a:spcAft>
              <a:buSzPts val="1200"/>
              <a:buChar char="○"/>
              <a:defRPr/>
            </a:lvl5pPr>
            <a:lvl6pPr indent="-304800" lvl="5" marL="2743200">
              <a:spcBef>
                <a:spcPts val="400"/>
              </a:spcBef>
              <a:spcAft>
                <a:spcPts val="0"/>
              </a:spcAft>
              <a:buSzPts val="1200"/>
              <a:buChar char="■"/>
              <a:defRPr/>
            </a:lvl6pPr>
            <a:lvl7pPr indent="-304800" lvl="6" marL="3200400">
              <a:spcBef>
                <a:spcPts val="400"/>
              </a:spcBef>
              <a:spcAft>
                <a:spcPts val="0"/>
              </a:spcAft>
              <a:buSzPts val="1200"/>
              <a:buChar char="●"/>
              <a:defRPr/>
            </a:lvl7pPr>
            <a:lvl8pPr indent="-304800" lvl="7" marL="3657600">
              <a:spcBef>
                <a:spcPts val="400"/>
              </a:spcBef>
              <a:spcAft>
                <a:spcPts val="0"/>
              </a:spcAft>
              <a:buSzPts val="1200"/>
              <a:buChar char="○"/>
              <a:defRPr/>
            </a:lvl8pPr>
            <a:lvl9pPr indent="-304800" lvl="8" marL="4114800">
              <a:spcBef>
                <a:spcPts val="400"/>
              </a:spcBef>
              <a:spcAft>
                <a:spcPts val="400"/>
              </a:spcAft>
              <a:buSzPts val="1200"/>
              <a:buChar char="■"/>
              <a:defRPr/>
            </a:lvl9pPr>
          </a:lstStyle>
          <a:p/>
        </p:txBody>
      </p:sp>
      <p:sp>
        <p:nvSpPr>
          <p:cNvPr id="2543" name="Google Shape;2543;p147"/>
          <p:cNvSpPr txBox="1"/>
          <p:nvPr>
            <p:ph idx="3" type="body"/>
          </p:nvPr>
        </p:nvSpPr>
        <p:spPr>
          <a:xfrm>
            <a:off x="6126600" y="3200400"/>
            <a:ext cx="2560200" cy="1257300"/>
          </a:xfrm>
          <a:prstGeom prst="rect">
            <a:avLst/>
          </a:prstGeom>
        </p:spPr>
        <p:txBody>
          <a:bodyPr anchorCtr="0" anchor="t" bIns="0" lIns="0" spcFirstLastPara="1" rIns="0" wrap="square" tIns="0">
            <a:noAutofit/>
          </a:bodyPr>
          <a:lstStyle>
            <a:lvl1pPr indent="-304800" lvl="0" marL="457200">
              <a:spcBef>
                <a:spcPts val="400"/>
              </a:spcBef>
              <a:spcAft>
                <a:spcPts val="0"/>
              </a:spcAft>
              <a:buSzPts val="1200"/>
              <a:buChar char="●"/>
              <a:defRPr/>
            </a:lvl1pPr>
            <a:lvl2pPr indent="-304800" lvl="1" marL="914400">
              <a:spcBef>
                <a:spcPts val="400"/>
              </a:spcBef>
              <a:spcAft>
                <a:spcPts val="0"/>
              </a:spcAft>
              <a:buSzPts val="1200"/>
              <a:buChar char="○"/>
              <a:defRPr/>
            </a:lvl2pPr>
            <a:lvl3pPr indent="-304800" lvl="2" marL="1371600">
              <a:spcBef>
                <a:spcPts val="400"/>
              </a:spcBef>
              <a:spcAft>
                <a:spcPts val="0"/>
              </a:spcAft>
              <a:buSzPts val="1200"/>
              <a:buChar char="■"/>
              <a:defRPr/>
            </a:lvl3pPr>
            <a:lvl4pPr indent="-304800" lvl="3" marL="1828800">
              <a:spcBef>
                <a:spcPts val="400"/>
              </a:spcBef>
              <a:spcAft>
                <a:spcPts val="0"/>
              </a:spcAft>
              <a:buSzPts val="1200"/>
              <a:buChar char="●"/>
              <a:defRPr/>
            </a:lvl4pPr>
            <a:lvl5pPr indent="-304800" lvl="4" marL="2286000">
              <a:spcBef>
                <a:spcPts val="400"/>
              </a:spcBef>
              <a:spcAft>
                <a:spcPts val="0"/>
              </a:spcAft>
              <a:buSzPts val="1200"/>
              <a:buChar char="○"/>
              <a:defRPr/>
            </a:lvl5pPr>
            <a:lvl6pPr indent="-304800" lvl="5" marL="2743200">
              <a:spcBef>
                <a:spcPts val="400"/>
              </a:spcBef>
              <a:spcAft>
                <a:spcPts val="0"/>
              </a:spcAft>
              <a:buSzPts val="1200"/>
              <a:buChar char="■"/>
              <a:defRPr/>
            </a:lvl6pPr>
            <a:lvl7pPr indent="-304800" lvl="6" marL="3200400">
              <a:spcBef>
                <a:spcPts val="400"/>
              </a:spcBef>
              <a:spcAft>
                <a:spcPts val="0"/>
              </a:spcAft>
              <a:buSzPts val="1200"/>
              <a:buChar char="●"/>
              <a:defRPr/>
            </a:lvl7pPr>
            <a:lvl8pPr indent="-304800" lvl="7" marL="3657600">
              <a:spcBef>
                <a:spcPts val="400"/>
              </a:spcBef>
              <a:spcAft>
                <a:spcPts val="0"/>
              </a:spcAft>
              <a:buSzPts val="1200"/>
              <a:buChar char="○"/>
              <a:defRPr/>
            </a:lvl8pPr>
            <a:lvl9pPr indent="-304800" lvl="8" marL="4114800">
              <a:spcBef>
                <a:spcPts val="400"/>
              </a:spcBef>
              <a:spcAft>
                <a:spcPts val="400"/>
              </a:spcAft>
              <a:buSzPts val="1200"/>
              <a:buChar char="■"/>
              <a:defRPr/>
            </a:lvl9pPr>
          </a:lstStyle>
          <a:p/>
        </p:txBody>
      </p:sp>
      <p:sp>
        <p:nvSpPr>
          <p:cNvPr id="2544" name="Google Shape;2544;p147"/>
          <p:cNvSpPr/>
          <p:nvPr>
            <p:ph idx="4" type="pic"/>
          </p:nvPr>
        </p:nvSpPr>
        <p:spPr>
          <a:xfrm>
            <a:off x="457200" y="1143000"/>
            <a:ext cx="2560200" cy="1883700"/>
          </a:xfrm>
          <a:prstGeom prst="roundRect">
            <a:avLst>
              <a:gd fmla="val 8674" name="adj"/>
            </a:avLst>
          </a:prstGeom>
          <a:noFill/>
          <a:ln>
            <a:noFill/>
          </a:ln>
        </p:spPr>
      </p:sp>
      <p:sp>
        <p:nvSpPr>
          <p:cNvPr id="2545" name="Google Shape;2545;p147"/>
          <p:cNvSpPr/>
          <p:nvPr>
            <p:ph idx="5" type="pic"/>
          </p:nvPr>
        </p:nvSpPr>
        <p:spPr>
          <a:xfrm>
            <a:off x="3291900" y="1143000"/>
            <a:ext cx="2560200" cy="1883700"/>
          </a:xfrm>
          <a:prstGeom prst="roundRect">
            <a:avLst>
              <a:gd fmla="val 8674" name="adj"/>
            </a:avLst>
          </a:prstGeom>
          <a:noFill/>
          <a:ln>
            <a:noFill/>
          </a:ln>
        </p:spPr>
      </p:sp>
      <p:sp>
        <p:nvSpPr>
          <p:cNvPr id="2546" name="Google Shape;2546;p147"/>
          <p:cNvSpPr/>
          <p:nvPr>
            <p:ph idx="6" type="pic"/>
          </p:nvPr>
        </p:nvSpPr>
        <p:spPr>
          <a:xfrm>
            <a:off x="6126600" y="1143000"/>
            <a:ext cx="2560200" cy="1883700"/>
          </a:xfrm>
          <a:prstGeom prst="roundRect">
            <a:avLst>
              <a:gd fmla="val 8674" name="adj"/>
            </a:avLst>
          </a:prstGeom>
          <a:noFill/>
          <a:ln>
            <a:noFill/>
          </a:ln>
        </p:spPr>
      </p:sp>
      <p:grpSp>
        <p:nvGrpSpPr>
          <p:cNvPr id="2547" name="Google Shape;2547;p147"/>
          <p:cNvGrpSpPr/>
          <p:nvPr/>
        </p:nvGrpSpPr>
        <p:grpSpPr>
          <a:xfrm>
            <a:off x="457211" y="4673798"/>
            <a:ext cx="519248" cy="241043"/>
            <a:chOff x="228600" y="4695069"/>
            <a:chExt cx="473723" cy="219930"/>
          </a:xfrm>
        </p:grpSpPr>
        <p:grpSp>
          <p:nvGrpSpPr>
            <p:cNvPr id="2548" name="Google Shape;2548;p147"/>
            <p:cNvGrpSpPr/>
            <p:nvPr/>
          </p:nvGrpSpPr>
          <p:grpSpPr>
            <a:xfrm>
              <a:off x="228646" y="4695069"/>
              <a:ext cx="473677" cy="107830"/>
              <a:chOff x="1138300" y="2252975"/>
              <a:chExt cx="5334200" cy="1214300"/>
            </a:xfrm>
          </p:grpSpPr>
          <p:sp>
            <p:nvSpPr>
              <p:cNvPr id="2549" name="Google Shape;2549;p147"/>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550" name="Google Shape;2550;p147"/>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551" name="Google Shape;2551;p147"/>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552" name="Google Shape;2552;p147"/>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553" name="Google Shape;2553;p147"/>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554" name="Google Shape;2554;p147"/>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grpSp>
        <p:sp>
          <p:nvSpPr>
            <p:cNvPr id="2555" name="Google Shape;2555;p147"/>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999999"/>
                  </a:solidFill>
                  <a:latin typeface="Inter"/>
                  <a:ea typeface="Inter"/>
                  <a:cs typeface="Inter"/>
                  <a:sym typeface="Inter"/>
                </a:rPr>
                <a:t>FRONTAPP, INC.™</a:t>
              </a:r>
              <a:endParaRPr sz="473">
                <a:solidFill>
                  <a:srgbClr val="999999"/>
                </a:solidFill>
                <a:latin typeface="Inter"/>
                <a:ea typeface="Inter"/>
                <a:cs typeface="Inter"/>
                <a:sym typeface="Inter"/>
              </a:endParaRPr>
            </a:p>
          </p:txBody>
        </p:sp>
      </p:grpSp>
      <p:sp>
        <p:nvSpPr>
          <p:cNvPr id="2556" name="Google Shape;2556;p147"/>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999999"/>
                </a:solidFill>
              </a:defRPr>
            </a:lvl1pPr>
            <a:lvl2pPr lvl="1">
              <a:buNone/>
              <a:defRPr>
                <a:solidFill>
                  <a:srgbClr val="999999"/>
                </a:solidFill>
              </a:defRPr>
            </a:lvl2pPr>
            <a:lvl3pPr lvl="2">
              <a:buNone/>
              <a:defRPr>
                <a:solidFill>
                  <a:srgbClr val="999999"/>
                </a:solidFill>
              </a:defRPr>
            </a:lvl3pPr>
            <a:lvl4pPr lvl="3">
              <a:buNone/>
              <a:defRPr>
                <a:solidFill>
                  <a:srgbClr val="999999"/>
                </a:solidFill>
              </a:defRPr>
            </a:lvl4pPr>
            <a:lvl5pPr lvl="4">
              <a:buNone/>
              <a:defRPr>
                <a:solidFill>
                  <a:srgbClr val="999999"/>
                </a:solidFill>
              </a:defRPr>
            </a:lvl5pPr>
            <a:lvl6pPr lvl="5">
              <a:buNone/>
              <a:defRPr>
                <a:solidFill>
                  <a:srgbClr val="999999"/>
                </a:solidFill>
              </a:defRPr>
            </a:lvl6pPr>
            <a:lvl7pPr lvl="6">
              <a:buNone/>
              <a:defRPr>
                <a:solidFill>
                  <a:srgbClr val="999999"/>
                </a:solidFill>
              </a:defRPr>
            </a:lvl7pPr>
            <a:lvl8pPr lvl="7">
              <a:buNone/>
              <a:defRPr>
                <a:solidFill>
                  <a:srgbClr val="999999"/>
                </a:solidFill>
              </a:defRPr>
            </a:lvl8pPr>
            <a:lvl9pPr lvl="8">
              <a:buNone/>
              <a:defRPr>
                <a:solidFill>
                  <a:srgbClr val="999999"/>
                </a:solidFill>
              </a:defRPr>
            </a:lvl9pPr>
          </a:lstStyle>
          <a:p>
            <a:pPr indent="0" lvl="0" marL="0" rtl="0" algn="r">
              <a:spcBef>
                <a:spcPts val="0"/>
              </a:spcBef>
              <a:spcAft>
                <a:spcPts val="0"/>
              </a:spcAft>
              <a:buNone/>
            </a:pPr>
            <a:fld id="{00000000-1234-1234-1234-123412341234}" type="slidenum">
              <a:rPr lang="en"/>
              <a:t>‹#›</a:t>
            </a:fld>
            <a:endParaRPr/>
          </a:p>
        </p:txBody>
      </p:sp>
      <p:sp>
        <p:nvSpPr>
          <p:cNvPr id="2557" name="Google Shape;2557;p147"/>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rgbClr val="999999"/>
                </a:solidFill>
              </a:rPr>
              <a:t>INTERNAL USE ONLY -  NOT FOR DISTRIBUTION</a:t>
            </a:r>
            <a:endParaRPr sz="1800">
              <a:solidFill>
                <a:srgbClr val="999999"/>
              </a:solidFill>
              <a:latin typeface="Inter"/>
              <a:ea typeface="Inter"/>
              <a:cs typeface="Inter"/>
              <a:sym typeface="Inter"/>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 img">
  <p:cSld name="TITLE_AND_TWO_COLUMNS_1_1">
    <p:spTree>
      <p:nvGrpSpPr>
        <p:cNvPr id="2558" name="Shape 2558"/>
        <p:cNvGrpSpPr/>
        <p:nvPr/>
      </p:nvGrpSpPr>
      <p:grpSpPr>
        <a:xfrm>
          <a:off x="0" y="0"/>
          <a:ext cx="0" cy="0"/>
          <a:chOff x="0" y="0"/>
          <a:chExt cx="0" cy="0"/>
        </a:xfrm>
      </p:grpSpPr>
      <p:sp>
        <p:nvSpPr>
          <p:cNvPr id="2559" name="Google Shape;2559;p148"/>
          <p:cNvSpPr txBox="1"/>
          <p:nvPr>
            <p:ph type="title"/>
          </p:nvPr>
        </p:nvSpPr>
        <p:spPr>
          <a:xfrm>
            <a:off x="457200" y="228600"/>
            <a:ext cx="8229600" cy="731400"/>
          </a:xfrm>
          <a:prstGeom prst="rect">
            <a:avLst/>
          </a:prstGeom>
        </p:spPr>
        <p:txBody>
          <a:bodyPr anchorCtr="0" anchor="ctr" bIns="0" lIns="0" spcFirstLastPara="1" rIns="0" wrap="square" tIns="0">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60" name="Google Shape;2560;p148"/>
          <p:cNvSpPr txBox="1"/>
          <p:nvPr>
            <p:ph idx="1" type="body"/>
          </p:nvPr>
        </p:nvSpPr>
        <p:spPr>
          <a:xfrm>
            <a:off x="457200" y="1143000"/>
            <a:ext cx="2560200" cy="3305100"/>
          </a:xfrm>
          <a:prstGeom prst="rect">
            <a:avLst/>
          </a:prstGeom>
        </p:spPr>
        <p:txBody>
          <a:bodyPr anchorCtr="0" anchor="t" bIns="0" lIns="0" spcFirstLastPara="1" rIns="0" wrap="square" tIns="0">
            <a:noAutofit/>
          </a:bodyPr>
          <a:lstStyle>
            <a:lvl1pPr indent="-304800" lvl="0" marL="457200">
              <a:spcBef>
                <a:spcPts val="400"/>
              </a:spcBef>
              <a:spcAft>
                <a:spcPts val="0"/>
              </a:spcAft>
              <a:buSzPts val="1200"/>
              <a:buChar char="●"/>
              <a:defRPr/>
            </a:lvl1pPr>
            <a:lvl2pPr indent="-304800" lvl="1" marL="914400">
              <a:spcBef>
                <a:spcPts val="400"/>
              </a:spcBef>
              <a:spcAft>
                <a:spcPts val="0"/>
              </a:spcAft>
              <a:buSzPts val="1200"/>
              <a:buChar char="○"/>
              <a:defRPr/>
            </a:lvl2pPr>
            <a:lvl3pPr indent="-304800" lvl="2" marL="1371600">
              <a:spcBef>
                <a:spcPts val="400"/>
              </a:spcBef>
              <a:spcAft>
                <a:spcPts val="0"/>
              </a:spcAft>
              <a:buSzPts val="1200"/>
              <a:buChar char="■"/>
              <a:defRPr/>
            </a:lvl3pPr>
            <a:lvl4pPr indent="-304800" lvl="3" marL="1828800">
              <a:spcBef>
                <a:spcPts val="400"/>
              </a:spcBef>
              <a:spcAft>
                <a:spcPts val="0"/>
              </a:spcAft>
              <a:buSzPts val="1200"/>
              <a:buChar char="●"/>
              <a:defRPr/>
            </a:lvl4pPr>
            <a:lvl5pPr indent="-304800" lvl="4" marL="2286000">
              <a:spcBef>
                <a:spcPts val="400"/>
              </a:spcBef>
              <a:spcAft>
                <a:spcPts val="0"/>
              </a:spcAft>
              <a:buSzPts val="1200"/>
              <a:buChar char="○"/>
              <a:defRPr/>
            </a:lvl5pPr>
            <a:lvl6pPr indent="-304800" lvl="5" marL="2743200">
              <a:spcBef>
                <a:spcPts val="400"/>
              </a:spcBef>
              <a:spcAft>
                <a:spcPts val="0"/>
              </a:spcAft>
              <a:buSzPts val="1200"/>
              <a:buChar char="■"/>
              <a:defRPr/>
            </a:lvl6pPr>
            <a:lvl7pPr indent="-304800" lvl="6" marL="3200400">
              <a:spcBef>
                <a:spcPts val="400"/>
              </a:spcBef>
              <a:spcAft>
                <a:spcPts val="0"/>
              </a:spcAft>
              <a:buSzPts val="1200"/>
              <a:buChar char="●"/>
              <a:defRPr/>
            </a:lvl7pPr>
            <a:lvl8pPr indent="-304800" lvl="7" marL="3657600">
              <a:spcBef>
                <a:spcPts val="400"/>
              </a:spcBef>
              <a:spcAft>
                <a:spcPts val="0"/>
              </a:spcAft>
              <a:buSzPts val="1200"/>
              <a:buChar char="○"/>
              <a:defRPr/>
            </a:lvl8pPr>
            <a:lvl9pPr indent="-304800" lvl="8" marL="4114800">
              <a:spcBef>
                <a:spcPts val="400"/>
              </a:spcBef>
              <a:spcAft>
                <a:spcPts val="400"/>
              </a:spcAft>
              <a:buSzPts val="1200"/>
              <a:buChar char="■"/>
              <a:defRPr/>
            </a:lvl9pPr>
          </a:lstStyle>
          <a:p/>
        </p:txBody>
      </p:sp>
      <p:sp>
        <p:nvSpPr>
          <p:cNvPr id="2561" name="Google Shape;2561;p148"/>
          <p:cNvSpPr txBox="1"/>
          <p:nvPr>
            <p:ph idx="2" type="body"/>
          </p:nvPr>
        </p:nvSpPr>
        <p:spPr>
          <a:xfrm>
            <a:off x="3291900" y="1143000"/>
            <a:ext cx="2560200" cy="3305100"/>
          </a:xfrm>
          <a:prstGeom prst="rect">
            <a:avLst/>
          </a:prstGeom>
        </p:spPr>
        <p:txBody>
          <a:bodyPr anchorCtr="0" anchor="t" bIns="0" lIns="0" spcFirstLastPara="1" rIns="0" wrap="square" tIns="0">
            <a:noAutofit/>
          </a:bodyPr>
          <a:lstStyle>
            <a:lvl1pPr indent="-304800" lvl="0" marL="457200">
              <a:spcBef>
                <a:spcPts val="400"/>
              </a:spcBef>
              <a:spcAft>
                <a:spcPts val="0"/>
              </a:spcAft>
              <a:buSzPts val="1200"/>
              <a:buChar char="●"/>
              <a:defRPr/>
            </a:lvl1pPr>
            <a:lvl2pPr indent="-304800" lvl="1" marL="914400">
              <a:spcBef>
                <a:spcPts val="400"/>
              </a:spcBef>
              <a:spcAft>
                <a:spcPts val="0"/>
              </a:spcAft>
              <a:buSzPts val="1200"/>
              <a:buChar char="○"/>
              <a:defRPr/>
            </a:lvl2pPr>
            <a:lvl3pPr indent="-304800" lvl="2" marL="1371600">
              <a:spcBef>
                <a:spcPts val="400"/>
              </a:spcBef>
              <a:spcAft>
                <a:spcPts val="0"/>
              </a:spcAft>
              <a:buSzPts val="1200"/>
              <a:buChar char="■"/>
              <a:defRPr/>
            </a:lvl3pPr>
            <a:lvl4pPr indent="-304800" lvl="3" marL="1828800">
              <a:spcBef>
                <a:spcPts val="400"/>
              </a:spcBef>
              <a:spcAft>
                <a:spcPts val="0"/>
              </a:spcAft>
              <a:buSzPts val="1200"/>
              <a:buChar char="●"/>
              <a:defRPr/>
            </a:lvl4pPr>
            <a:lvl5pPr indent="-304800" lvl="4" marL="2286000">
              <a:spcBef>
                <a:spcPts val="400"/>
              </a:spcBef>
              <a:spcAft>
                <a:spcPts val="0"/>
              </a:spcAft>
              <a:buSzPts val="1200"/>
              <a:buChar char="○"/>
              <a:defRPr/>
            </a:lvl5pPr>
            <a:lvl6pPr indent="-304800" lvl="5" marL="2743200">
              <a:spcBef>
                <a:spcPts val="400"/>
              </a:spcBef>
              <a:spcAft>
                <a:spcPts val="0"/>
              </a:spcAft>
              <a:buSzPts val="1200"/>
              <a:buChar char="■"/>
              <a:defRPr/>
            </a:lvl6pPr>
            <a:lvl7pPr indent="-304800" lvl="6" marL="3200400">
              <a:spcBef>
                <a:spcPts val="400"/>
              </a:spcBef>
              <a:spcAft>
                <a:spcPts val="0"/>
              </a:spcAft>
              <a:buSzPts val="1200"/>
              <a:buChar char="●"/>
              <a:defRPr/>
            </a:lvl7pPr>
            <a:lvl8pPr indent="-304800" lvl="7" marL="3657600">
              <a:spcBef>
                <a:spcPts val="400"/>
              </a:spcBef>
              <a:spcAft>
                <a:spcPts val="0"/>
              </a:spcAft>
              <a:buSzPts val="1200"/>
              <a:buChar char="○"/>
              <a:defRPr/>
            </a:lvl8pPr>
            <a:lvl9pPr indent="-304800" lvl="8" marL="4114800">
              <a:spcBef>
                <a:spcPts val="400"/>
              </a:spcBef>
              <a:spcAft>
                <a:spcPts val="400"/>
              </a:spcAft>
              <a:buSzPts val="1200"/>
              <a:buChar char="■"/>
              <a:defRPr/>
            </a:lvl9pPr>
          </a:lstStyle>
          <a:p/>
        </p:txBody>
      </p:sp>
      <p:sp>
        <p:nvSpPr>
          <p:cNvPr id="2562" name="Google Shape;2562;p148"/>
          <p:cNvSpPr/>
          <p:nvPr>
            <p:ph idx="3" type="pic"/>
          </p:nvPr>
        </p:nvSpPr>
        <p:spPr>
          <a:xfrm>
            <a:off x="6126600" y="1152475"/>
            <a:ext cx="2560200" cy="3305100"/>
          </a:xfrm>
          <a:prstGeom prst="roundRect">
            <a:avLst>
              <a:gd fmla="val 5764" name="adj"/>
            </a:avLst>
          </a:prstGeom>
          <a:noFill/>
          <a:ln>
            <a:noFill/>
          </a:ln>
        </p:spPr>
      </p:sp>
      <p:grpSp>
        <p:nvGrpSpPr>
          <p:cNvPr id="2563" name="Google Shape;2563;p148"/>
          <p:cNvGrpSpPr/>
          <p:nvPr/>
        </p:nvGrpSpPr>
        <p:grpSpPr>
          <a:xfrm>
            <a:off x="457211" y="4673798"/>
            <a:ext cx="519248" cy="241043"/>
            <a:chOff x="228600" y="4695069"/>
            <a:chExt cx="473723" cy="219930"/>
          </a:xfrm>
        </p:grpSpPr>
        <p:grpSp>
          <p:nvGrpSpPr>
            <p:cNvPr id="2564" name="Google Shape;2564;p148"/>
            <p:cNvGrpSpPr/>
            <p:nvPr/>
          </p:nvGrpSpPr>
          <p:grpSpPr>
            <a:xfrm>
              <a:off x="228646" y="4695069"/>
              <a:ext cx="473677" cy="107830"/>
              <a:chOff x="1138300" y="2252975"/>
              <a:chExt cx="5334200" cy="1214300"/>
            </a:xfrm>
          </p:grpSpPr>
          <p:sp>
            <p:nvSpPr>
              <p:cNvPr id="2565" name="Google Shape;2565;p148"/>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566" name="Google Shape;2566;p148"/>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567" name="Google Shape;2567;p148"/>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568" name="Google Shape;2568;p148"/>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569" name="Google Shape;2569;p148"/>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570" name="Google Shape;2570;p148"/>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grpSp>
        <p:sp>
          <p:nvSpPr>
            <p:cNvPr id="2571" name="Google Shape;2571;p148"/>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999999"/>
                  </a:solidFill>
                  <a:latin typeface="Inter"/>
                  <a:ea typeface="Inter"/>
                  <a:cs typeface="Inter"/>
                  <a:sym typeface="Inter"/>
                </a:rPr>
                <a:t>FRONTAPP, INC.™</a:t>
              </a:r>
              <a:endParaRPr sz="473">
                <a:solidFill>
                  <a:srgbClr val="999999"/>
                </a:solidFill>
                <a:latin typeface="Inter"/>
                <a:ea typeface="Inter"/>
                <a:cs typeface="Inter"/>
                <a:sym typeface="Inter"/>
              </a:endParaRPr>
            </a:p>
          </p:txBody>
        </p:sp>
      </p:grpSp>
      <p:sp>
        <p:nvSpPr>
          <p:cNvPr id="2572" name="Google Shape;2572;p148"/>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999999"/>
                </a:solidFill>
              </a:defRPr>
            </a:lvl1pPr>
            <a:lvl2pPr lvl="1">
              <a:buNone/>
              <a:defRPr>
                <a:solidFill>
                  <a:srgbClr val="999999"/>
                </a:solidFill>
              </a:defRPr>
            </a:lvl2pPr>
            <a:lvl3pPr lvl="2">
              <a:buNone/>
              <a:defRPr>
                <a:solidFill>
                  <a:srgbClr val="999999"/>
                </a:solidFill>
              </a:defRPr>
            </a:lvl3pPr>
            <a:lvl4pPr lvl="3">
              <a:buNone/>
              <a:defRPr>
                <a:solidFill>
                  <a:srgbClr val="999999"/>
                </a:solidFill>
              </a:defRPr>
            </a:lvl4pPr>
            <a:lvl5pPr lvl="4">
              <a:buNone/>
              <a:defRPr>
                <a:solidFill>
                  <a:srgbClr val="999999"/>
                </a:solidFill>
              </a:defRPr>
            </a:lvl5pPr>
            <a:lvl6pPr lvl="5">
              <a:buNone/>
              <a:defRPr>
                <a:solidFill>
                  <a:srgbClr val="999999"/>
                </a:solidFill>
              </a:defRPr>
            </a:lvl6pPr>
            <a:lvl7pPr lvl="6">
              <a:buNone/>
              <a:defRPr>
                <a:solidFill>
                  <a:srgbClr val="999999"/>
                </a:solidFill>
              </a:defRPr>
            </a:lvl7pPr>
            <a:lvl8pPr lvl="7">
              <a:buNone/>
              <a:defRPr>
                <a:solidFill>
                  <a:srgbClr val="999999"/>
                </a:solidFill>
              </a:defRPr>
            </a:lvl8pPr>
            <a:lvl9pPr lvl="8">
              <a:buNone/>
              <a:defRPr>
                <a:solidFill>
                  <a:srgbClr val="999999"/>
                </a:solidFill>
              </a:defRPr>
            </a:lvl9pPr>
          </a:lstStyle>
          <a:p>
            <a:pPr indent="0" lvl="0" marL="0" rtl="0" algn="r">
              <a:spcBef>
                <a:spcPts val="0"/>
              </a:spcBef>
              <a:spcAft>
                <a:spcPts val="0"/>
              </a:spcAft>
              <a:buNone/>
            </a:pPr>
            <a:fld id="{00000000-1234-1234-1234-123412341234}" type="slidenum">
              <a:rPr lang="en"/>
              <a:t>‹#›</a:t>
            </a:fld>
            <a:endParaRPr/>
          </a:p>
        </p:txBody>
      </p:sp>
      <p:sp>
        <p:nvSpPr>
          <p:cNvPr id="2573" name="Google Shape;2573;p148"/>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rgbClr val="999999"/>
                </a:solidFill>
              </a:rPr>
              <a:t>INTERNAL USE ONLY -  NOT FOR DISTRIBUTION</a:t>
            </a:r>
            <a:endParaRPr sz="1800">
              <a:solidFill>
                <a:srgbClr val="999999"/>
              </a:solidFill>
              <a:latin typeface="Inter"/>
              <a:ea typeface="Inter"/>
              <a:cs typeface="Inter"/>
              <a:sym typeface="Inter"/>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TITLE_AND_TWO_COLUMNS_1_2">
    <p:spTree>
      <p:nvGrpSpPr>
        <p:cNvPr id="2574" name="Shape 2574"/>
        <p:cNvGrpSpPr/>
        <p:nvPr/>
      </p:nvGrpSpPr>
      <p:grpSpPr>
        <a:xfrm>
          <a:off x="0" y="0"/>
          <a:ext cx="0" cy="0"/>
          <a:chOff x="0" y="0"/>
          <a:chExt cx="0" cy="0"/>
        </a:xfrm>
      </p:grpSpPr>
      <p:sp>
        <p:nvSpPr>
          <p:cNvPr id="2575" name="Google Shape;2575;p149"/>
          <p:cNvSpPr txBox="1"/>
          <p:nvPr>
            <p:ph type="title"/>
          </p:nvPr>
        </p:nvSpPr>
        <p:spPr>
          <a:xfrm>
            <a:off x="457200" y="228600"/>
            <a:ext cx="8229600" cy="731400"/>
          </a:xfrm>
          <a:prstGeom prst="rect">
            <a:avLst/>
          </a:prstGeom>
        </p:spPr>
        <p:txBody>
          <a:bodyPr anchorCtr="0" anchor="ctr" bIns="0" lIns="0" spcFirstLastPara="1" rIns="0" wrap="square" tIns="0">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76" name="Google Shape;2576;p149"/>
          <p:cNvSpPr txBox="1"/>
          <p:nvPr>
            <p:ph idx="1" type="body"/>
          </p:nvPr>
        </p:nvSpPr>
        <p:spPr>
          <a:xfrm>
            <a:off x="457200" y="1143000"/>
            <a:ext cx="1828800" cy="3305100"/>
          </a:xfrm>
          <a:prstGeom prst="rect">
            <a:avLst/>
          </a:prstGeom>
        </p:spPr>
        <p:txBody>
          <a:bodyPr anchorCtr="0" anchor="t" bIns="0" lIns="0" spcFirstLastPara="1" rIns="0" wrap="square" tIns="0">
            <a:noAutofit/>
          </a:bodyPr>
          <a:lstStyle>
            <a:lvl1pPr indent="-304800" lvl="0" marL="457200">
              <a:spcBef>
                <a:spcPts val="400"/>
              </a:spcBef>
              <a:spcAft>
                <a:spcPts val="0"/>
              </a:spcAft>
              <a:buSzPts val="1200"/>
              <a:buChar char="●"/>
              <a:defRPr/>
            </a:lvl1pPr>
            <a:lvl2pPr indent="-304800" lvl="1" marL="914400">
              <a:spcBef>
                <a:spcPts val="400"/>
              </a:spcBef>
              <a:spcAft>
                <a:spcPts val="0"/>
              </a:spcAft>
              <a:buSzPts val="1200"/>
              <a:buChar char="○"/>
              <a:defRPr/>
            </a:lvl2pPr>
            <a:lvl3pPr indent="-304800" lvl="2" marL="1371600">
              <a:spcBef>
                <a:spcPts val="400"/>
              </a:spcBef>
              <a:spcAft>
                <a:spcPts val="0"/>
              </a:spcAft>
              <a:buSzPts val="1200"/>
              <a:buChar char="■"/>
              <a:defRPr/>
            </a:lvl3pPr>
            <a:lvl4pPr indent="-304800" lvl="3" marL="1828800">
              <a:spcBef>
                <a:spcPts val="400"/>
              </a:spcBef>
              <a:spcAft>
                <a:spcPts val="0"/>
              </a:spcAft>
              <a:buSzPts val="1200"/>
              <a:buChar char="●"/>
              <a:defRPr/>
            </a:lvl4pPr>
            <a:lvl5pPr indent="-304800" lvl="4" marL="2286000">
              <a:spcBef>
                <a:spcPts val="400"/>
              </a:spcBef>
              <a:spcAft>
                <a:spcPts val="0"/>
              </a:spcAft>
              <a:buSzPts val="1200"/>
              <a:buChar char="○"/>
              <a:defRPr/>
            </a:lvl5pPr>
            <a:lvl6pPr indent="-304800" lvl="5" marL="2743200">
              <a:spcBef>
                <a:spcPts val="400"/>
              </a:spcBef>
              <a:spcAft>
                <a:spcPts val="0"/>
              </a:spcAft>
              <a:buSzPts val="1200"/>
              <a:buChar char="■"/>
              <a:defRPr/>
            </a:lvl6pPr>
            <a:lvl7pPr indent="-304800" lvl="6" marL="3200400">
              <a:spcBef>
                <a:spcPts val="400"/>
              </a:spcBef>
              <a:spcAft>
                <a:spcPts val="0"/>
              </a:spcAft>
              <a:buSzPts val="1200"/>
              <a:buChar char="●"/>
              <a:defRPr/>
            </a:lvl7pPr>
            <a:lvl8pPr indent="-304800" lvl="7" marL="3657600">
              <a:spcBef>
                <a:spcPts val="400"/>
              </a:spcBef>
              <a:spcAft>
                <a:spcPts val="0"/>
              </a:spcAft>
              <a:buSzPts val="1200"/>
              <a:buChar char="○"/>
              <a:defRPr/>
            </a:lvl8pPr>
            <a:lvl9pPr indent="-304800" lvl="8" marL="4114800">
              <a:spcBef>
                <a:spcPts val="400"/>
              </a:spcBef>
              <a:spcAft>
                <a:spcPts val="400"/>
              </a:spcAft>
              <a:buSzPts val="1200"/>
              <a:buChar char="■"/>
              <a:defRPr/>
            </a:lvl9pPr>
          </a:lstStyle>
          <a:p/>
        </p:txBody>
      </p:sp>
      <p:sp>
        <p:nvSpPr>
          <p:cNvPr id="2577" name="Google Shape;2577;p149"/>
          <p:cNvSpPr txBox="1"/>
          <p:nvPr>
            <p:ph idx="2" type="body"/>
          </p:nvPr>
        </p:nvSpPr>
        <p:spPr>
          <a:xfrm>
            <a:off x="2590800" y="1143000"/>
            <a:ext cx="1828800" cy="3305100"/>
          </a:xfrm>
          <a:prstGeom prst="rect">
            <a:avLst/>
          </a:prstGeom>
        </p:spPr>
        <p:txBody>
          <a:bodyPr anchorCtr="0" anchor="t" bIns="0" lIns="0" spcFirstLastPara="1" rIns="0" wrap="square" tIns="0">
            <a:noAutofit/>
          </a:bodyPr>
          <a:lstStyle>
            <a:lvl1pPr indent="-304800" lvl="0" marL="457200">
              <a:spcBef>
                <a:spcPts val="400"/>
              </a:spcBef>
              <a:spcAft>
                <a:spcPts val="0"/>
              </a:spcAft>
              <a:buSzPts val="1200"/>
              <a:buChar char="●"/>
              <a:defRPr/>
            </a:lvl1pPr>
            <a:lvl2pPr indent="-304800" lvl="1" marL="914400">
              <a:spcBef>
                <a:spcPts val="400"/>
              </a:spcBef>
              <a:spcAft>
                <a:spcPts val="0"/>
              </a:spcAft>
              <a:buSzPts val="1200"/>
              <a:buChar char="○"/>
              <a:defRPr/>
            </a:lvl2pPr>
            <a:lvl3pPr indent="-304800" lvl="2" marL="1371600">
              <a:spcBef>
                <a:spcPts val="400"/>
              </a:spcBef>
              <a:spcAft>
                <a:spcPts val="0"/>
              </a:spcAft>
              <a:buSzPts val="1200"/>
              <a:buChar char="■"/>
              <a:defRPr/>
            </a:lvl3pPr>
            <a:lvl4pPr indent="-304800" lvl="3" marL="1828800">
              <a:spcBef>
                <a:spcPts val="400"/>
              </a:spcBef>
              <a:spcAft>
                <a:spcPts val="0"/>
              </a:spcAft>
              <a:buSzPts val="1200"/>
              <a:buChar char="●"/>
              <a:defRPr/>
            </a:lvl4pPr>
            <a:lvl5pPr indent="-304800" lvl="4" marL="2286000">
              <a:spcBef>
                <a:spcPts val="400"/>
              </a:spcBef>
              <a:spcAft>
                <a:spcPts val="0"/>
              </a:spcAft>
              <a:buSzPts val="1200"/>
              <a:buChar char="○"/>
              <a:defRPr/>
            </a:lvl5pPr>
            <a:lvl6pPr indent="-304800" lvl="5" marL="2743200">
              <a:spcBef>
                <a:spcPts val="400"/>
              </a:spcBef>
              <a:spcAft>
                <a:spcPts val="0"/>
              </a:spcAft>
              <a:buSzPts val="1200"/>
              <a:buChar char="■"/>
              <a:defRPr/>
            </a:lvl6pPr>
            <a:lvl7pPr indent="-304800" lvl="6" marL="3200400">
              <a:spcBef>
                <a:spcPts val="400"/>
              </a:spcBef>
              <a:spcAft>
                <a:spcPts val="0"/>
              </a:spcAft>
              <a:buSzPts val="1200"/>
              <a:buChar char="●"/>
              <a:defRPr/>
            </a:lvl7pPr>
            <a:lvl8pPr indent="-304800" lvl="7" marL="3657600">
              <a:spcBef>
                <a:spcPts val="400"/>
              </a:spcBef>
              <a:spcAft>
                <a:spcPts val="0"/>
              </a:spcAft>
              <a:buSzPts val="1200"/>
              <a:buChar char="○"/>
              <a:defRPr/>
            </a:lvl8pPr>
            <a:lvl9pPr indent="-304800" lvl="8" marL="4114800">
              <a:spcBef>
                <a:spcPts val="400"/>
              </a:spcBef>
              <a:spcAft>
                <a:spcPts val="400"/>
              </a:spcAft>
              <a:buSzPts val="1200"/>
              <a:buChar char="■"/>
              <a:defRPr/>
            </a:lvl9pPr>
          </a:lstStyle>
          <a:p/>
        </p:txBody>
      </p:sp>
      <p:sp>
        <p:nvSpPr>
          <p:cNvPr id="2578" name="Google Shape;2578;p149"/>
          <p:cNvSpPr txBox="1"/>
          <p:nvPr>
            <p:ph idx="3" type="body"/>
          </p:nvPr>
        </p:nvSpPr>
        <p:spPr>
          <a:xfrm>
            <a:off x="4724400" y="1143000"/>
            <a:ext cx="1828800" cy="3305100"/>
          </a:xfrm>
          <a:prstGeom prst="rect">
            <a:avLst/>
          </a:prstGeom>
        </p:spPr>
        <p:txBody>
          <a:bodyPr anchorCtr="0" anchor="t" bIns="0" lIns="0" spcFirstLastPara="1" rIns="0" wrap="square" tIns="0">
            <a:noAutofit/>
          </a:bodyPr>
          <a:lstStyle>
            <a:lvl1pPr indent="-304800" lvl="0" marL="457200">
              <a:spcBef>
                <a:spcPts val="400"/>
              </a:spcBef>
              <a:spcAft>
                <a:spcPts val="0"/>
              </a:spcAft>
              <a:buSzPts val="1200"/>
              <a:buChar char="●"/>
              <a:defRPr/>
            </a:lvl1pPr>
            <a:lvl2pPr indent="-304800" lvl="1" marL="914400">
              <a:spcBef>
                <a:spcPts val="400"/>
              </a:spcBef>
              <a:spcAft>
                <a:spcPts val="0"/>
              </a:spcAft>
              <a:buSzPts val="1200"/>
              <a:buChar char="○"/>
              <a:defRPr/>
            </a:lvl2pPr>
            <a:lvl3pPr indent="-304800" lvl="2" marL="1371600">
              <a:spcBef>
                <a:spcPts val="400"/>
              </a:spcBef>
              <a:spcAft>
                <a:spcPts val="0"/>
              </a:spcAft>
              <a:buSzPts val="1200"/>
              <a:buChar char="■"/>
              <a:defRPr/>
            </a:lvl3pPr>
            <a:lvl4pPr indent="-304800" lvl="3" marL="1828800">
              <a:spcBef>
                <a:spcPts val="400"/>
              </a:spcBef>
              <a:spcAft>
                <a:spcPts val="0"/>
              </a:spcAft>
              <a:buSzPts val="1200"/>
              <a:buChar char="●"/>
              <a:defRPr/>
            </a:lvl4pPr>
            <a:lvl5pPr indent="-304800" lvl="4" marL="2286000">
              <a:spcBef>
                <a:spcPts val="400"/>
              </a:spcBef>
              <a:spcAft>
                <a:spcPts val="0"/>
              </a:spcAft>
              <a:buSzPts val="1200"/>
              <a:buChar char="○"/>
              <a:defRPr/>
            </a:lvl5pPr>
            <a:lvl6pPr indent="-304800" lvl="5" marL="2743200">
              <a:spcBef>
                <a:spcPts val="400"/>
              </a:spcBef>
              <a:spcAft>
                <a:spcPts val="0"/>
              </a:spcAft>
              <a:buSzPts val="1200"/>
              <a:buChar char="■"/>
              <a:defRPr/>
            </a:lvl6pPr>
            <a:lvl7pPr indent="-304800" lvl="6" marL="3200400">
              <a:spcBef>
                <a:spcPts val="400"/>
              </a:spcBef>
              <a:spcAft>
                <a:spcPts val="0"/>
              </a:spcAft>
              <a:buSzPts val="1200"/>
              <a:buChar char="●"/>
              <a:defRPr/>
            </a:lvl7pPr>
            <a:lvl8pPr indent="-304800" lvl="7" marL="3657600">
              <a:spcBef>
                <a:spcPts val="400"/>
              </a:spcBef>
              <a:spcAft>
                <a:spcPts val="0"/>
              </a:spcAft>
              <a:buSzPts val="1200"/>
              <a:buChar char="○"/>
              <a:defRPr/>
            </a:lvl8pPr>
            <a:lvl9pPr indent="-304800" lvl="8" marL="4114800">
              <a:spcBef>
                <a:spcPts val="400"/>
              </a:spcBef>
              <a:spcAft>
                <a:spcPts val="400"/>
              </a:spcAft>
              <a:buSzPts val="1200"/>
              <a:buChar char="■"/>
              <a:defRPr/>
            </a:lvl9pPr>
          </a:lstStyle>
          <a:p/>
        </p:txBody>
      </p:sp>
      <p:sp>
        <p:nvSpPr>
          <p:cNvPr id="2579" name="Google Shape;2579;p149"/>
          <p:cNvSpPr txBox="1"/>
          <p:nvPr>
            <p:ph idx="4" type="body"/>
          </p:nvPr>
        </p:nvSpPr>
        <p:spPr>
          <a:xfrm>
            <a:off x="6858000" y="1143000"/>
            <a:ext cx="1828800" cy="3305100"/>
          </a:xfrm>
          <a:prstGeom prst="rect">
            <a:avLst/>
          </a:prstGeom>
        </p:spPr>
        <p:txBody>
          <a:bodyPr anchorCtr="0" anchor="t" bIns="0" lIns="0" spcFirstLastPara="1" rIns="0" wrap="square" tIns="0">
            <a:noAutofit/>
          </a:bodyPr>
          <a:lstStyle>
            <a:lvl1pPr indent="-304800" lvl="0" marL="457200">
              <a:spcBef>
                <a:spcPts val="400"/>
              </a:spcBef>
              <a:spcAft>
                <a:spcPts val="0"/>
              </a:spcAft>
              <a:buSzPts val="1200"/>
              <a:buChar char="●"/>
              <a:defRPr/>
            </a:lvl1pPr>
            <a:lvl2pPr indent="-304800" lvl="1" marL="914400">
              <a:spcBef>
                <a:spcPts val="400"/>
              </a:spcBef>
              <a:spcAft>
                <a:spcPts val="0"/>
              </a:spcAft>
              <a:buSzPts val="1200"/>
              <a:buChar char="○"/>
              <a:defRPr/>
            </a:lvl2pPr>
            <a:lvl3pPr indent="-304800" lvl="2" marL="1371600">
              <a:spcBef>
                <a:spcPts val="400"/>
              </a:spcBef>
              <a:spcAft>
                <a:spcPts val="0"/>
              </a:spcAft>
              <a:buSzPts val="1200"/>
              <a:buChar char="■"/>
              <a:defRPr/>
            </a:lvl3pPr>
            <a:lvl4pPr indent="-304800" lvl="3" marL="1828800">
              <a:spcBef>
                <a:spcPts val="400"/>
              </a:spcBef>
              <a:spcAft>
                <a:spcPts val="0"/>
              </a:spcAft>
              <a:buSzPts val="1200"/>
              <a:buChar char="●"/>
              <a:defRPr/>
            </a:lvl4pPr>
            <a:lvl5pPr indent="-304800" lvl="4" marL="2286000">
              <a:spcBef>
                <a:spcPts val="400"/>
              </a:spcBef>
              <a:spcAft>
                <a:spcPts val="0"/>
              </a:spcAft>
              <a:buSzPts val="1200"/>
              <a:buChar char="○"/>
              <a:defRPr/>
            </a:lvl5pPr>
            <a:lvl6pPr indent="-304800" lvl="5" marL="2743200">
              <a:spcBef>
                <a:spcPts val="400"/>
              </a:spcBef>
              <a:spcAft>
                <a:spcPts val="0"/>
              </a:spcAft>
              <a:buSzPts val="1200"/>
              <a:buChar char="■"/>
              <a:defRPr/>
            </a:lvl6pPr>
            <a:lvl7pPr indent="-304800" lvl="6" marL="3200400">
              <a:spcBef>
                <a:spcPts val="400"/>
              </a:spcBef>
              <a:spcAft>
                <a:spcPts val="0"/>
              </a:spcAft>
              <a:buSzPts val="1200"/>
              <a:buChar char="●"/>
              <a:defRPr/>
            </a:lvl7pPr>
            <a:lvl8pPr indent="-304800" lvl="7" marL="3657600">
              <a:spcBef>
                <a:spcPts val="400"/>
              </a:spcBef>
              <a:spcAft>
                <a:spcPts val="0"/>
              </a:spcAft>
              <a:buSzPts val="1200"/>
              <a:buChar char="○"/>
              <a:defRPr/>
            </a:lvl8pPr>
            <a:lvl9pPr indent="-304800" lvl="8" marL="4114800">
              <a:spcBef>
                <a:spcPts val="400"/>
              </a:spcBef>
              <a:spcAft>
                <a:spcPts val="400"/>
              </a:spcAft>
              <a:buSzPts val="1200"/>
              <a:buChar char="■"/>
              <a:defRPr/>
            </a:lvl9pPr>
          </a:lstStyle>
          <a:p/>
        </p:txBody>
      </p:sp>
      <p:grpSp>
        <p:nvGrpSpPr>
          <p:cNvPr id="2580" name="Google Shape;2580;p149"/>
          <p:cNvGrpSpPr/>
          <p:nvPr/>
        </p:nvGrpSpPr>
        <p:grpSpPr>
          <a:xfrm>
            <a:off x="457211" y="4673798"/>
            <a:ext cx="519248" cy="241043"/>
            <a:chOff x="228600" y="4695069"/>
            <a:chExt cx="473723" cy="219930"/>
          </a:xfrm>
        </p:grpSpPr>
        <p:grpSp>
          <p:nvGrpSpPr>
            <p:cNvPr id="2581" name="Google Shape;2581;p149"/>
            <p:cNvGrpSpPr/>
            <p:nvPr/>
          </p:nvGrpSpPr>
          <p:grpSpPr>
            <a:xfrm>
              <a:off x="228646" y="4695069"/>
              <a:ext cx="473677" cy="107830"/>
              <a:chOff x="1138300" y="2252975"/>
              <a:chExt cx="5334200" cy="1214300"/>
            </a:xfrm>
          </p:grpSpPr>
          <p:sp>
            <p:nvSpPr>
              <p:cNvPr id="2582" name="Google Shape;2582;p149"/>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583" name="Google Shape;2583;p149"/>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584" name="Google Shape;2584;p149"/>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585" name="Google Shape;2585;p149"/>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586" name="Google Shape;2586;p149"/>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587" name="Google Shape;2587;p149"/>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grpSp>
        <p:sp>
          <p:nvSpPr>
            <p:cNvPr id="2588" name="Google Shape;2588;p149"/>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999999"/>
                  </a:solidFill>
                  <a:latin typeface="Inter"/>
                  <a:ea typeface="Inter"/>
                  <a:cs typeface="Inter"/>
                  <a:sym typeface="Inter"/>
                </a:rPr>
                <a:t>FRONTAPP, INC.™</a:t>
              </a:r>
              <a:endParaRPr sz="473">
                <a:solidFill>
                  <a:srgbClr val="999999"/>
                </a:solidFill>
                <a:latin typeface="Inter"/>
                <a:ea typeface="Inter"/>
                <a:cs typeface="Inter"/>
                <a:sym typeface="Inter"/>
              </a:endParaRPr>
            </a:p>
          </p:txBody>
        </p:sp>
      </p:grpSp>
      <p:sp>
        <p:nvSpPr>
          <p:cNvPr id="2589" name="Google Shape;2589;p149"/>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999999"/>
                </a:solidFill>
              </a:defRPr>
            </a:lvl1pPr>
            <a:lvl2pPr lvl="1">
              <a:buNone/>
              <a:defRPr>
                <a:solidFill>
                  <a:srgbClr val="999999"/>
                </a:solidFill>
              </a:defRPr>
            </a:lvl2pPr>
            <a:lvl3pPr lvl="2">
              <a:buNone/>
              <a:defRPr>
                <a:solidFill>
                  <a:srgbClr val="999999"/>
                </a:solidFill>
              </a:defRPr>
            </a:lvl3pPr>
            <a:lvl4pPr lvl="3">
              <a:buNone/>
              <a:defRPr>
                <a:solidFill>
                  <a:srgbClr val="999999"/>
                </a:solidFill>
              </a:defRPr>
            </a:lvl4pPr>
            <a:lvl5pPr lvl="4">
              <a:buNone/>
              <a:defRPr>
                <a:solidFill>
                  <a:srgbClr val="999999"/>
                </a:solidFill>
              </a:defRPr>
            </a:lvl5pPr>
            <a:lvl6pPr lvl="5">
              <a:buNone/>
              <a:defRPr>
                <a:solidFill>
                  <a:srgbClr val="999999"/>
                </a:solidFill>
              </a:defRPr>
            </a:lvl6pPr>
            <a:lvl7pPr lvl="6">
              <a:buNone/>
              <a:defRPr>
                <a:solidFill>
                  <a:srgbClr val="999999"/>
                </a:solidFill>
              </a:defRPr>
            </a:lvl7pPr>
            <a:lvl8pPr lvl="7">
              <a:buNone/>
              <a:defRPr>
                <a:solidFill>
                  <a:srgbClr val="999999"/>
                </a:solidFill>
              </a:defRPr>
            </a:lvl8pPr>
            <a:lvl9pPr lvl="8">
              <a:buNone/>
              <a:defRPr>
                <a:solidFill>
                  <a:srgbClr val="999999"/>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TITLE_AND_TWO_COLUMNS_1_2_2">
    <p:spTree>
      <p:nvGrpSpPr>
        <p:cNvPr id="2590" name="Shape 2590"/>
        <p:cNvGrpSpPr/>
        <p:nvPr/>
      </p:nvGrpSpPr>
      <p:grpSpPr>
        <a:xfrm>
          <a:off x="0" y="0"/>
          <a:ext cx="0" cy="0"/>
          <a:chOff x="0" y="0"/>
          <a:chExt cx="0" cy="0"/>
        </a:xfrm>
      </p:grpSpPr>
      <p:sp>
        <p:nvSpPr>
          <p:cNvPr id="2591" name="Google Shape;2591;p150"/>
          <p:cNvSpPr txBox="1"/>
          <p:nvPr>
            <p:ph type="title"/>
          </p:nvPr>
        </p:nvSpPr>
        <p:spPr>
          <a:xfrm>
            <a:off x="457200" y="228600"/>
            <a:ext cx="8229600" cy="731400"/>
          </a:xfrm>
          <a:prstGeom prst="rect">
            <a:avLst/>
          </a:prstGeom>
        </p:spPr>
        <p:txBody>
          <a:bodyPr anchorCtr="0" anchor="ctr" bIns="0" lIns="0" spcFirstLastPara="1" rIns="0" wrap="square" tIns="0">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92" name="Google Shape;2592;p150"/>
          <p:cNvSpPr txBox="1"/>
          <p:nvPr>
            <p:ph idx="1" type="body"/>
          </p:nvPr>
        </p:nvSpPr>
        <p:spPr>
          <a:xfrm>
            <a:off x="457200" y="3154800"/>
            <a:ext cx="1828800" cy="845700"/>
          </a:xfrm>
          <a:prstGeom prst="rect">
            <a:avLst/>
          </a:prstGeom>
        </p:spPr>
        <p:txBody>
          <a:bodyPr anchorCtr="0" anchor="t" bIns="0" lIns="0" spcFirstLastPara="1" rIns="0" wrap="square" tIns="0">
            <a:noAutofit/>
          </a:bodyPr>
          <a:lstStyle>
            <a:lvl1pPr indent="-304800" lvl="0" marL="457200">
              <a:spcBef>
                <a:spcPts val="400"/>
              </a:spcBef>
              <a:spcAft>
                <a:spcPts val="0"/>
              </a:spcAft>
              <a:buSzPts val="1200"/>
              <a:buChar char="●"/>
              <a:defRPr/>
            </a:lvl1pPr>
            <a:lvl2pPr indent="-304800" lvl="1" marL="914400">
              <a:spcBef>
                <a:spcPts val="400"/>
              </a:spcBef>
              <a:spcAft>
                <a:spcPts val="0"/>
              </a:spcAft>
              <a:buSzPts val="1200"/>
              <a:buChar char="○"/>
              <a:defRPr/>
            </a:lvl2pPr>
            <a:lvl3pPr indent="-304800" lvl="2" marL="1371600">
              <a:spcBef>
                <a:spcPts val="400"/>
              </a:spcBef>
              <a:spcAft>
                <a:spcPts val="0"/>
              </a:spcAft>
              <a:buSzPts val="1200"/>
              <a:buChar char="■"/>
              <a:defRPr/>
            </a:lvl3pPr>
            <a:lvl4pPr indent="-304800" lvl="3" marL="1828800">
              <a:spcBef>
                <a:spcPts val="400"/>
              </a:spcBef>
              <a:spcAft>
                <a:spcPts val="0"/>
              </a:spcAft>
              <a:buSzPts val="1200"/>
              <a:buChar char="●"/>
              <a:defRPr/>
            </a:lvl4pPr>
            <a:lvl5pPr indent="-304800" lvl="4" marL="2286000">
              <a:spcBef>
                <a:spcPts val="400"/>
              </a:spcBef>
              <a:spcAft>
                <a:spcPts val="0"/>
              </a:spcAft>
              <a:buSzPts val="1200"/>
              <a:buChar char="○"/>
              <a:defRPr/>
            </a:lvl5pPr>
            <a:lvl6pPr indent="-304800" lvl="5" marL="2743200">
              <a:spcBef>
                <a:spcPts val="400"/>
              </a:spcBef>
              <a:spcAft>
                <a:spcPts val="0"/>
              </a:spcAft>
              <a:buSzPts val="1200"/>
              <a:buChar char="■"/>
              <a:defRPr/>
            </a:lvl6pPr>
            <a:lvl7pPr indent="-304800" lvl="6" marL="3200400">
              <a:spcBef>
                <a:spcPts val="400"/>
              </a:spcBef>
              <a:spcAft>
                <a:spcPts val="0"/>
              </a:spcAft>
              <a:buSzPts val="1200"/>
              <a:buChar char="●"/>
              <a:defRPr/>
            </a:lvl7pPr>
            <a:lvl8pPr indent="-304800" lvl="7" marL="3657600">
              <a:spcBef>
                <a:spcPts val="400"/>
              </a:spcBef>
              <a:spcAft>
                <a:spcPts val="0"/>
              </a:spcAft>
              <a:buSzPts val="1200"/>
              <a:buChar char="○"/>
              <a:defRPr/>
            </a:lvl8pPr>
            <a:lvl9pPr indent="-304800" lvl="8" marL="4114800">
              <a:spcBef>
                <a:spcPts val="400"/>
              </a:spcBef>
              <a:spcAft>
                <a:spcPts val="400"/>
              </a:spcAft>
              <a:buSzPts val="1200"/>
              <a:buChar char="■"/>
              <a:defRPr/>
            </a:lvl9pPr>
          </a:lstStyle>
          <a:p/>
        </p:txBody>
      </p:sp>
      <p:sp>
        <p:nvSpPr>
          <p:cNvPr id="2593" name="Google Shape;2593;p150"/>
          <p:cNvSpPr txBox="1"/>
          <p:nvPr>
            <p:ph idx="2" type="body"/>
          </p:nvPr>
        </p:nvSpPr>
        <p:spPr>
          <a:xfrm>
            <a:off x="2590800" y="3154800"/>
            <a:ext cx="1828800" cy="845700"/>
          </a:xfrm>
          <a:prstGeom prst="rect">
            <a:avLst/>
          </a:prstGeom>
        </p:spPr>
        <p:txBody>
          <a:bodyPr anchorCtr="0" anchor="t" bIns="0" lIns="0" spcFirstLastPara="1" rIns="0" wrap="square" tIns="0">
            <a:noAutofit/>
          </a:bodyPr>
          <a:lstStyle>
            <a:lvl1pPr indent="-304800" lvl="0" marL="457200">
              <a:spcBef>
                <a:spcPts val="400"/>
              </a:spcBef>
              <a:spcAft>
                <a:spcPts val="0"/>
              </a:spcAft>
              <a:buSzPts val="1200"/>
              <a:buChar char="●"/>
              <a:defRPr/>
            </a:lvl1pPr>
            <a:lvl2pPr indent="-304800" lvl="1" marL="914400">
              <a:spcBef>
                <a:spcPts val="400"/>
              </a:spcBef>
              <a:spcAft>
                <a:spcPts val="0"/>
              </a:spcAft>
              <a:buSzPts val="1200"/>
              <a:buChar char="○"/>
              <a:defRPr/>
            </a:lvl2pPr>
            <a:lvl3pPr indent="-304800" lvl="2" marL="1371600">
              <a:spcBef>
                <a:spcPts val="400"/>
              </a:spcBef>
              <a:spcAft>
                <a:spcPts val="0"/>
              </a:spcAft>
              <a:buSzPts val="1200"/>
              <a:buChar char="■"/>
              <a:defRPr/>
            </a:lvl3pPr>
            <a:lvl4pPr indent="-304800" lvl="3" marL="1828800">
              <a:spcBef>
                <a:spcPts val="400"/>
              </a:spcBef>
              <a:spcAft>
                <a:spcPts val="0"/>
              </a:spcAft>
              <a:buSzPts val="1200"/>
              <a:buChar char="●"/>
              <a:defRPr/>
            </a:lvl4pPr>
            <a:lvl5pPr indent="-304800" lvl="4" marL="2286000">
              <a:spcBef>
                <a:spcPts val="400"/>
              </a:spcBef>
              <a:spcAft>
                <a:spcPts val="0"/>
              </a:spcAft>
              <a:buSzPts val="1200"/>
              <a:buChar char="○"/>
              <a:defRPr/>
            </a:lvl5pPr>
            <a:lvl6pPr indent="-304800" lvl="5" marL="2743200">
              <a:spcBef>
                <a:spcPts val="400"/>
              </a:spcBef>
              <a:spcAft>
                <a:spcPts val="0"/>
              </a:spcAft>
              <a:buSzPts val="1200"/>
              <a:buChar char="■"/>
              <a:defRPr/>
            </a:lvl6pPr>
            <a:lvl7pPr indent="-304800" lvl="6" marL="3200400">
              <a:spcBef>
                <a:spcPts val="400"/>
              </a:spcBef>
              <a:spcAft>
                <a:spcPts val="0"/>
              </a:spcAft>
              <a:buSzPts val="1200"/>
              <a:buChar char="●"/>
              <a:defRPr/>
            </a:lvl7pPr>
            <a:lvl8pPr indent="-304800" lvl="7" marL="3657600">
              <a:spcBef>
                <a:spcPts val="400"/>
              </a:spcBef>
              <a:spcAft>
                <a:spcPts val="0"/>
              </a:spcAft>
              <a:buSzPts val="1200"/>
              <a:buChar char="○"/>
              <a:defRPr/>
            </a:lvl8pPr>
            <a:lvl9pPr indent="-304800" lvl="8" marL="4114800">
              <a:spcBef>
                <a:spcPts val="400"/>
              </a:spcBef>
              <a:spcAft>
                <a:spcPts val="400"/>
              </a:spcAft>
              <a:buSzPts val="1200"/>
              <a:buChar char="■"/>
              <a:defRPr/>
            </a:lvl9pPr>
          </a:lstStyle>
          <a:p/>
        </p:txBody>
      </p:sp>
      <p:sp>
        <p:nvSpPr>
          <p:cNvPr id="2594" name="Google Shape;2594;p150"/>
          <p:cNvSpPr txBox="1"/>
          <p:nvPr>
            <p:ph idx="3" type="body"/>
          </p:nvPr>
        </p:nvSpPr>
        <p:spPr>
          <a:xfrm>
            <a:off x="4724400" y="3154800"/>
            <a:ext cx="1828800" cy="845700"/>
          </a:xfrm>
          <a:prstGeom prst="rect">
            <a:avLst/>
          </a:prstGeom>
        </p:spPr>
        <p:txBody>
          <a:bodyPr anchorCtr="0" anchor="t" bIns="0" lIns="0" spcFirstLastPara="1" rIns="0" wrap="square" tIns="0">
            <a:noAutofit/>
          </a:bodyPr>
          <a:lstStyle>
            <a:lvl1pPr indent="-304800" lvl="0" marL="457200">
              <a:spcBef>
                <a:spcPts val="400"/>
              </a:spcBef>
              <a:spcAft>
                <a:spcPts val="0"/>
              </a:spcAft>
              <a:buSzPts val="1200"/>
              <a:buChar char="●"/>
              <a:defRPr/>
            </a:lvl1pPr>
            <a:lvl2pPr indent="-304800" lvl="1" marL="914400">
              <a:spcBef>
                <a:spcPts val="400"/>
              </a:spcBef>
              <a:spcAft>
                <a:spcPts val="0"/>
              </a:spcAft>
              <a:buSzPts val="1200"/>
              <a:buChar char="○"/>
              <a:defRPr/>
            </a:lvl2pPr>
            <a:lvl3pPr indent="-304800" lvl="2" marL="1371600">
              <a:spcBef>
                <a:spcPts val="400"/>
              </a:spcBef>
              <a:spcAft>
                <a:spcPts val="0"/>
              </a:spcAft>
              <a:buSzPts val="1200"/>
              <a:buChar char="■"/>
              <a:defRPr/>
            </a:lvl3pPr>
            <a:lvl4pPr indent="-304800" lvl="3" marL="1828800">
              <a:spcBef>
                <a:spcPts val="400"/>
              </a:spcBef>
              <a:spcAft>
                <a:spcPts val="0"/>
              </a:spcAft>
              <a:buSzPts val="1200"/>
              <a:buChar char="●"/>
              <a:defRPr/>
            </a:lvl4pPr>
            <a:lvl5pPr indent="-304800" lvl="4" marL="2286000">
              <a:spcBef>
                <a:spcPts val="400"/>
              </a:spcBef>
              <a:spcAft>
                <a:spcPts val="0"/>
              </a:spcAft>
              <a:buSzPts val="1200"/>
              <a:buChar char="○"/>
              <a:defRPr/>
            </a:lvl5pPr>
            <a:lvl6pPr indent="-304800" lvl="5" marL="2743200">
              <a:spcBef>
                <a:spcPts val="400"/>
              </a:spcBef>
              <a:spcAft>
                <a:spcPts val="0"/>
              </a:spcAft>
              <a:buSzPts val="1200"/>
              <a:buChar char="■"/>
              <a:defRPr/>
            </a:lvl6pPr>
            <a:lvl7pPr indent="-304800" lvl="6" marL="3200400">
              <a:spcBef>
                <a:spcPts val="400"/>
              </a:spcBef>
              <a:spcAft>
                <a:spcPts val="0"/>
              </a:spcAft>
              <a:buSzPts val="1200"/>
              <a:buChar char="●"/>
              <a:defRPr/>
            </a:lvl7pPr>
            <a:lvl8pPr indent="-304800" lvl="7" marL="3657600">
              <a:spcBef>
                <a:spcPts val="400"/>
              </a:spcBef>
              <a:spcAft>
                <a:spcPts val="0"/>
              </a:spcAft>
              <a:buSzPts val="1200"/>
              <a:buChar char="○"/>
              <a:defRPr/>
            </a:lvl8pPr>
            <a:lvl9pPr indent="-304800" lvl="8" marL="4114800">
              <a:spcBef>
                <a:spcPts val="400"/>
              </a:spcBef>
              <a:spcAft>
                <a:spcPts val="400"/>
              </a:spcAft>
              <a:buSzPts val="1200"/>
              <a:buChar char="■"/>
              <a:defRPr/>
            </a:lvl9pPr>
          </a:lstStyle>
          <a:p/>
        </p:txBody>
      </p:sp>
      <p:sp>
        <p:nvSpPr>
          <p:cNvPr id="2595" name="Google Shape;2595;p150"/>
          <p:cNvSpPr txBox="1"/>
          <p:nvPr>
            <p:ph idx="4" type="body"/>
          </p:nvPr>
        </p:nvSpPr>
        <p:spPr>
          <a:xfrm>
            <a:off x="6858000" y="3154800"/>
            <a:ext cx="1828800" cy="845700"/>
          </a:xfrm>
          <a:prstGeom prst="rect">
            <a:avLst/>
          </a:prstGeom>
        </p:spPr>
        <p:txBody>
          <a:bodyPr anchorCtr="0" anchor="t" bIns="0" lIns="0" spcFirstLastPara="1" rIns="0" wrap="square" tIns="0">
            <a:noAutofit/>
          </a:bodyPr>
          <a:lstStyle>
            <a:lvl1pPr indent="-304800" lvl="0" marL="457200">
              <a:spcBef>
                <a:spcPts val="400"/>
              </a:spcBef>
              <a:spcAft>
                <a:spcPts val="0"/>
              </a:spcAft>
              <a:buSzPts val="1200"/>
              <a:buChar char="●"/>
              <a:defRPr/>
            </a:lvl1pPr>
            <a:lvl2pPr indent="-304800" lvl="1" marL="914400">
              <a:spcBef>
                <a:spcPts val="400"/>
              </a:spcBef>
              <a:spcAft>
                <a:spcPts val="0"/>
              </a:spcAft>
              <a:buSzPts val="1200"/>
              <a:buChar char="○"/>
              <a:defRPr/>
            </a:lvl2pPr>
            <a:lvl3pPr indent="-304800" lvl="2" marL="1371600">
              <a:spcBef>
                <a:spcPts val="400"/>
              </a:spcBef>
              <a:spcAft>
                <a:spcPts val="0"/>
              </a:spcAft>
              <a:buSzPts val="1200"/>
              <a:buChar char="■"/>
              <a:defRPr/>
            </a:lvl3pPr>
            <a:lvl4pPr indent="-304800" lvl="3" marL="1828800">
              <a:spcBef>
                <a:spcPts val="400"/>
              </a:spcBef>
              <a:spcAft>
                <a:spcPts val="0"/>
              </a:spcAft>
              <a:buSzPts val="1200"/>
              <a:buChar char="●"/>
              <a:defRPr/>
            </a:lvl4pPr>
            <a:lvl5pPr indent="-304800" lvl="4" marL="2286000">
              <a:spcBef>
                <a:spcPts val="400"/>
              </a:spcBef>
              <a:spcAft>
                <a:spcPts val="0"/>
              </a:spcAft>
              <a:buSzPts val="1200"/>
              <a:buChar char="○"/>
              <a:defRPr/>
            </a:lvl5pPr>
            <a:lvl6pPr indent="-304800" lvl="5" marL="2743200">
              <a:spcBef>
                <a:spcPts val="400"/>
              </a:spcBef>
              <a:spcAft>
                <a:spcPts val="0"/>
              </a:spcAft>
              <a:buSzPts val="1200"/>
              <a:buChar char="■"/>
              <a:defRPr/>
            </a:lvl6pPr>
            <a:lvl7pPr indent="-304800" lvl="6" marL="3200400">
              <a:spcBef>
                <a:spcPts val="400"/>
              </a:spcBef>
              <a:spcAft>
                <a:spcPts val="0"/>
              </a:spcAft>
              <a:buSzPts val="1200"/>
              <a:buChar char="●"/>
              <a:defRPr/>
            </a:lvl7pPr>
            <a:lvl8pPr indent="-304800" lvl="7" marL="3657600">
              <a:spcBef>
                <a:spcPts val="400"/>
              </a:spcBef>
              <a:spcAft>
                <a:spcPts val="0"/>
              </a:spcAft>
              <a:buSzPts val="1200"/>
              <a:buChar char="○"/>
              <a:defRPr/>
            </a:lvl8pPr>
            <a:lvl9pPr indent="-304800" lvl="8" marL="4114800">
              <a:spcBef>
                <a:spcPts val="400"/>
              </a:spcBef>
              <a:spcAft>
                <a:spcPts val="400"/>
              </a:spcAft>
              <a:buSzPts val="1200"/>
              <a:buChar char="■"/>
              <a:defRPr/>
            </a:lvl9pPr>
          </a:lstStyle>
          <a:p/>
        </p:txBody>
      </p:sp>
      <p:grpSp>
        <p:nvGrpSpPr>
          <p:cNvPr id="2596" name="Google Shape;2596;p150"/>
          <p:cNvGrpSpPr/>
          <p:nvPr/>
        </p:nvGrpSpPr>
        <p:grpSpPr>
          <a:xfrm>
            <a:off x="457211" y="4673798"/>
            <a:ext cx="519248" cy="241043"/>
            <a:chOff x="228600" y="4695069"/>
            <a:chExt cx="473723" cy="219930"/>
          </a:xfrm>
        </p:grpSpPr>
        <p:grpSp>
          <p:nvGrpSpPr>
            <p:cNvPr id="2597" name="Google Shape;2597;p150"/>
            <p:cNvGrpSpPr/>
            <p:nvPr/>
          </p:nvGrpSpPr>
          <p:grpSpPr>
            <a:xfrm>
              <a:off x="228646" y="4695069"/>
              <a:ext cx="473677" cy="107830"/>
              <a:chOff x="1138300" y="2252975"/>
              <a:chExt cx="5334200" cy="1214300"/>
            </a:xfrm>
          </p:grpSpPr>
          <p:sp>
            <p:nvSpPr>
              <p:cNvPr id="2598" name="Google Shape;2598;p150"/>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599" name="Google Shape;2599;p150"/>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600" name="Google Shape;2600;p150"/>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601" name="Google Shape;2601;p150"/>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602" name="Google Shape;2602;p150"/>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603" name="Google Shape;2603;p150"/>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grpSp>
        <p:sp>
          <p:nvSpPr>
            <p:cNvPr id="2604" name="Google Shape;2604;p150"/>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999999"/>
                  </a:solidFill>
                  <a:latin typeface="Inter"/>
                  <a:ea typeface="Inter"/>
                  <a:cs typeface="Inter"/>
                  <a:sym typeface="Inter"/>
                </a:rPr>
                <a:t>FRONTAPP, INC.™</a:t>
              </a:r>
              <a:endParaRPr sz="473">
                <a:solidFill>
                  <a:srgbClr val="999999"/>
                </a:solidFill>
                <a:latin typeface="Inter"/>
                <a:ea typeface="Inter"/>
                <a:cs typeface="Inter"/>
                <a:sym typeface="Inter"/>
              </a:endParaRPr>
            </a:p>
          </p:txBody>
        </p:sp>
      </p:grpSp>
      <p:sp>
        <p:nvSpPr>
          <p:cNvPr id="2605" name="Google Shape;2605;p150"/>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999999"/>
                </a:solidFill>
              </a:defRPr>
            </a:lvl1pPr>
            <a:lvl2pPr lvl="1">
              <a:buNone/>
              <a:defRPr>
                <a:solidFill>
                  <a:srgbClr val="999999"/>
                </a:solidFill>
              </a:defRPr>
            </a:lvl2pPr>
            <a:lvl3pPr lvl="2">
              <a:buNone/>
              <a:defRPr>
                <a:solidFill>
                  <a:srgbClr val="999999"/>
                </a:solidFill>
              </a:defRPr>
            </a:lvl3pPr>
            <a:lvl4pPr lvl="3">
              <a:buNone/>
              <a:defRPr>
                <a:solidFill>
                  <a:srgbClr val="999999"/>
                </a:solidFill>
              </a:defRPr>
            </a:lvl4pPr>
            <a:lvl5pPr lvl="4">
              <a:buNone/>
              <a:defRPr>
                <a:solidFill>
                  <a:srgbClr val="999999"/>
                </a:solidFill>
              </a:defRPr>
            </a:lvl5pPr>
            <a:lvl6pPr lvl="5">
              <a:buNone/>
              <a:defRPr>
                <a:solidFill>
                  <a:srgbClr val="999999"/>
                </a:solidFill>
              </a:defRPr>
            </a:lvl6pPr>
            <a:lvl7pPr lvl="6">
              <a:buNone/>
              <a:defRPr>
                <a:solidFill>
                  <a:srgbClr val="999999"/>
                </a:solidFill>
              </a:defRPr>
            </a:lvl7pPr>
            <a:lvl8pPr lvl="7">
              <a:buNone/>
              <a:defRPr>
                <a:solidFill>
                  <a:srgbClr val="999999"/>
                </a:solidFill>
              </a:defRPr>
            </a:lvl8pPr>
            <a:lvl9pPr lvl="8">
              <a:buNone/>
              <a:defRPr>
                <a:solidFill>
                  <a:srgbClr val="999999"/>
                </a:solidFill>
              </a:defRPr>
            </a:lvl9pPr>
          </a:lstStyle>
          <a:p>
            <a:pPr indent="0" lvl="0" marL="0" rtl="0" algn="r">
              <a:spcBef>
                <a:spcPts val="0"/>
              </a:spcBef>
              <a:spcAft>
                <a:spcPts val="0"/>
              </a:spcAft>
              <a:buNone/>
            </a:pPr>
            <a:fld id="{00000000-1234-1234-1234-123412341234}" type="slidenum">
              <a:rPr lang="en"/>
              <a:t>‹#›</a:t>
            </a:fld>
            <a:endParaRPr/>
          </a:p>
        </p:txBody>
      </p:sp>
      <p:sp>
        <p:nvSpPr>
          <p:cNvPr id="2606" name="Google Shape;2606;p150"/>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rgbClr val="999999"/>
                </a:solidFill>
              </a:rPr>
              <a:t>INTERNAL USE ONLY -  NOT FOR DISTRIBUTION</a:t>
            </a:r>
            <a:endParaRPr sz="1800">
              <a:solidFill>
                <a:srgbClr val="999999"/>
              </a:solidFill>
              <a:latin typeface="Inter"/>
              <a:ea typeface="Inter"/>
              <a:cs typeface="Inter"/>
              <a:sym typeface="Inter"/>
            </a:endParaRPr>
          </a:p>
        </p:txBody>
      </p:sp>
      <p:sp>
        <p:nvSpPr>
          <p:cNvPr id="2607" name="Google Shape;2607;p150"/>
          <p:cNvSpPr/>
          <p:nvPr>
            <p:ph idx="5" type="pic"/>
          </p:nvPr>
        </p:nvSpPr>
        <p:spPr>
          <a:xfrm>
            <a:off x="457200" y="1143000"/>
            <a:ext cx="1828800" cy="1828800"/>
          </a:xfrm>
          <a:prstGeom prst="roundRect">
            <a:avLst>
              <a:gd fmla="val 6119" name="adj"/>
            </a:avLst>
          </a:prstGeom>
          <a:noFill/>
          <a:ln>
            <a:noFill/>
          </a:ln>
        </p:spPr>
      </p:sp>
      <p:sp>
        <p:nvSpPr>
          <p:cNvPr id="2608" name="Google Shape;2608;p150"/>
          <p:cNvSpPr/>
          <p:nvPr>
            <p:ph idx="6" type="pic"/>
          </p:nvPr>
        </p:nvSpPr>
        <p:spPr>
          <a:xfrm>
            <a:off x="2590800" y="1143000"/>
            <a:ext cx="1828800" cy="1828800"/>
          </a:xfrm>
          <a:prstGeom prst="roundRect">
            <a:avLst>
              <a:gd fmla="val 6119" name="adj"/>
            </a:avLst>
          </a:prstGeom>
          <a:noFill/>
          <a:ln>
            <a:noFill/>
          </a:ln>
        </p:spPr>
      </p:sp>
      <p:sp>
        <p:nvSpPr>
          <p:cNvPr id="2609" name="Google Shape;2609;p150"/>
          <p:cNvSpPr/>
          <p:nvPr>
            <p:ph idx="7" type="pic"/>
          </p:nvPr>
        </p:nvSpPr>
        <p:spPr>
          <a:xfrm>
            <a:off x="4724400" y="1143000"/>
            <a:ext cx="1828800" cy="1828800"/>
          </a:xfrm>
          <a:prstGeom prst="roundRect">
            <a:avLst>
              <a:gd fmla="val 6119" name="adj"/>
            </a:avLst>
          </a:prstGeom>
          <a:noFill/>
          <a:ln>
            <a:noFill/>
          </a:ln>
        </p:spPr>
      </p:sp>
      <p:sp>
        <p:nvSpPr>
          <p:cNvPr id="2610" name="Google Shape;2610;p150"/>
          <p:cNvSpPr/>
          <p:nvPr>
            <p:ph idx="8" type="pic"/>
          </p:nvPr>
        </p:nvSpPr>
        <p:spPr>
          <a:xfrm>
            <a:off x="6858000" y="1143000"/>
            <a:ext cx="1828800" cy="1828800"/>
          </a:xfrm>
          <a:prstGeom prst="roundRect">
            <a:avLst>
              <a:gd fmla="val 6119" name="adj"/>
            </a:avLst>
          </a:prstGeom>
          <a:noFill/>
          <a:ln>
            <a:noFill/>
          </a:ln>
        </p:spPr>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11" name="Shape 2611"/>
        <p:cNvGrpSpPr/>
        <p:nvPr/>
      </p:nvGrpSpPr>
      <p:grpSpPr>
        <a:xfrm>
          <a:off x="0" y="0"/>
          <a:ext cx="0" cy="0"/>
          <a:chOff x="0" y="0"/>
          <a:chExt cx="0" cy="0"/>
        </a:xfrm>
      </p:grpSpPr>
      <p:sp>
        <p:nvSpPr>
          <p:cNvPr id="2612" name="Google Shape;2612;p151"/>
          <p:cNvSpPr txBox="1"/>
          <p:nvPr>
            <p:ph type="title"/>
          </p:nvPr>
        </p:nvSpPr>
        <p:spPr>
          <a:xfrm>
            <a:off x="457200" y="228600"/>
            <a:ext cx="8229600" cy="731400"/>
          </a:xfrm>
          <a:prstGeom prst="rect">
            <a:avLst/>
          </a:prstGeom>
        </p:spPr>
        <p:txBody>
          <a:bodyPr anchorCtr="0" anchor="ctr" bIns="0" lIns="0" spcFirstLastPara="1" rIns="0" wrap="square" tIns="0">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grpSp>
        <p:nvGrpSpPr>
          <p:cNvPr id="2613" name="Google Shape;2613;p151"/>
          <p:cNvGrpSpPr/>
          <p:nvPr/>
        </p:nvGrpSpPr>
        <p:grpSpPr>
          <a:xfrm>
            <a:off x="457211" y="4673798"/>
            <a:ext cx="519248" cy="241043"/>
            <a:chOff x="228600" y="4695069"/>
            <a:chExt cx="473723" cy="219930"/>
          </a:xfrm>
        </p:grpSpPr>
        <p:grpSp>
          <p:nvGrpSpPr>
            <p:cNvPr id="2614" name="Google Shape;2614;p151"/>
            <p:cNvGrpSpPr/>
            <p:nvPr/>
          </p:nvGrpSpPr>
          <p:grpSpPr>
            <a:xfrm>
              <a:off x="228646" y="4695069"/>
              <a:ext cx="473677" cy="107830"/>
              <a:chOff x="1138300" y="2252975"/>
              <a:chExt cx="5334200" cy="1214300"/>
            </a:xfrm>
          </p:grpSpPr>
          <p:sp>
            <p:nvSpPr>
              <p:cNvPr id="2615" name="Google Shape;2615;p151"/>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616" name="Google Shape;2616;p151"/>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617" name="Google Shape;2617;p151"/>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618" name="Google Shape;2618;p151"/>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619" name="Google Shape;2619;p151"/>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620" name="Google Shape;2620;p151"/>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grpSp>
        <p:sp>
          <p:nvSpPr>
            <p:cNvPr id="2621" name="Google Shape;2621;p151"/>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999999"/>
                  </a:solidFill>
                  <a:latin typeface="Inter"/>
                  <a:ea typeface="Inter"/>
                  <a:cs typeface="Inter"/>
                  <a:sym typeface="Inter"/>
                </a:rPr>
                <a:t>FRONTAPP, INC.™</a:t>
              </a:r>
              <a:endParaRPr sz="473">
                <a:solidFill>
                  <a:srgbClr val="999999"/>
                </a:solidFill>
                <a:latin typeface="Inter"/>
                <a:ea typeface="Inter"/>
                <a:cs typeface="Inter"/>
                <a:sym typeface="Inter"/>
              </a:endParaRPr>
            </a:p>
          </p:txBody>
        </p:sp>
      </p:grpSp>
      <p:sp>
        <p:nvSpPr>
          <p:cNvPr id="2622" name="Google Shape;2622;p151"/>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999999"/>
                </a:solidFill>
              </a:defRPr>
            </a:lvl1pPr>
            <a:lvl2pPr lvl="1">
              <a:buNone/>
              <a:defRPr>
                <a:solidFill>
                  <a:srgbClr val="999999"/>
                </a:solidFill>
              </a:defRPr>
            </a:lvl2pPr>
            <a:lvl3pPr lvl="2">
              <a:buNone/>
              <a:defRPr>
                <a:solidFill>
                  <a:srgbClr val="999999"/>
                </a:solidFill>
              </a:defRPr>
            </a:lvl3pPr>
            <a:lvl4pPr lvl="3">
              <a:buNone/>
              <a:defRPr>
                <a:solidFill>
                  <a:srgbClr val="999999"/>
                </a:solidFill>
              </a:defRPr>
            </a:lvl4pPr>
            <a:lvl5pPr lvl="4">
              <a:buNone/>
              <a:defRPr>
                <a:solidFill>
                  <a:srgbClr val="999999"/>
                </a:solidFill>
              </a:defRPr>
            </a:lvl5pPr>
            <a:lvl6pPr lvl="5">
              <a:buNone/>
              <a:defRPr>
                <a:solidFill>
                  <a:srgbClr val="999999"/>
                </a:solidFill>
              </a:defRPr>
            </a:lvl6pPr>
            <a:lvl7pPr lvl="6">
              <a:buNone/>
              <a:defRPr>
                <a:solidFill>
                  <a:srgbClr val="999999"/>
                </a:solidFill>
              </a:defRPr>
            </a:lvl7pPr>
            <a:lvl8pPr lvl="7">
              <a:buNone/>
              <a:defRPr>
                <a:solidFill>
                  <a:srgbClr val="999999"/>
                </a:solidFill>
              </a:defRPr>
            </a:lvl8pPr>
            <a:lvl9pPr lvl="8">
              <a:buNone/>
              <a:defRPr>
                <a:solidFill>
                  <a:srgbClr val="999999"/>
                </a:solidFill>
              </a:defRPr>
            </a:lvl9pPr>
          </a:lstStyle>
          <a:p>
            <a:pPr indent="0" lvl="0" marL="0" rtl="0" algn="r">
              <a:spcBef>
                <a:spcPts val="0"/>
              </a:spcBef>
              <a:spcAft>
                <a:spcPts val="0"/>
              </a:spcAft>
              <a:buNone/>
            </a:pPr>
            <a:fld id="{00000000-1234-1234-1234-123412341234}" type="slidenum">
              <a:rPr lang="en"/>
              <a:t>‹#›</a:t>
            </a:fld>
            <a:endParaRPr/>
          </a:p>
        </p:txBody>
      </p:sp>
      <p:sp>
        <p:nvSpPr>
          <p:cNvPr id="2623" name="Google Shape;2623;p151"/>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rgbClr val="999999"/>
                </a:solidFill>
              </a:rPr>
              <a:t>INTERNAL USE ONLY -  NOT FOR DISTRIBUTION</a:t>
            </a:r>
            <a:endParaRPr sz="1800">
              <a:solidFill>
                <a:srgbClr val="999999"/>
              </a:solidFill>
              <a:latin typeface="Inter"/>
              <a:ea typeface="Inter"/>
              <a:cs typeface="Inter"/>
              <a:sym typeface="Inte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 Cover orange">
  <p:cSld name="TITLE_1_1_2_2_1_2_1">
    <p:bg>
      <p:bgPr>
        <a:solidFill>
          <a:srgbClr val="F4DE9B"/>
        </a:solidFill>
      </p:bgPr>
    </p:bg>
    <p:spTree>
      <p:nvGrpSpPr>
        <p:cNvPr id="330" name="Shape 330"/>
        <p:cNvGrpSpPr/>
        <p:nvPr/>
      </p:nvGrpSpPr>
      <p:grpSpPr>
        <a:xfrm>
          <a:off x="0" y="0"/>
          <a:ext cx="0" cy="0"/>
          <a:chOff x="0" y="0"/>
          <a:chExt cx="0" cy="0"/>
        </a:xfrm>
      </p:grpSpPr>
      <p:grpSp>
        <p:nvGrpSpPr>
          <p:cNvPr id="331" name="Google Shape;331;p16"/>
          <p:cNvGrpSpPr/>
          <p:nvPr/>
        </p:nvGrpSpPr>
        <p:grpSpPr>
          <a:xfrm rot="10800000">
            <a:off x="-9150" y="268687"/>
            <a:ext cx="9153150" cy="4880763"/>
            <a:chOff x="-9150" y="-1200321"/>
            <a:chExt cx="9153150" cy="4880763"/>
          </a:xfrm>
        </p:grpSpPr>
        <p:sp>
          <p:nvSpPr>
            <p:cNvPr id="332" name="Google Shape;332;p16"/>
            <p:cNvSpPr/>
            <p:nvPr/>
          </p:nvSpPr>
          <p:spPr>
            <a:xfrm>
              <a:off x="0" y="2016217"/>
              <a:ext cx="9144000" cy="1664224"/>
            </a:xfrm>
            <a:custGeom>
              <a:rect b="b" l="l" r="r" t="t"/>
              <a:pathLst>
                <a:path extrusionOk="0" h="52007" w="285750">
                  <a:moveTo>
                    <a:pt x="250031" y="49008"/>
                  </a:moveTo>
                  <a:lnTo>
                    <a:pt x="285750" y="49008"/>
                  </a:lnTo>
                  <a:lnTo>
                    <a:pt x="285750" y="52007"/>
                  </a:lnTo>
                  <a:lnTo>
                    <a:pt x="250031" y="52007"/>
                  </a:lnTo>
                  <a:lnTo>
                    <a:pt x="250031" y="49008"/>
                  </a:lnTo>
                  <a:close/>
                  <a:moveTo>
                    <a:pt x="285750" y="38181"/>
                  </a:moveTo>
                  <a:lnTo>
                    <a:pt x="250031" y="38181"/>
                  </a:lnTo>
                  <a:lnTo>
                    <a:pt x="250031" y="35482"/>
                  </a:lnTo>
                  <a:lnTo>
                    <a:pt x="285750" y="35482"/>
                  </a:lnTo>
                  <a:lnTo>
                    <a:pt x="285750" y="23723"/>
                  </a:lnTo>
                  <a:lnTo>
                    <a:pt x="250031" y="23723"/>
                  </a:lnTo>
                  <a:lnTo>
                    <a:pt x="250031" y="20140"/>
                  </a:lnTo>
                  <a:lnTo>
                    <a:pt x="285750" y="20140"/>
                  </a:lnTo>
                  <a:lnTo>
                    <a:pt x="285750" y="0"/>
                  </a:lnTo>
                  <a:lnTo>
                    <a:pt x="250031" y="0"/>
                  </a:lnTo>
                  <a:lnTo>
                    <a:pt x="214313" y="0"/>
                  </a:lnTo>
                  <a:lnTo>
                    <a:pt x="178594" y="0"/>
                  </a:lnTo>
                  <a:lnTo>
                    <a:pt x="142875" y="0"/>
                  </a:lnTo>
                  <a:lnTo>
                    <a:pt x="107156" y="0"/>
                  </a:lnTo>
                  <a:lnTo>
                    <a:pt x="71438" y="0"/>
                  </a:lnTo>
                  <a:lnTo>
                    <a:pt x="35719" y="0"/>
                  </a:lnTo>
                  <a:lnTo>
                    <a:pt x="0" y="0"/>
                  </a:lnTo>
                  <a:lnTo>
                    <a:pt x="0" y="21955"/>
                  </a:lnTo>
                  <a:lnTo>
                    <a:pt x="35719" y="21955"/>
                  </a:lnTo>
                  <a:lnTo>
                    <a:pt x="35719" y="25222"/>
                  </a:lnTo>
                  <a:lnTo>
                    <a:pt x="0" y="25222"/>
                  </a:lnTo>
                  <a:lnTo>
                    <a:pt x="0" y="32498"/>
                  </a:lnTo>
                  <a:lnTo>
                    <a:pt x="35719" y="32498"/>
                  </a:lnTo>
                  <a:lnTo>
                    <a:pt x="35719" y="36776"/>
                  </a:lnTo>
                  <a:lnTo>
                    <a:pt x="71438" y="36776"/>
                  </a:lnTo>
                  <a:lnTo>
                    <a:pt x="71438" y="32498"/>
                  </a:lnTo>
                  <a:lnTo>
                    <a:pt x="107156" y="32498"/>
                  </a:lnTo>
                  <a:lnTo>
                    <a:pt x="107156" y="28237"/>
                  </a:lnTo>
                  <a:lnTo>
                    <a:pt x="71438" y="28237"/>
                  </a:lnTo>
                  <a:lnTo>
                    <a:pt x="71438" y="23960"/>
                  </a:lnTo>
                  <a:lnTo>
                    <a:pt x="107156" y="23960"/>
                  </a:lnTo>
                  <a:lnTo>
                    <a:pt x="107156" y="28237"/>
                  </a:lnTo>
                  <a:lnTo>
                    <a:pt x="142875" y="28237"/>
                  </a:lnTo>
                  <a:lnTo>
                    <a:pt x="142875" y="24086"/>
                  </a:lnTo>
                  <a:lnTo>
                    <a:pt x="178594" y="24086"/>
                  </a:lnTo>
                  <a:lnTo>
                    <a:pt x="178594" y="22192"/>
                  </a:lnTo>
                  <a:lnTo>
                    <a:pt x="214313" y="22192"/>
                  </a:lnTo>
                  <a:lnTo>
                    <a:pt x="214313" y="25585"/>
                  </a:lnTo>
                  <a:lnTo>
                    <a:pt x="250031" y="25585"/>
                  </a:lnTo>
                  <a:lnTo>
                    <a:pt x="250031" y="31836"/>
                  </a:lnTo>
                  <a:lnTo>
                    <a:pt x="214313" y="31836"/>
                  </a:lnTo>
                  <a:lnTo>
                    <a:pt x="214313" y="38654"/>
                  </a:lnTo>
                  <a:lnTo>
                    <a:pt x="250031" y="38654"/>
                  </a:lnTo>
                  <a:lnTo>
                    <a:pt x="250031" y="42395"/>
                  </a:lnTo>
                  <a:lnTo>
                    <a:pt x="285750" y="42395"/>
                  </a:lnTo>
                  <a:lnTo>
                    <a:pt x="285750" y="38181"/>
                  </a:lnTo>
                  <a:close/>
                  <a:moveTo>
                    <a:pt x="35719" y="21955"/>
                  </a:moveTo>
                  <a:lnTo>
                    <a:pt x="35719" y="18246"/>
                  </a:lnTo>
                  <a:lnTo>
                    <a:pt x="71438" y="18246"/>
                  </a:lnTo>
                  <a:lnTo>
                    <a:pt x="71438" y="21955"/>
                  </a:lnTo>
                  <a:lnTo>
                    <a:pt x="35719" y="21955"/>
                  </a:lnTo>
                  <a:close/>
                  <a:moveTo>
                    <a:pt x="250031" y="0"/>
                  </a:moveTo>
                  <a:lnTo>
                    <a:pt x="250031" y="18783"/>
                  </a:lnTo>
                  <a:lnTo>
                    <a:pt x="214313" y="18783"/>
                  </a:lnTo>
                  <a:lnTo>
                    <a:pt x="214313" y="17125"/>
                  </a:lnTo>
                  <a:lnTo>
                    <a:pt x="250031" y="17125"/>
                  </a:lnTo>
                  <a:lnTo>
                    <a:pt x="250031" y="0"/>
                  </a:lnTo>
                  <a:close/>
                  <a:moveTo>
                    <a:pt x="142875" y="23723"/>
                  </a:moveTo>
                  <a:lnTo>
                    <a:pt x="142875" y="20156"/>
                  </a:lnTo>
                  <a:lnTo>
                    <a:pt x="107156" y="20156"/>
                  </a:lnTo>
                  <a:lnTo>
                    <a:pt x="107156" y="23723"/>
                  </a:lnTo>
                  <a:lnTo>
                    <a:pt x="142875" y="23723"/>
                  </a:lnTo>
                  <a:close/>
                  <a:moveTo>
                    <a:pt x="71438" y="13763"/>
                  </a:moveTo>
                  <a:lnTo>
                    <a:pt x="107156" y="13763"/>
                  </a:lnTo>
                  <a:lnTo>
                    <a:pt x="107156" y="15673"/>
                  </a:lnTo>
                  <a:lnTo>
                    <a:pt x="71438" y="15673"/>
                  </a:lnTo>
                  <a:lnTo>
                    <a:pt x="71438" y="13763"/>
                  </a:lnTo>
                  <a:close/>
                  <a:moveTo>
                    <a:pt x="142875" y="11869"/>
                  </a:moveTo>
                  <a:lnTo>
                    <a:pt x="107156" y="11869"/>
                  </a:lnTo>
                  <a:lnTo>
                    <a:pt x="107156" y="10338"/>
                  </a:lnTo>
                  <a:lnTo>
                    <a:pt x="142875" y="10338"/>
                  </a:lnTo>
                  <a:lnTo>
                    <a:pt x="178594" y="10338"/>
                  </a:lnTo>
                  <a:lnTo>
                    <a:pt x="178594" y="11869"/>
                  </a:lnTo>
                  <a:lnTo>
                    <a:pt x="214313" y="11869"/>
                  </a:lnTo>
                  <a:lnTo>
                    <a:pt x="214313" y="13763"/>
                  </a:lnTo>
                  <a:lnTo>
                    <a:pt x="178594" y="13763"/>
                  </a:lnTo>
                  <a:lnTo>
                    <a:pt x="178594" y="15673"/>
                  </a:lnTo>
                  <a:lnTo>
                    <a:pt x="142875" y="15673"/>
                  </a:lnTo>
                  <a:lnTo>
                    <a:pt x="142875" y="11869"/>
                  </a:lnTo>
                  <a:close/>
                  <a:moveTo>
                    <a:pt x="71438" y="32498"/>
                  </a:moveTo>
                  <a:lnTo>
                    <a:pt x="35719" y="32498"/>
                  </a:lnTo>
                  <a:lnTo>
                    <a:pt x="35719" y="28505"/>
                  </a:lnTo>
                  <a:lnTo>
                    <a:pt x="71438" y="28505"/>
                  </a:lnTo>
                  <a:lnTo>
                    <a:pt x="71438" y="32498"/>
                  </a:lnTo>
                  <a:close/>
                  <a:moveTo>
                    <a:pt x="178594" y="32498"/>
                  </a:moveTo>
                  <a:lnTo>
                    <a:pt x="142875" y="32498"/>
                  </a:lnTo>
                  <a:lnTo>
                    <a:pt x="142875" y="36776"/>
                  </a:lnTo>
                  <a:lnTo>
                    <a:pt x="178594" y="36776"/>
                  </a:lnTo>
                  <a:lnTo>
                    <a:pt x="178594" y="32498"/>
                  </a:lnTo>
                  <a:close/>
                  <a:moveTo>
                    <a:pt x="250031" y="44068"/>
                  </a:moveTo>
                  <a:lnTo>
                    <a:pt x="214313" y="44068"/>
                  </a:lnTo>
                  <a:lnTo>
                    <a:pt x="214313" y="47477"/>
                  </a:lnTo>
                  <a:lnTo>
                    <a:pt x="250031" y="47477"/>
                  </a:lnTo>
                  <a:lnTo>
                    <a:pt x="250031" y="44068"/>
                  </a:lnTo>
                  <a:close/>
                  <a:moveTo>
                    <a:pt x="178594" y="27890"/>
                  </a:moveTo>
                  <a:lnTo>
                    <a:pt x="214313" y="27890"/>
                  </a:lnTo>
                  <a:lnTo>
                    <a:pt x="214313" y="29831"/>
                  </a:lnTo>
                  <a:lnTo>
                    <a:pt x="178594" y="29831"/>
                  </a:lnTo>
                  <a:lnTo>
                    <a:pt x="178594" y="27890"/>
                  </a:lnTo>
                  <a:close/>
                  <a:moveTo>
                    <a:pt x="0" y="36776"/>
                  </a:moveTo>
                  <a:lnTo>
                    <a:pt x="35719" y="36776"/>
                  </a:lnTo>
                  <a:lnTo>
                    <a:pt x="35719" y="41053"/>
                  </a:lnTo>
                  <a:lnTo>
                    <a:pt x="0" y="41053"/>
                  </a:lnTo>
                  <a:lnTo>
                    <a:pt x="0" y="36776"/>
                  </a:lnTo>
                  <a:close/>
                  <a:moveTo>
                    <a:pt x="35719" y="45331"/>
                  </a:moveTo>
                  <a:lnTo>
                    <a:pt x="0" y="45331"/>
                  </a:lnTo>
                  <a:lnTo>
                    <a:pt x="0" y="47477"/>
                  </a:lnTo>
                  <a:lnTo>
                    <a:pt x="35719" y="47477"/>
                  </a:lnTo>
                  <a:lnTo>
                    <a:pt x="35719" y="45331"/>
                  </a:lnTo>
                  <a:close/>
                </a:path>
              </a:pathLst>
            </a:custGeom>
            <a:solidFill>
              <a:srgbClr val="EFC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6"/>
            <p:cNvSpPr/>
            <p:nvPr/>
          </p:nvSpPr>
          <p:spPr>
            <a:xfrm>
              <a:off x="-9150" y="-1200321"/>
              <a:ext cx="9144000" cy="3284700"/>
            </a:xfrm>
            <a:prstGeom prst="rect">
              <a:avLst/>
            </a:prstGeom>
            <a:solidFill>
              <a:srgbClr val="EFC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sp>
        <p:nvSpPr>
          <p:cNvPr id="334" name="Google Shape;334;p16"/>
          <p:cNvSpPr txBox="1"/>
          <p:nvPr>
            <p:ph type="ctrTitle"/>
          </p:nvPr>
        </p:nvSpPr>
        <p:spPr>
          <a:xfrm>
            <a:off x="457200" y="2209688"/>
            <a:ext cx="8229600" cy="13854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5000"/>
              <a:buFont typeface="Inter SemiBold"/>
              <a:buNone/>
              <a:defRPr sz="5000">
                <a:latin typeface="Inter SemiBold"/>
                <a:ea typeface="Inter SemiBold"/>
                <a:cs typeface="Inter SemiBold"/>
                <a:sym typeface="Inter SemiBold"/>
              </a:defRPr>
            </a:lvl1pPr>
            <a:lvl2pPr lvl="1">
              <a:lnSpc>
                <a:spcPct val="80000"/>
              </a:lnSpc>
              <a:spcBef>
                <a:spcPts val="0"/>
              </a:spcBef>
              <a:spcAft>
                <a:spcPts val="0"/>
              </a:spcAft>
              <a:buSzPts val="5000"/>
              <a:buNone/>
              <a:defRPr b="1" sz="5000"/>
            </a:lvl2pPr>
            <a:lvl3pPr lvl="2">
              <a:lnSpc>
                <a:spcPct val="80000"/>
              </a:lnSpc>
              <a:spcBef>
                <a:spcPts val="0"/>
              </a:spcBef>
              <a:spcAft>
                <a:spcPts val="0"/>
              </a:spcAft>
              <a:buSzPts val="5000"/>
              <a:buNone/>
              <a:defRPr b="1" sz="5000"/>
            </a:lvl3pPr>
            <a:lvl4pPr lvl="3">
              <a:lnSpc>
                <a:spcPct val="80000"/>
              </a:lnSpc>
              <a:spcBef>
                <a:spcPts val="0"/>
              </a:spcBef>
              <a:spcAft>
                <a:spcPts val="0"/>
              </a:spcAft>
              <a:buSzPts val="5000"/>
              <a:buNone/>
              <a:defRPr b="1" sz="5000"/>
            </a:lvl4pPr>
            <a:lvl5pPr lvl="4">
              <a:lnSpc>
                <a:spcPct val="80000"/>
              </a:lnSpc>
              <a:spcBef>
                <a:spcPts val="0"/>
              </a:spcBef>
              <a:spcAft>
                <a:spcPts val="0"/>
              </a:spcAft>
              <a:buSzPts val="5000"/>
              <a:buNone/>
              <a:defRPr b="1" sz="5000"/>
            </a:lvl5pPr>
            <a:lvl6pPr lvl="5">
              <a:lnSpc>
                <a:spcPct val="80000"/>
              </a:lnSpc>
              <a:spcBef>
                <a:spcPts val="0"/>
              </a:spcBef>
              <a:spcAft>
                <a:spcPts val="0"/>
              </a:spcAft>
              <a:buSzPts val="5000"/>
              <a:buNone/>
              <a:defRPr b="1" sz="5000"/>
            </a:lvl6pPr>
            <a:lvl7pPr lvl="6">
              <a:lnSpc>
                <a:spcPct val="80000"/>
              </a:lnSpc>
              <a:spcBef>
                <a:spcPts val="0"/>
              </a:spcBef>
              <a:spcAft>
                <a:spcPts val="0"/>
              </a:spcAft>
              <a:buSzPts val="5000"/>
              <a:buNone/>
              <a:defRPr b="1" sz="5000"/>
            </a:lvl7pPr>
            <a:lvl8pPr lvl="7">
              <a:lnSpc>
                <a:spcPct val="80000"/>
              </a:lnSpc>
              <a:spcBef>
                <a:spcPts val="0"/>
              </a:spcBef>
              <a:spcAft>
                <a:spcPts val="0"/>
              </a:spcAft>
              <a:buSzPts val="5000"/>
              <a:buNone/>
              <a:defRPr b="1" sz="5000"/>
            </a:lvl8pPr>
            <a:lvl9pPr lvl="8">
              <a:lnSpc>
                <a:spcPct val="80000"/>
              </a:lnSpc>
              <a:spcBef>
                <a:spcPts val="0"/>
              </a:spcBef>
              <a:spcAft>
                <a:spcPts val="0"/>
              </a:spcAft>
              <a:buSzPts val="5000"/>
              <a:buNone/>
              <a:defRPr b="1" sz="5000"/>
            </a:lvl9pPr>
          </a:lstStyle>
          <a:p/>
        </p:txBody>
      </p:sp>
      <p:sp>
        <p:nvSpPr>
          <p:cNvPr id="335" name="Google Shape;335;p16"/>
          <p:cNvSpPr txBox="1"/>
          <p:nvPr>
            <p:ph idx="1" type="subTitle"/>
          </p:nvPr>
        </p:nvSpPr>
        <p:spPr>
          <a:xfrm>
            <a:off x="457200" y="3595100"/>
            <a:ext cx="4572300" cy="1764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200"/>
              <a:buFont typeface="Inter Medium"/>
              <a:buNone/>
              <a:defRPr sz="1200">
                <a:latin typeface="Inter Medium"/>
                <a:ea typeface="Inter Medium"/>
                <a:cs typeface="Inter Medium"/>
                <a:sym typeface="Inter Medium"/>
              </a:defRPr>
            </a:lvl1pPr>
            <a:lvl2pPr lvl="1">
              <a:lnSpc>
                <a:spcPct val="100000"/>
              </a:lnSpc>
              <a:spcBef>
                <a:spcPts val="0"/>
              </a:spcBef>
              <a:spcAft>
                <a:spcPts val="0"/>
              </a:spcAft>
              <a:buSzPts val="1200"/>
              <a:buFont typeface="Inter Medium"/>
              <a:buNone/>
              <a:defRPr sz="1200">
                <a:latin typeface="Inter Medium"/>
                <a:ea typeface="Inter Medium"/>
                <a:cs typeface="Inter Medium"/>
                <a:sym typeface="Inter Medium"/>
              </a:defRPr>
            </a:lvl2pPr>
            <a:lvl3pPr lvl="2">
              <a:lnSpc>
                <a:spcPct val="100000"/>
              </a:lnSpc>
              <a:spcBef>
                <a:spcPts val="0"/>
              </a:spcBef>
              <a:spcAft>
                <a:spcPts val="0"/>
              </a:spcAft>
              <a:buSzPts val="1200"/>
              <a:buFont typeface="Inter Medium"/>
              <a:buNone/>
              <a:defRPr sz="1200">
                <a:latin typeface="Inter Medium"/>
                <a:ea typeface="Inter Medium"/>
                <a:cs typeface="Inter Medium"/>
                <a:sym typeface="Inter Medium"/>
              </a:defRPr>
            </a:lvl3pPr>
            <a:lvl4pPr lvl="3">
              <a:lnSpc>
                <a:spcPct val="100000"/>
              </a:lnSpc>
              <a:spcBef>
                <a:spcPts val="0"/>
              </a:spcBef>
              <a:spcAft>
                <a:spcPts val="0"/>
              </a:spcAft>
              <a:buSzPts val="1200"/>
              <a:buFont typeface="Inter Medium"/>
              <a:buNone/>
              <a:defRPr sz="1200">
                <a:latin typeface="Inter Medium"/>
                <a:ea typeface="Inter Medium"/>
                <a:cs typeface="Inter Medium"/>
                <a:sym typeface="Inter Medium"/>
              </a:defRPr>
            </a:lvl4pPr>
            <a:lvl5pPr lvl="4">
              <a:lnSpc>
                <a:spcPct val="100000"/>
              </a:lnSpc>
              <a:spcBef>
                <a:spcPts val="0"/>
              </a:spcBef>
              <a:spcAft>
                <a:spcPts val="0"/>
              </a:spcAft>
              <a:buSzPts val="1200"/>
              <a:buFont typeface="Inter Medium"/>
              <a:buNone/>
              <a:defRPr sz="1200">
                <a:latin typeface="Inter Medium"/>
                <a:ea typeface="Inter Medium"/>
                <a:cs typeface="Inter Medium"/>
                <a:sym typeface="Inter Medium"/>
              </a:defRPr>
            </a:lvl5pPr>
            <a:lvl6pPr lvl="5">
              <a:lnSpc>
                <a:spcPct val="100000"/>
              </a:lnSpc>
              <a:spcBef>
                <a:spcPts val="0"/>
              </a:spcBef>
              <a:spcAft>
                <a:spcPts val="0"/>
              </a:spcAft>
              <a:buSzPts val="1200"/>
              <a:buFont typeface="Inter Medium"/>
              <a:buNone/>
              <a:defRPr sz="1200">
                <a:latin typeface="Inter Medium"/>
                <a:ea typeface="Inter Medium"/>
                <a:cs typeface="Inter Medium"/>
                <a:sym typeface="Inter Medium"/>
              </a:defRPr>
            </a:lvl6pPr>
            <a:lvl7pPr lvl="6">
              <a:lnSpc>
                <a:spcPct val="100000"/>
              </a:lnSpc>
              <a:spcBef>
                <a:spcPts val="0"/>
              </a:spcBef>
              <a:spcAft>
                <a:spcPts val="0"/>
              </a:spcAft>
              <a:buSzPts val="1200"/>
              <a:buFont typeface="Inter Medium"/>
              <a:buNone/>
              <a:defRPr sz="1200">
                <a:latin typeface="Inter Medium"/>
                <a:ea typeface="Inter Medium"/>
                <a:cs typeface="Inter Medium"/>
                <a:sym typeface="Inter Medium"/>
              </a:defRPr>
            </a:lvl7pPr>
            <a:lvl8pPr lvl="7">
              <a:lnSpc>
                <a:spcPct val="100000"/>
              </a:lnSpc>
              <a:spcBef>
                <a:spcPts val="0"/>
              </a:spcBef>
              <a:spcAft>
                <a:spcPts val="0"/>
              </a:spcAft>
              <a:buSzPts val="1200"/>
              <a:buFont typeface="Inter Medium"/>
              <a:buNone/>
              <a:defRPr sz="1200">
                <a:latin typeface="Inter Medium"/>
                <a:ea typeface="Inter Medium"/>
                <a:cs typeface="Inter Medium"/>
                <a:sym typeface="Inter Medium"/>
              </a:defRPr>
            </a:lvl8pPr>
            <a:lvl9pPr lvl="8">
              <a:lnSpc>
                <a:spcPct val="100000"/>
              </a:lnSpc>
              <a:spcBef>
                <a:spcPts val="0"/>
              </a:spcBef>
              <a:spcAft>
                <a:spcPts val="0"/>
              </a:spcAft>
              <a:buSzPts val="1200"/>
              <a:buFont typeface="Inter Medium"/>
              <a:buNone/>
              <a:defRPr sz="1200">
                <a:latin typeface="Inter Medium"/>
                <a:ea typeface="Inter Medium"/>
                <a:cs typeface="Inter Medium"/>
                <a:sym typeface="Inter Medium"/>
              </a:defRPr>
            </a:lvl9pPr>
          </a:lstStyle>
          <a:p/>
        </p:txBody>
      </p:sp>
      <p:grpSp>
        <p:nvGrpSpPr>
          <p:cNvPr id="336" name="Google Shape;336;p16"/>
          <p:cNvGrpSpPr/>
          <p:nvPr/>
        </p:nvGrpSpPr>
        <p:grpSpPr>
          <a:xfrm>
            <a:off x="457207" y="4624632"/>
            <a:ext cx="775059" cy="176438"/>
            <a:chOff x="1138300" y="2252975"/>
            <a:chExt cx="5334200" cy="1214300"/>
          </a:xfrm>
        </p:grpSpPr>
        <p:sp>
          <p:nvSpPr>
            <p:cNvPr id="337" name="Google Shape;337;p16"/>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38" name="Google Shape;338;p16"/>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39" name="Google Shape;339;p16"/>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40" name="Google Shape;340;p16"/>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41" name="Google Shape;341;p16"/>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42" name="Google Shape;342;p16"/>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343" name="Google Shape;343;p16"/>
          <p:cNvSpPr txBox="1"/>
          <p:nvPr>
            <p:ph idx="2" type="subTitle"/>
          </p:nvPr>
        </p:nvSpPr>
        <p:spPr>
          <a:xfrm>
            <a:off x="7792400" y="4689575"/>
            <a:ext cx="914700" cy="73200"/>
          </a:xfrm>
          <a:prstGeom prst="rect">
            <a:avLst/>
          </a:prstGeom>
        </p:spPr>
        <p:txBody>
          <a:bodyPr anchorCtr="0" anchor="t" bIns="0" lIns="0" spcFirstLastPara="1" rIns="0" wrap="square" tIns="0">
            <a:noAutofit/>
          </a:bodyPr>
          <a:lstStyle>
            <a:lvl1pPr lvl="0" algn="r">
              <a:spcBef>
                <a:spcPts val="0"/>
              </a:spcBef>
              <a:spcAft>
                <a:spcPts val="0"/>
              </a:spcAft>
              <a:buSzPts val="600"/>
              <a:buNone/>
              <a:defRPr sz="600"/>
            </a:lvl1pPr>
            <a:lvl2pPr lvl="1" algn="r">
              <a:spcBef>
                <a:spcPts val="0"/>
              </a:spcBef>
              <a:spcAft>
                <a:spcPts val="0"/>
              </a:spcAft>
              <a:buSzPts val="600"/>
              <a:buNone/>
              <a:defRPr sz="600"/>
            </a:lvl2pPr>
            <a:lvl3pPr lvl="2" algn="r">
              <a:spcBef>
                <a:spcPts val="0"/>
              </a:spcBef>
              <a:spcAft>
                <a:spcPts val="0"/>
              </a:spcAft>
              <a:buSzPts val="600"/>
              <a:buNone/>
              <a:defRPr sz="600"/>
            </a:lvl3pPr>
            <a:lvl4pPr lvl="3" algn="r">
              <a:spcBef>
                <a:spcPts val="0"/>
              </a:spcBef>
              <a:spcAft>
                <a:spcPts val="0"/>
              </a:spcAft>
              <a:buSzPts val="600"/>
              <a:buNone/>
              <a:defRPr sz="600"/>
            </a:lvl4pPr>
            <a:lvl5pPr lvl="4" algn="r">
              <a:spcBef>
                <a:spcPts val="0"/>
              </a:spcBef>
              <a:spcAft>
                <a:spcPts val="0"/>
              </a:spcAft>
              <a:buSzPts val="600"/>
              <a:buNone/>
              <a:defRPr sz="600"/>
            </a:lvl5pPr>
            <a:lvl6pPr lvl="5" algn="r">
              <a:spcBef>
                <a:spcPts val="0"/>
              </a:spcBef>
              <a:spcAft>
                <a:spcPts val="0"/>
              </a:spcAft>
              <a:buSzPts val="600"/>
              <a:buNone/>
              <a:defRPr sz="600"/>
            </a:lvl6pPr>
            <a:lvl7pPr lvl="6" algn="r">
              <a:spcBef>
                <a:spcPts val="0"/>
              </a:spcBef>
              <a:spcAft>
                <a:spcPts val="0"/>
              </a:spcAft>
              <a:buSzPts val="600"/>
              <a:buNone/>
              <a:defRPr sz="600"/>
            </a:lvl7pPr>
            <a:lvl8pPr lvl="7" algn="r">
              <a:spcBef>
                <a:spcPts val="0"/>
              </a:spcBef>
              <a:spcAft>
                <a:spcPts val="0"/>
              </a:spcAft>
              <a:buSzPts val="600"/>
              <a:buNone/>
              <a:defRPr sz="600"/>
            </a:lvl8pPr>
            <a:lvl9pPr lvl="8" algn="r">
              <a:spcBef>
                <a:spcPts val="0"/>
              </a:spcBef>
              <a:spcAft>
                <a:spcPts val="0"/>
              </a:spcAft>
              <a:buSzPts val="600"/>
              <a:buNone/>
              <a:defRPr sz="600"/>
            </a:lvl9pPr>
          </a:lstStyle>
          <a:p/>
        </p:txBody>
      </p:sp>
      <p:sp>
        <p:nvSpPr>
          <p:cNvPr id="344" name="Google Shape;344;p16"/>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 large image right">
  <p:cSld name="ONE_COLUMN_TEXT">
    <p:spTree>
      <p:nvGrpSpPr>
        <p:cNvPr id="2624" name="Shape 2624"/>
        <p:cNvGrpSpPr/>
        <p:nvPr/>
      </p:nvGrpSpPr>
      <p:grpSpPr>
        <a:xfrm>
          <a:off x="0" y="0"/>
          <a:ext cx="0" cy="0"/>
          <a:chOff x="0" y="0"/>
          <a:chExt cx="0" cy="0"/>
        </a:xfrm>
      </p:grpSpPr>
      <p:sp>
        <p:nvSpPr>
          <p:cNvPr id="2625" name="Google Shape;2625;p152"/>
          <p:cNvSpPr/>
          <p:nvPr>
            <p:ph idx="2" type="pic"/>
          </p:nvPr>
        </p:nvSpPr>
        <p:spPr>
          <a:xfrm>
            <a:off x="3257550" y="1143000"/>
            <a:ext cx="5429400" cy="3314700"/>
          </a:xfrm>
          <a:prstGeom prst="roundRect">
            <a:avLst>
              <a:gd fmla="val 2793" name="adj"/>
            </a:avLst>
          </a:prstGeom>
          <a:noFill/>
          <a:ln>
            <a:noFill/>
          </a:ln>
        </p:spPr>
      </p:sp>
      <p:sp>
        <p:nvSpPr>
          <p:cNvPr id="2626" name="Google Shape;2626;p152"/>
          <p:cNvSpPr txBox="1"/>
          <p:nvPr>
            <p:ph type="title"/>
          </p:nvPr>
        </p:nvSpPr>
        <p:spPr>
          <a:xfrm>
            <a:off x="457200" y="228600"/>
            <a:ext cx="8229600" cy="755700"/>
          </a:xfrm>
          <a:prstGeom prst="rect">
            <a:avLst/>
          </a:prstGeom>
        </p:spPr>
        <p:txBody>
          <a:bodyPr anchorCtr="0" anchor="ctr" bIns="0" lIns="0" spcFirstLastPara="1" rIns="0" wrap="square" tIns="0">
            <a:noAutofit/>
          </a:bodyPr>
          <a:lstStyle>
            <a:lvl1pPr lvl="0">
              <a:spcBef>
                <a:spcPts val="0"/>
              </a:spcBef>
              <a:spcAft>
                <a:spcPts val="0"/>
              </a:spcAft>
              <a:buSzPts val="2000"/>
              <a:buNone/>
              <a:defRPr sz="20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627" name="Google Shape;2627;p152"/>
          <p:cNvSpPr txBox="1"/>
          <p:nvPr>
            <p:ph idx="1" type="body"/>
          </p:nvPr>
        </p:nvSpPr>
        <p:spPr>
          <a:xfrm>
            <a:off x="457200" y="1143000"/>
            <a:ext cx="2429100" cy="3179400"/>
          </a:xfrm>
          <a:prstGeom prst="rect">
            <a:avLst/>
          </a:prstGeom>
        </p:spPr>
        <p:txBody>
          <a:bodyPr anchorCtr="0" anchor="t" bIns="0" lIns="0" spcFirstLastPara="1" rIns="0" wrap="square" tIns="0">
            <a:noAutofit/>
          </a:bodyPr>
          <a:lstStyle>
            <a:lvl1pPr indent="-304800" lvl="0" marL="457200">
              <a:spcBef>
                <a:spcPts val="400"/>
              </a:spcBef>
              <a:spcAft>
                <a:spcPts val="0"/>
              </a:spcAft>
              <a:buSzPts val="1200"/>
              <a:buChar char="●"/>
              <a:defRPr sz="1200"/>
            </a:lvl1pPr>
            <a:lvl2pPr indent="-304800" lvl="1" marL="914400">
              <a:spcBef>
                <a:spcPts val="400"/>
              </a:spcBef>
              <a:spcAft>
                <a:spcPts val="0"/>
              </a:spcAft>
              <a:buSzPts val="1200"/>
              <a:buChar char="○"/>
              <a:defRPr sz="1200"/>
            </a:lvl2pPr>
            <a:lvl3pPr indent="-304800" lvl="2" marL="1371600">
              <a:spcBef>
                <a:spcPts val="400"/>
              </a:spcBef>
              <a:spcAft>
                <a:spcPts val="0"/>
              </a:spcAft>
              <a:buSzPts val="1200"/>
              <a:buChar char="■"/>
              <a:defRPr sz="1200"/>
            </a:lvl3pPr>
            <a:lvl4pPr indent="-304800" lvl="3" marL="1828800">
              <a:spcBef>
                <a:spcPts val="400"/>
              </a:spcBef>
              <a:spcAft>
                <a:spcPts val="0"/>
              </a:spcAft>
              <a:buSzPts val="1200"/>
              <a:buChar char="●"/>
              <a:defRPr sz="1200"/>
            </a:lvl4pPr>
            <a:lvl5pPr indent="-304800" lvl="4" marL="2286000">
              <a:spcBef>
                <a:spcPts val="400"/>
              </a:spcBef>
              <a:spcAft>
                <a:spcPts val="0"/>
              </a:spcAft>
              <a:buSzPts val="1200"/>
              <a:buChar char="○"/>
              <a:defRPr sz="1200"/>
            </a:lvl5pPr>
            <a:lvl6pPr indent="-304800" lvl="5" marL="2743200">
              <a:spcBef>
                <a:spcPts val="400"/>
              </a:spcBef>
              <a:spcAft>
                <a:spcPts val="0"/>
              </a:spcAft>
              <a:buSzPts val="1200"/>
              <a:buChar char="■"/>
              <a:defRPr sz="1200"/>
            </a:lvl6pPr>
            <a:lvl7pPr indent="-304800" lvl="6" marL="3200400">
              <a:spcBef>
                <a:spcPts val="400"/>
              </a:spcBef>
              <a:spcAft>
                <a:spcPts val="0"/>
              </a:spcAft>
              <a:buSzPts val="1200"/>
              <a:buChar char="●"/>
              <a:defRPr sz="1200"/>
            </a:lvl7pPr>
            <a:lvl8pPr indent="-304800" lvl="7" marL="3657600">
              <a:spcBef>
                <a:spcPts val="400"/>
              </a:spcBef>
              <a:spcAft>
                <a:spcPts val="0"/>
              </a:spcAft>
              <a:buSzPts val="1200"/>
              <a:buChar char="○"/>
              <a:defRPr sz="1200"/>
            </a:lvl8pPr>
            <a:lvl9pPr indent="-304800" lvl="8" marL="4114800">
              <a:spcBef>
                <a:spcPts val="400"/>
              </a:spcBef>
              <a:spcAft>
                <a:spcPts val="400"/>
              </a:spcAft>
              <a:buSzPts val="1200"/>
              <a:buChar char="■"/>
              <a:defRPr sz="1200"/>
            </a:lvl9pPr>
          </a:lstStyle>
          <a:p/>
        </p:txBody>
      </p:sp>
      <p:grpSp>
        <p:nvGrpSpPr>
          <p:cNvPr id="2628" name="Google Shape;2628;p152"/>
          <p:cNvGrpSpPr/>
          <p:nvPr/>
        </p:nvGrpSpPr>
        <p:grpSpPr>
          <a:xfrm>
            <a:off x="457211" y="4673798"/>
            <a:ext cx="519248" cy="241043"/>
            <a:chOff x="228600" y="4695069"/>
            <a:chExt cx="473723" cy="219930"/>
          </a:xfrm>
        </p:grpSpPr>
        <p:grpSp>
          <p:nvGrpSpPr>
            <p:cNvPr id="2629" name="Google Shape;2629;p152"/>
            <p:cNvGrpSpPr/>
            <p:nvPr/>
          </p:nvGrpSpPr>
          <p:grpSpPr>
            <a:xfrm>
              <a:off x="228646" y="4695069"/>
              <a:ext cx="473677" cy="107830"/>
              <a:chOff x="1138300" y="2252975"/>
              <a:chExt cx="5334200" cy="1214300"/>
            </a:xfrm>
          </p:grpSpPr>
          <p:sp>
            <p:nvSpPr>
              <p:cNvPr id="2630" name="Google Shape;2630;p152"/>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631" name="Google Shape;2631;p152"/>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632" name="Google Shape;2632;p152"/>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633" name="Google Shape;2633;p152"/>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634" name="Google Shape;2634;p152"/>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635" name="Google Shape;2635;p152"/>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grpSp>
        <p:sp>
          <p:nvSpPr>
            <p:cNvPr id="2636" name="Google Shape;2636;p152"/>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999999"/>
                  </a:solidFill>
                  <a:latin typeface="Inter"/>
                  <a:ea typeface="Inter"/>
                  <a:cs typeface="Inter"/>
                  <a:sym typeface="Inter"/>
                </a:rPr>
                <a:t>FRONTAPP, INC.™</a:t>
              </a:r>
              <a:endParaRPr sz="473">
                <a:solidFill>
                  <a:srgbClr val="999999"/>
                </a:solidFill>
                <a:latin typeface="Inter"/>
                <a:ea typeface="Inter"/>
                <a:cs typeface="Inter"/>
                <a:sym typeface="Inter"/>
              </a:endParaRPr>
            </a:p>
          </p:txBody>
        </p:sp>
      </p:grpSp>
      <p:sp>
        <p:nvSpPr>
          <p:cNvPr id="2637" name="Google Shape;2637;p152"/>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999999"/>
                </a:solidFill>
              </a:defRPr>
            </a:lvl1pPr>
            <a:lvl2pPr lvl="1">
              <a:buNone/>
              <a:defRPr>
                <a:solidFill>
                  <a:srgbClr val="999999"/>
                </a:solidFill>
              </a:defRPr>
            </a:lvl2pPr>
            <a:lvl3pPr lvl="2">
              <a:buNone/>
              <a:defRPr>
                <a:solidFill>
                  <a:srgbClr val="999999"/>
                </a:solidFill>
              </a:defRPr>
            </a:lvl3pPr>
            <a:lvl4pPr lvl="3">
              <a:buNone/>
              <a:defRPr>
                <a:solidFill>
                  <a:srgbClr val="999999"/>
                </a:solidFill>
              </a:defRPr>
            </a:lvl4pPr>
            <a:lvl5pPr lvl="4">
              <a:buNone/>
              <a:defRPr>
                <a:solidFill>
                  <a:srgbClr val="999999"/>
                </a:solidFill>
              </a:defRPr>
            </a:lvl5pPr>
            <a:lvl6pPr lvl="5">
              <a:buNone/>
              <a:defRPr>
                <a:solidFill>
                  <a:srgbClr val="999999"/>
                </a:solidFill>
              </a:defRPr>
            </a:lvl6pPr>
            <a:lvl7pPr lvl="6">
              <a:buNone/>
              <a:defRPr>
                <a:solidFill>
                  <a:srgbClr val="999999"/>
                </a:solidFill>
              </a:defRPr>
            </a:lvl7pPr>
            <a:lvl8pPr lvl="7">
              <a:buNone/>
              <a:defRPr>
                <a:solidFill>
                  <a:srgbClr val="999999"/>
                </a:solidFill>
              </a:defRPr>
            </a:lvl8pPr>
            <a:lvl9pPr lvl="8">
              <a:buNone/>
              <a:defRPr>
                <a:solidFill>
                  <a:srgbClr val="999999"/>
                </a:solidFill>
              </a:defRPr>
            </a:lvl9pPr>
          </a:lstStyle>
          <a:p>
            <a:pPr indent="0" lvl="0" marL="0" rtl="0" algn="r">
              <a:spcBef>
                <a:spcPts val="0"/>
              </a:spcBef>
              <a:spcAft>
                <a:spcPts val="0"/>
              </a:spcAft>
              <a:buNone/>
            </a:pPr>
            <a:fld id="{00000000-1234-1234-1234-123412341234}" type="slidenum">
              <a:rPr lang="en"/>
              <a:t>‹#›</a:t>
            </a:fld>
            <a:endParaRPr/>
          </a:p>
        </p:txBody>
      </p:sp>
      <p:sp>
        <p:nvSpPr>
          <p:cNvPr id="2638" name="Google Shape;2638;p152"/>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rgbClr val="999999"/>
                </a:solidFill>
              </a:rPr>
              <a:t>INTERNAL USE ONLY -  NOT FOR DISTRIBUTION</a:t>
            </a:r>
            <a:endParaRPr sz="1800">
              <a:solidFill>
                <a:srgbClr val="999999"/>
              </a:solidFill>
              <a:latin typeface="Inter"/>
              <a:ea typeface="Inter"/>
              <a:cs typeface="Inter"/>
              <a:sym typeface="Inter"/>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 large image left">
  <p:cSld name="ONE_COLUMN_TEXT_2">
    <p:spTree>
      <p:nvGrpSpPr>
        <p:cNvPr id="2639" name="Shape 2639"/>
        <p:cNvGrpSpPr/>
        <p:nvPr/>
      </p:nvGrpSpPr>
      <p:grpSpPr>
        <a:xfrm>
          <a:off x="0" y="0"/>
          <a:ext cx="0" cy="0"/>
          <a:chOff x="0" y="0"/>
          <a:chExt cx="0" cy="0"/>
        </a:xfrm>
      </p:grpSpPr>
      <p:sp>
        <p:nvSpPr>
          <p:cNvPr id="2640" name="Google Shape;2640;p153"/>
          <p:cNvSpPr/>
          <p:nvPr>
            <p:ph idx="2" type="pic"/>
          </p:nvPr>
        </p:nvSpPr>
        <p:spPr>
          <a:xfrm>
            <a:off x="457200" y="1143000"/>
            <a:ext cx="5372100" cy="3314700"/>
          </a:xfrm>
          <a:prstGeom prst="roundRect">
            <a:avLst>
              <a:gd fmla="val 2793" name="adj"/>
            </a:avLst>
          </a:prstGeom>
          <a:noFill/>
          <a:ln>
            <a:noFill/>
          </a:ln>
        </p:spPr>
      </p:sp>
      <p:sp>
        <p:nvSpPr>
          <p:cNvPr id="2641" name="Google Shape;2641;p153"/>
          <p:cNvSpPr txBox="1"/>
          <p:nvPr>
            <p:ph type="title"/>
          </p:nvPr>
        </p:nvSpPr>
        <p:spPr>
          <a:xfrm>
            <a:off x="457200" y="228600"/>
            <a:ext cx="8229600" cy="755700"/>
          </a:xfrm>
          <a:prstGeom prst="rect">
            <a:avLst/>
          </a:prstGeom>
        </p:spPr>
        <p:txBody>
          <a:bodyPr anchorCtr="0" anchor="ctr" bIns="0" lIns="0" spcFirstLastPara="1" rIns="0" wrap="square" tIns="0">
            <a:noAutofit/>
          </a:bodyPr>
          <a:lstStyle>
            <a:lvl1pPr lvl="0">
              <a:spcBef>
                <a:spcPts val="0"/>
              </a:spcBef>
              <a:spcAft>
                <a:spcPts val="0"/>
              </a:spcAft>
              <a:buSzPts val="2000"/>
              <a:buNone/>
              <a:defRPr sz="20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642" name="Google Shape;2642;p153"/>
          <p:cNvSpPr txBox="1"/>
          <p:nvPr>
            <p:ph idx="1" type="body"/>
          </p:nvPr>
        </p:nvSpPr>
        <p:spPr>
          <a:xfrm>
            <a:off x="6257700" y="1143000"/>
            <a:ext cx="2429100" cy="3179400"/>
          </a:xfrm>
          <a:prstGeom prst="rect">
            <a:avLst/>
          </a:prstGeom>
        </p:spPr>
        <p:txBody>
          <a:bodyPr anchorCtr="0" anchor="t" bIns="0" lIns="0" spcFirstLastPara="1" rIns="0" wrap="square" tIns="0">
            <a:noAutofit/>
          </a:bodyPr>
          <a:lstStyle>
            <a:lvl1pPr indent="-304800" lvl="0" marL="457200">
              <a:spcBef>
                <a:spcPts val="400"/>
              </a:spcBef>
              <a:spcAft>
                <a:spcPts val="0"/>
              </a:spcAft>
              <a:buSzPts val="1200"/>
              <a:buChar char="●"/>
              <a:defRPr sz="1200"/>
            </a:lvl1pPr>
            <a:lvl2pPr indent="-304800" lvl="1" marL="914400">
              <a:spcBef>
                <a:spcPts val="400"/>
              </a:spcBef>
              <a:spcAft>
                <a:spcPts val="0"/>
              </a:spcAft>
              <a:buSzPts val="1200"/>
              <a:buChar char="○"/>
              <a:defRPr sz="1200"/>
            </a:lvl2pPr>
            <a:lvl3pPr indent="-304800" lvl="2" marL="1371600">
              <a:spcBef>
                <a:spcPts val="400"/>
              </a:spcBef>
              <a:spcAft>
                <a:spcPts val="0"/>
              </a:spcAft>
              <a:buSzPts val="1200"/>
              <a:buChar char="■"/>
              <a:defRPr sz="1200"/>
            </a:lvl3pPr>
            <a:lvl4pPr indent="-304800" lvl="3" marL="1828800">
              <a:spcBef>
                <a:spcPts val="400"/>
              </a:spcBef>
              <a:spcAft>
                <a:spcPts val="0"/>
              </a:spcAft>
              <a:buSzPts val="1200"/>
              <a:buChar char="●"/>
              <a:defRPr sz="1200"/>
            </a:lvl4pPr>
            <a:lvl5pPr indent="-304800" lvl="4" marL="2286000">
              <a:spcBef>
                <a:spcPts val="400"/>
              </a:spcBef>
              <a:spcAft>
                <a:spcPts val="0"/>
              </a:spcAft>
              <a:buSzPts val="1200"/>
              <a:buChar char="○"/>
              <a:defRPr sz="1200"/>
            </a:lvl5pPr>
            <a:lvl6pPr indent="-304800" lvl="5" marL="2743200">
              <a:spcBef>
                <a:spcPts val="400"/>
              </a:spcBef>
              <a:spcAft>
                <a:spcPts val="0"/>
              </a:spcAft>
              <a:buSzPts val="1200"/>
              <a:buChar char="■"/>
              <a:defRPr sz="1200"/>
            </a:lvl6pPr>
            <a:lvl7pPr indent="-304800" lvl="6" marL="3200400">
              <a:spcBef>
                <a:spcPts val="400"/>
              </a:spcBef>
              <a:spcAft>
                <a:spcPts val="0"/>
              </a:spcAft>
              <a:buSzPts val="1200"/>
              <a:buChar char="●"/>
              <a:defRPr sz="1200"/>
            </a:lvl7pPr>
            <a:lvl8pPr indent="-304800" lvl="7" marL="3657600">
              <a:spcBef>
                <a:spcPts val="400"/>
              </a:spcBef>
              <a:spcAft>
                <a:spcPts val="0"/>
              </a:spcAft>
              <a:buSzPts val="1200"/>
              <a:buChar char="○"/>
              <a:defRPr sz="1200"/>
            </a:lvl8pPr>
            <a:lvl9pPr indent="-304800" lvl="8" marL="4114800">
              <a:spcBef>
                <a:spcPts val="400"/>
              </a:spcBef>
              <a:spcAft>
                <a:spcPts val="400"/>
              </a:spcAft>
              <a:buSzPts val="1200"/>
              <a:buChar char="■"/>
              <a:defRPr sz="1200"/>
            </a:lvl9pPr>
          </a:lstStyle>
          <a:p/>
        </p:txBody>
      </p:sp>
      <p:grpSp>
        <p:nvGrpSpPr>
          <p:cNvPr id="2643" name="Google Shape;2643;p153"/>
          <p:cNvGrpSpPr/>
          <p:nvPr/>
        </p:nvGrpSpPr>
        <p:grpSpPr>
          <a:xfrm>
            <a:off x="457211" y="4673798"/>
            <a:ext cx="519248" cy="241043"/>
            <a:chOff x="228600" y="4695069"/>
            <a:chExt cx="473723" cy="219930"/>
          </a:xfrm>
        </p:grpSpPr>
        <p:grpSp>
          <p:nvGrpSpPr>
            <p:cNvPr id="2644" name="Google Shape;2644;p153"/>
            <p:cNvGrpSpPr/>
            <p:nvPr/>
          </p:nvGrpSpPr>
          <p:grpSpPr>
            <a:xfrm>
              <a:off x="228646" y="4695069"/>
              <a:ext cx="473677" cy="107830"/>
              <a:chOff x="1138300" y="2252975"/>
              <a:chExt cx="5334200" cy="1214300"/>
            </a:xfrm>
          </p:grpSpPr>
          <p:sp>
            <p:nvSpPr>
              <p:cNvPr id="2645" name="Google Shape;2645;p153"/>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646" name="Google Shape;2646;p153"/>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647" name="Google Shape;2647;p153"/>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648" name="Google Shape;2648;p153"/>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649" name="Google Shape;2649;p153"/>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650" name="Google Shape;2650;p153"/>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grpSp>
        <p:sp>
          <p:nvSpPr>
            <p:cNvPr id="2651" name="Google Shape;2651;p153"/>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999999"/>
                  </a:solidFill>
                  <a:latin typeface="Inter"/>
                  <a:ea typeface="Inter"/>
                  <a:cs typeface="Inter"/>
                  <a:sym typeface="Inter"/>
                </a:rPr>
                <a:t>FRONTAPP, INC.™</a:t>
              </a:r>
              <a:endParaRPr sz="473">
                <a:solidFill>
                  <a:srgbClr val="999999"/>
                </a:solidFill>
                <a:latin typeface="Inter"/>
                <a:ea typeface="Inter"/>
                <a:cs typeface="Inter"/>
                <a:sym typeface="Inter"/>
              </a:endParaRPr>
            </a:p>
          </p:txBody>
        </p:sp>
      </p:grpSp>
      <p:sp>
        <p:nvSpPr>
          <p:cNvPr id="2652" name="Google Shape;2652;p153"/>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999999"/>
                </a:solidFill>
              </a:defRPr>
            </a:lvl1pPr>
            <a:lvl2pPr lvl="1">
              <a:buNone/>
              <a:defRPr>
                <a:solidFill>
                  <a:srgbClr val="999999"/>
                </a:solidFill>
              </a:defRPr>
            </a:lvl2pPr>
            <a:lvl3pPr lvl="2">
              <a:buNone/>
              <a:defRPr>
                <a:solidFill>
                  <a:srgbClr val="999999"/>
                </a:solidFill>
              </a:defRPr>
            </a:lvl3pPr>
            <a:lvl4pPr lvl="3">
              <a:buNone/>
              <a:defRPr>
                <a:solidFill>
                  <a:srgbClr val="999999"/>
                </a:solidFill>
              </a:defRPr>
            </a:lvl4pPr>
            <a:lvl5pPr lvl="4">
              <a:buNone/>
              <a:defRPr>
                <a:solidFill>
                  <a:srgbClr val="999999"/>
                </a:solidFill>
              </a:defRPr>
            </a:lvl5pPr>
            <a:lvl6pPr lvl="5">
              <a:buNone/>
              <a:defRPr>
                <a:solidFill>
                  <a:srgbClr val="999999"/>
                </a:solidFill>
              </a:defRPr>
            </a:lvl6pPr>
            <a:lvl7pPr lvl="6">
              <a:buNone/>
              <a:defRPr>
                <a:solidFill>
                  <a:srgbClr val="999999"/>
                </a:solidFill>
              </a:defRPr>
            </a:lvl7pPr>
            <a:lvl8pPr lvl="7">
              <a:buNone/>
              <a:defRPr>
                <a:solidFill>
                  <a:srgbClr val="999999"/>
                </a:solidFill>
              </a:defRPr>
            </a:lvl8pPr>
            <a:lvl9pPr lvl="8">
              <a:buNone/>
              <a:defRPr>
                <a:solidFill>
                  <a:srgbClr val="999999"/>
                </a:solidFill>
              </a:defRPr>
            </a:lvl9pPr>
          </a:lstStyle>
          <a:p>
            <a:pPr indent="0" lvl="0" marL="0" rtl="0" algn="r">
              <a:spcBef>
                <a:spcPts val="0"/>
              </a:spcBef>
              <a:spcAft>
                <a:spcPts val="0"/>
              </a:spcAft>
              <a:buNone/>
            </a:pPr>
            <a:fld id="{00000000-1234-1234-1234-123412341234}" type="slidenum">
              <a:rPr lang="en"/>
              <a:t>‹#›</a:t>
            </a:fld>
            <a:endParaRPr/>
          </a:p>
        </p:txBody>
      </p:sp>
      <p:sp>
        <p:nvSpPr>
          <p:cNvPr id="2653" name="Google Shape;2653;p153"/>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rgbClr val="999999"/>
                </a:solidFill>
              </a:rPr>
              <a:t>INTERNAL USE ONLY -  NOT FOR DISTRIBUTION</a:t>
            </a:r>
            <a:endParaRPr sz="1800">
              <a:solidFill>
                <a:srgbClr val="999999"/>
              </a:solidFill>
              <a:latin typeface="Inter"/>
              <a:ea typeface="Inter"/>
              <a:cs typeface="Inter"/>
              <a:sym typeface="Inter"/>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gradFill>
          <a:gsLst>
            <a:gs pos="0">
              <a:srgbClr val="DED3FB"/>
            </a:gs>
            <a:gs pos="100000">
              <a:srgbClr val="8460EC"/>
            </a:gs>
          </a:gsLst>
          <a:lin ang="5400012" scaled="0"/>
        </a:gradFill>
      </p:bgPr>
    </p:bg>
    <p:spTree>
      <p:nvGrpSpPr>
        <p:cNvPr id="2654" name="Shape 2654"/>
        <p:cNvGrpSpPr/>
        <p:nvPr/>
      </p:nvGrpSpPr>
      <p:grpSpPr>
        <a:xfrm>
          <a:off x="0" y="0"/>
          <a:ext cx="0" cy="0"/>
          <a:chOff x="0" y="0"/>
          <a:chExt cx="0" cy="0"/>
        </a:xfrm>
      </p:grpSpPr>
      <p:pic>
        <p:nvPicPr>
          <p:cNvPr id="2655" name="Google Shape;2655;p154"/>
          <p:cNvPicPr preferRelativeResize="0"/>
          <p:nvPr/>
        </p:nvPicPr>
        <p:blipFill rotWithShape="1">
          <a:blip r:embed="rId2">
            <a:alphaModFix/>
          </a:blip>
          <a:srcRect b="11222" l="0" r="23047" t="34038"/>
          <a:stretch/>
        </p:blipFill>
        <p:spPr>
          <a:xfrm>
            <a:off x="2293978" y="0"/>
            <a:ext cx="6850026" cy="5143501"/>
          </a:xfrm>
          <a:prstGeom prst="rect">
            <a:avLst/>
          </a:prstGeom>
          <a:noFill/>
          <a:ln>
            <a:noFill/>
          </a:ln>
        </p:spPr>
      </p:pic>
      <p:sp>
        <p:nvSpPr>
          <p:cNvPr id="2656" name="Google Shape;2656;p154"/>
          <p:cNvSpPr txBox="1"/>
          <p:nvPr>
            <p:ph type="title"/>
          </p:nvPr>
        </p:nvSpPr>
        <p:spPr>
          <a:xfrm>
            <a:off x="457200" y="228600"/>
            <a:ext cx="6173100" cy="4228800"/>
          </a:xfrm>
          <a:prstGeom prst="rect">
            <a:avLst/>
          </a:prstGeom>
        </p:spPr>
        <p:txBody>
          <a:bodyPr anchorCtr="0" anchor="ctr" bIns="0" lIns="0" spcFirstLastPara="1" rIns="0" wrap="square" tIns="0">
            <a:noAutofit/>
          </a:bodyPr>
          <a:lstStyle>
            <a:lvl1pPr lvl="0">
              <a:spcBef>
                <a:spcPts val="0"/>
              </a:spcBef>
              <a:spcAft>
                <a:spcPts val="0"/>
              </a:spcAft>
              <a:buSzPts val="5000"/>
              <a:buFont typeface="Newsreader SemiBold"/>
              <a:buNone/>
              <a:defRPr i="1" sz="5000">
                <a:latin typeface="Newsreader SemiBold"/>
                <a:ea typeface="Newsreader SemiBold"/>
                <a:cs typeface="Newsreader SemiBold"/>
                <a:sym typeface="Newsreader SemiBold"/>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2657" name="Google Shape;2657;p154"/>
          <p:cNvSpPr txBox="1"/>
          <p:nvPr>
            <p:ph idx="1" type="body"/>
          </p:nvPr>
        </p:nvSpPr>
        <p:spPr>
          <a:xfrm>
            <a:off x="476250" y="3405200"/>
            <a:ext cx="6153300" cy="1052400"/>
          </a:xfrm>
          <a:prstGeom prst="rect">
            <a:avLst/>
          </a:prstGeom>
        </p:spPr>
        <p:txBody>
          <a:bodyPr anchorCtr="0" anchor="t" bIns="0" lIns="0" spcFirstLastPara="1" rIns="0" wrap="square" tIns="0">
            <a:noAutofit/>
          </a:bodyPr>
          <a:lstStyle>
            <a:lvl1pPr indent="-342900" lvl="0" marL="457200">
              <a:spcBef>
                <a:spcPts val="400"/>
              </a:spcBef>
              <a:spcAft>
                <a:spcPts val="0"/>
              </a:spcAft>
              <a:buSzPts val="1800"/>
              <a:buChar char="●"/>
              <a:defRPr sz="1800"/>
            </a:lvl1pPr>
            <a:lvl2pPr indent="-342900" lvl="1" marL="914400">
              <a:spcBef>
                <a:spcPts val="400"/>
              </a:spcBef>
              <a:spcAft>
                <a:spcPts val="0"/>
              </a:spcAft>
              <a:buSzPts val="1800"/>
              <a:buChar char="○"/>
              <a:defRPr sz="1800"/>
            </a:lvl2pPr>
            <a:lvl3pPr indent="-342900" lvl="2" marL="1371600">
              <a:spcBef>
                <a:spcPts val="400"/>
              </a:spcBef>
              <a:spcAft>
                <a:spcPts val="0"/>
              </a:spcAft>
              <a:buSzPts val="1800"/>
              <a:buChar char="■"/>
              <a:defRPr sz="1800"/>
            </a:lvl3pPr>
            <a:lvl4pPr indent="-342900" lvl="3" marL="1828800">
              <a:spcBef>
                <a:spcPts val="400"/>
              </a:spcBef>
              <a:spcAft>
                <a:spcPts val="0"/>
              </a:spcAft>
              <a:buSzPts val="1800"/>
              <a:buChar char="●"/>
              <a:defRPr sz="1800"/>
            </a:lvl4pPr>
            <a:lvl5pPr indent="-342900" lvl="4" marL="2286000">
              <a:spcBef>
                <a:spcPts val="400"/>
              </a:spcBef>
              <a:spcAft>
                <a:spcPts val="0"/>
              </a:spcAft>
              <a:buSzPts val="1800"/>
              <a:buChar char="○"/>
              <a:defRPr sz="1800"/>
            </a:lvl5pPr>
            <a:lvl6pPr indent="-342900" lvl="5" marL="2743200">
              <a:spcBef>
                <a:spcPts val="400"/>
              </a:spcBef>
              <a:spcAft>
                <a:spcPts val="0"/>
              </a:spcAft>
              <a:buSzPts val="1800"/>
              <a:buChar char="■"/>
              <a:defRPr sz="1800"/>
            </a:lvl6pPr>
            <a:lvl7pPr indent="-342900" lvl="6" marL="3200400">
              <a:spcBef>
                <a:spcPts val="400"/>
              </a:spcBef>
              <a:spcAft>
                <a:spcPts val="0"/>
              </a:spcAft>
              <a:buSzPts val="1800"/>
              <a:buChar char="●"/>
              <a:defRPr sz="1800"/>
            </a:lvl7pPr>
            <a:lvl8pPr indent="-342900" lvl="7" marL="3657600">
              <a:spcBef>
                <a:spcPts val="400"/>
              </a:spcBef>
              <a:spcAft>
                <a:spcPts val="0"/>
              </a:spcAft>
              <a:buSzPts val="1800"/>
              <a:buChar char="○"/>
              <a:defRPr sz="1800"/>
            </a:lvl8pPr>
            <a:lvl9pPr indent="-342900" lvl="8" marL="4114800">
              <a:spcBef>
                <a:spcPts val="400"/>
              </a:spcBef>
              <a:spcAft>
                <a:spcPts val="400"/>
              </a:spcAft>
              <a:buSzPts val="1800"/>
              <a:buChar char="■"/>
              <a:defRPr sz="1800"/>
            </a:lvl9pPr>
          </a:lstStyle>
          <a:p/>
        </p:txBody>
      </p:sp>
      <p:grpSp>
        <p:nvGrpSpPr>
          <p:cNvPr id="2658" name="Google Shape;2658;p154"/>
          <p:cNvGrpSpPr/>
          <p:nvPr/>
        </p:nvGrpSpPr>
        <p:grpSpPr>
          <a:xfrm>
            <a:off x="457211" y="4673798"/>
            <a:ext cx="519248" cy="241043"/>
            <a:chOff x="228600" y="4695069"/>
            <a:chExt cx="473723" cy="219930"/>
          </a:xfrm>
        </p:grpSpPr>
        <p:grpSp>
          <p:nvGrpSpPr>
            <p:cNvPr id="2659" name="Google Shape;2659;p154"/>
            <p:cNvGrpSpPr/>
            <p:nvPr/>
          </p:nvGrpSpPr>
          <p:grpSpPr>
            <a:xfrm>
              <a:off x="228646" y="4695069"/>
              <a:ext cx="473677" cy="107830"/>
              <a:chOff x="1138300" y="2252975"/>
              <a:chExt cx="5334200" cy="1214300"/>
            </a:xfrm>
          </p:grpSpPr>
          <p:sp>
            <p:nvSpPr>
              <p:cNvPr id="2660" name="Google Shape;2660;p154"/>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2661" name="Google Shape;2661;p154"/>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2662" name="Google Shape;2662;p154"/>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2663" name="Google Shape;2663;p154"/>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2664" name="Google Shape;2664;p154"/>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2665" name="Google Shape;2665;p154"/>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grpSp>
        <p:sp>
          <p:nvSpPr>
            <p:cNvPr id="2666" name="Google Shape;2666;p154"/>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E2DCF6"/>
                  </a:solidFill>
                  <a:latin typeface="Inter"/>
                  <a:ea typeface="Inter"/>
                  <a:cs typeface="Inter"/>
                  <a:sym typeface="Inter"/>
                </a:rPr>
                <a:t>FRONTAPP, INC.™</a:t>
              </a:r>
              <a:endParaRPr sz="473">
                <a:solidFill>
                  <a:srgbClr val="E2DCF6"/>
                </a:solidFill>
                <a:latin typeface="Inter"/>
                <a:ea typeface="Inter"/>
                <a:cs typeface="Inter"/>
                <a:sym typeface="Inter"/>
              </a:endParaRPr>
            </a:p>
          </p:txBody>
        </p:sp>
      </p:grpSp>
      <p:sp>
        <p:nvSpPr>
          <p:cNvPr id="2667" name="Google Shape;2667;p154"/>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chemeClr val="lt2"/>
                </a:solidFill>
              </a:defRPr>
            </a:lvl1pPr>
            <a:lvl2pPr lvl="1">
              <a:buNone/>
              <a:defRPr>
                <a:solidFill>
                  <a:schemeClr val="lt2"/>
                </a:solidFill>
              </a:defRPr>
            </a:lvl2pPr>
            <a:lvl3pPr lvl="2">
              <a:buNone/>
              <a:defRPr>
                <a:solidFill>
                  <a:schemeClr val="lt2"/>
                </a:solidFill>
              </a:defRPr>
            </a:lvl3pPr>
            <a:lvl4pPr lvl="3">
              <a:buNone/>
              <a:defRPr>
                <a:solidFill>
                  <a:schemeClr val="lt2"/>
                </a:solidFill>
              </a:defRPr>
            </a:lvl4pPr>
            <a:lvl5pPr lvl="4">
              <a:buNone/>
              <a:defRPr>
                <a:solidFill>
                  <a:schemeClr val="lt2"/>
                </a:solidFill>
              </a:defRPr>
            </a:lvl5pPr>
            <a:lvl6pPr lvl="5">
              <a:buNone/>
              <a:defRPr>
                <a:solidFill>
                  <a:schemeClr val="lt2"/>
                </a:solidFill>
              </a:defRPr>
            </a:lvl6pPr>
            <a:lvl7pPr lvl="6">
              <a:buNone/>
              <a:defRPr>
                <a:solidFill>
                  <a:schemeClr val="lt2"/>
                </a:solidFill>
              </a:defRPr>
            </a:lvl7pPr>
            <a:lvl8pPr lvl="7">
              <a:buNone/>
              <a:defRPr>
                <a:solidFill>
                  <a:schemeClr val="lt2"/>
                </a:solidFill>
              </a:defRPr>
            </a:lvl8pPr>
            <a:lvl9pPr lvl="8">
              <a:buNone/>
              <a:defRPr>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eft and content right 50/50 no bg">
  <p:cSld name="SECTION_TITLE_AND_DESCRIPTION_3">
    <p:spTree>
      <p:nvGrpSpPr>
        <p:cNvPr id="2668" name="Shape 2668"/>
        <p:cNvGrpSpPr/>
        <p:nvPr/>
      </p:nvGrpSpPr>
      <p:grpSpPr>
        <a:xfrm>
          <a:off x="0" y="0"/>
          <a:ext cx="0" cy="0"/>
          <a:chOff x="0" y="0"/>
          <a:chExt cx="0" cy="0"/>
        </a:xfrm>
      </p:grpSpPr>
      <p:sp>
        <p:nvSpPr>
          <p:cNvPr id="2669" name="Google Shape;2669;p155"/>
          <p:cNvSpPr txBox="1"/>
          <p:nvPr>
            <p:ph type="title"/>
          </p:nvPr>
        </p:nvSpPr>
        <p:spPr>
          <a:xfrm>
            <a:off x="457200" y="685800"/>
            <a:ext cx="3425400" cy="3314400"/>
          </a:xfrm>
          <a:prstGeom prst="rect">
            <a:avLst/>
          </a:prstGeom>
        </p:spPr>
        <p:txBody>
          <a:bodyPr anchorCtr="0" anchor="ctr" bIns="0" lIns="0" spcFirstLastPara="1" rIns="0" wrap="square" tIns="0">
            <a:noAutofit/>
          </a:bodyPr>
          <a:lstStyle>
            <a:lvl1pPr lvl="0">
              <a:spcBef>
                <a:spcPts val="0"/>
              </a:spcBef>
              <a:spcAft>
                <a:spcPts val="0"/>
              </a:spcAft>
              <a:buSzPts val="2400"/>
              <a:buNone/>
              <a:defRPr sz="24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2670" name="Google Shape;2670;p155"/>
          <p:cNvSpPr txBox="1"/>
          <p:nvPr>
            <p:ph idx="1" type="body"/>
          </p:nvPr>
        </p:nvSpPr>
        <p:spPr>
          <a:xfrm>
            <a:off x="4800600" y="685800"/>
            <a:ext cx="3886200" cy="3314400"/>
          </a:xfrm>
          <a:prstGeom prst="rect">
            <a:avLst/>
          </a:prstGeom>
        </p:spPr>
        <p:txBody>
          <a:bodyPr anchorCtr="0" anchor="ctr" bIns="0" lIns="0" spcFirstLastPara="1" rIns="0" wrap="square" tIns="0">
            <a:noAutofit/>
          </a:bodyPr>
          <a:lstStyle>
            <a:lvl1pPr indent="-304800" lvl="0" marL="457200">
              <a:spcBef>
                <a:spcPts val="400"/>
              </a:spcBef>
              <a:spcAft>
                <a:spcPts val="0"/>
              </a:spcAft>
              <a:buSzPts val="1200"/>
              <a:buChar char="●"/>
              <a:defRPr/>
            </a:lvl1pPr>
            <a:lvl2pPr indent="-304800" lvl="1" marL="914400">
              <a:spcBef>
                <a:spcPts val="400"/>
              </a:spcBef>
              <a:spcAft>
                <a:spcPts val="0"/>
              </a:spcAft>
              <a:buSzPts val="1200"/>
              <a:buChar char="○"/>
              <a:defRPr/>
            </a:lvl2pPr>
            <a:lvl3pPr indent="-304800" lvl="2" marL="1371600">
              <a:spcBef>
                <a:spcPts val="400"/>
              </a:spcBef>
              <a:spcAft>
                <a:spcPts val="0"/>
              </a:spcAft>
              <a:buSzPts val="1200"/>
              <a:buChar char="■"/>
              <a:defRPr/>
            </a:lvl3pPr>
            <a:lvl4pPr indent="-304800" lvl="3" marL="1828800">
              <a:spcBef>
                <a:spcPts val="400"/>
              </a:spcBef>
              <a:spcAft>
                <a:spcPts val="0"/>
              </a:spcAft>
              <a:buSzPts val="1200"/>
              <a:buChar char="●"/>
              <a:defRPr/>
            </a:lvl4pPr>
            <a:lvl5pPr indent="-304800" lvl="4" marL="2286000">
              <a:spcBef>
                <a:spcPts val="400"/>
              </a:spcBef>
              <a:spcAft>
                <a:spcPts val="0"/>
              </a:spcAft>
              <a:buSzPts val="1200"/>
              <a:buChar char="○"/>
              <a:defRPr/>
            </a:lvl5pPr>
            <a:lvl6pPr indent="-304800" lvl="5" marL="2743200">
              <a:spcBef>
                <a:spcPts val="400"/>
              </a:spcBef>
              <a:spcAft>
                <a:spcPts val="0"/>
              </a:spcAft>
              <a:buSzPts val="1200"/>
              <a:buChar char="■"/>
              <a:defRPr/>
            </a:lvl6pPr>
            <a:lvl7pPr indent="-304800" lvl="6" marL="3200400">
              <a:spcBef>
                <a:spcPts val="400"/>
              </a:spcBef>
              <a:spcAft>
                <a:spcPts val="0"/>
              </a:spcAft>
              <a:buSzPts val="1200"/>
              <a:buChar char="●"/>
              <a:defRPr/>
            </a:lvl7pPr>
            <a:lvl8pPr indent="-304800" lvl="7" marL="3657600">
              <a:spcBef>
                <a:spcPts val="400"/>
              </a:spcBef>
              <a:spcAft>
                <a:spcPts val="0"/>
              </a:spcAft>
              <a:buSzPts val="1200"/>
              <a:buChar char="○"/>
              <a:defRPr/>
            </a:lvl8pPr>
            <a:lvl9pPr indent="-304800" lvl="8" marL="4114800">
              <a:spcBef>
                <a:spcPts val="400"/>
              </a:spcBef>
              <a:spcAft>
                <a:spcPts val="400"/>
              </a:spcAft>
              <a:buSzPts val="1200"/>
              <a:buChar char="■"/>
              <a:defRPr/>
            </a:lvl9pPr>
          </a:lstStyle>
          <a:p/>
        </p:txBody>
      </p:sp>
      <p:grpSp>
        <p:nvGrpSpPr>
          <p:cNvPr id="2671" name="Google Shape;2671;p155"/>
          <p:cNvGrpSpPr/>
          <p:nvPr/>
        </p:nvGrpSpPr>
        <p:grpSpPr>
          <a:xfrm>
            <a:off x="457211" y="4673798"/>
            <a:ext cx="519248" cy="241043"/>
            <a:chOff x="228600" y="4695069"/>
            <a:chExt cx="473723" cy="219930"/>
          </a:xfrm>
        </p:grpSpPr>
        <p:grpSp>
          <p:nvGrpSpPr>
            <p:cNvPr id="2672" name="Google Shape;2672;p155"/>
            <p:cNvGrpSpPr/>
            <p:nvPr/>
          </p:nvGrpSpPr>
          <p:grpSpPr>
            <a:xfrm>
              <a:off x="228646" y="4695069"/>
              <a:ext cx="473677" cy="107830"/>
              <a:chOff x="1138300" y="2252975"/>
              <a:chExt cx="5334200" cy="1214300"/>
            </a:xfrm>
          </p:grpSpPr>
          <p:sp>
            <p:nvSpPr>
              <p:cNvPr id="2673" name="Google Shape;2673;p155"/>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674" name="Google Shape;2674;p155"/>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675" name="Google Shape;2675;p155"/>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676" name="Google Shape;2676;p155"/>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677" name="Google Shape;2677;p155"/>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678" name="Google Shape;2678;p155"/>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grpSp>
        <p:sp>
          <p:nvSpPr>
            <p:cNvPr id="2679" name="Google Shape;2679;p155"/>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999999"/>
                  </a:solidFill>
                  <a:latin typeface="Inter"/>
                  <a:ea typeface="Inter"/>
                  <a:cs typeface="Inter"/>
                  <a:sym typeface="Inter"/>
                </a:rPr>
                <a:t>FRONTAPP, INC.™</a:t>
              </a:r>
              <a:endParaRPr sz="473">
                <a:solidFill>
                  <a:srgbClr val="999999"/>
                </a:solidFill>
                <a:latin typeface="Inter"/>
                <a:ea typeface="Inter"/>
                <a:cs typeface="Inter"/>
                <a:sym typeface="Inter"/>
              </a:endParaRPr>
            </a:p>
          </p:txBody>
        </p:sp>
      </p:grpSp>
      <p:sp>
        <p:nvSpPr>
          <p:cNvPr id="2680" name="Google Shape;2680;p155"/>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999999"/>
                </a:solidFill>
              </a:defRPr>
            </a:lvl1pPr>
            <a:lvl2pPr lvl="1">
              <a:buNone/>
              <a:defRPr>
                <a:solidFill>
                  <a:srgbClr val="999999"/>
                </a:solidFill>
              </a:defRPr>
            </a:lvl2pPr>
            <a:lvl3pPr lvl="2">
              <a:buNone/>
              <a:defRPr>
                <a:solidFill>
                  <a:srgbClr val="999999"/>
                </a:solidFill>
              </a:defRPr>
            </a:lvl3pPr>
            <a:lvl4pPr lvl="3">
              <a:buNone/>
              <a:defRPr>
                <a:solidFill>
                  <a:srgbClr val="999999"/>
                </a:solidFill>
              </a:defRPr>
            </a:lvl4pPr>
            <a:lvl5pPr lvl="4">
              <a:buNone/>
              <a:defRPr>
                <a:solidFill>
                  <a:srgbClr val="999999"/>
                </a:solidFill>
              </a:defRPr>
            </a:lvl5pPr>
            <a:lvl6pPr lvl="5">
              <a:buNone/>
              <a:defRPr>
                <a:solidFill>
                  <a:srgbClr val="999999"/>
                </a:solidFill>
              </a:defRPr>
            </a:lvl6pPr>
            <a:lvl7pPr lvl="6">
              <a:buNone/>
              <a:defRPr>
                <a:solidFill>
                  <a:srgbClr val="999999"/>
                </a:solidFill>
              </a:defRPr>
            </a:lvl7pPr>
            <a:lvl8pPr lvl="7">
              <a:buNone/>
              <a:defRPr>
                <a:solidFill>
                  <a:srgbClr val="999999"/>
                </a:solidFill>
              </a:defRPr>
            </a:lvl8pPr>
            <a:lvl9pPr lvl="8">
              <a:buNone/>
              <a:defRPr>
                <a:solidFill>
                  <a:srgbClr val="999999"/>
                </a:solidFill>
              </a:defRPr>
            </a:lvl9pPr>
          </a:lstStyle>
          <a:p>
            <a:pPr indent="0" lvl="0" marL="0" rtl="0" algn="r">
              <a:spcBef>
                <a:spcPts val="0"/>
              </a:spcBef>
              <a:spcAft>
                <a:spcPts val="0"/>
              </a:spcAft>
              <a:buNone/>
            </a:pPr>
            <a:fld id="{00000000-1234-1234-1234-123412341234}" type="slidenum">
              <a:rPr lang="en"/>
              <a:t>‹#›</a:t>
            </a:fld>
            <a:endParaRPr/>
          </a:p>
        </p:txBody>
      </p:sp>
      <p:sp>
        <p:nvSpPr>
          <p:cNvPr id="2681" name="Google Shape;2681;p155"/>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rgbClr val="999999"/>
                </a:solidFill>
              </a:rPr>
              <a:t>INTERNAL USE ONLY -  NOT FOR DISTRIBUTION</a:t>
            </a:r>
            <a:endParaRPr sz="1800">
              <a:solidFill>
                <a:srgbClr val="999999"/>
              </a:solidFill>
              <a:latin typeface="Inter"/>
              <a:ea typeface="Inter"/>
              <a:cs typeface="Inter"/>
              <a:sym typeface="Inter"/>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eft and images right 50/50">
  <p:cSld name="SECTION_TITLE_AND_DESCRIPTION_3_2">
    <p:spTree>
      <p:nvGrpSpPr>
        <p:cNvPr id="2682" name="Shape 2682"/>
        <p:cNvGrpSpPr/>
        <p:nvPr/>
      </p:nvGrpSpPr>
      <p:grpSpPr>
        <a:xfrm>
          <a:off x="0" y="0"/>
          <a:ext cx="0" cy="0"/>
          <a:chOff x="0" y="0"/>
          <a:chExt cx="0" cy="0"/>
        </a:xfrm>
      </p:grpSpPr>
      <p:sp>
        <p:nvSpPr>
          <p:cNvPr id="2683" name="Google Shape;2683;p156"/>
          <p:cNvSpPr txBox="1"/>
          <p:nvPr>
            <p:ph type="title"/>
          </p:nvPr>
        </p:nvSpPr>
        <p:spPr>
          <a:xfrm>
            <a:off x="457200" y="685800"/>
            <a:ext cx="3425400" cy="3314400"/>
          </a:xfrm>
          <a:prstGeom prst="rect">
            <a:avLst/>
          </a:prstGeom>
        </p:spPr>
        <p:txBody>
          <a:bodyPr anchorCtr="0" anchor="ctr" bIns="0" lIns="0" spcFirstLastPara="1" rIns="0" wrap="square" tIns="0">
            <a:noAutofit/>
          </a:bodyPr>
          <a:lstStyle>
            <a:lvl1pPr lvl="0">
              <a:spcBef>
                <a:spcPts val="0"/>
              </a:spcBef>
              <a:spcAft>
                <a:spcPts val="0"/>
              </a:spcAft>
              <a:buSzPts val="2400"/>
              <a:buNone/>
              <a:defRPr sz="24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grpSp>
        <p:nvGrpSpPr>
          <p:cNvPr id="2684" name="Google Shape;2684;p156"/>
          <p:cNvGrpSpPr/>
          <p:nvPr/>
        </p:nvGrpSpPr>
        <p:grpSpPr>
          <a:xfrm>
            <a:off x="457211" y="4673798"/>
            <a:ext cx="519248" cy="241043"/>
            <a:chOff x="228600" y="4695069"/>
            <a:chExt cx="473723" cy="219930"/>
          </a:xfrm>
        </p:grpSpPr>
        <p:grpSp>
          <p:nvGrpSpPr>
            <p:cNvPr id="2685" name="Google Shape;2685;p156"/>
            <p:cNvGrpSpPr/>
            <p:nvPr/>
          </p:nvGrpSpPr>
          <p:grpSpPr>
            <a:xfrm>
              <a:off x="228646" y="4695069"/>
              <a:ext cx="473677" cy="107830"/>
              <a:chOff x="1138300" y="2252975"/>
              <a:chExt cx="5334200" cy="1214300"/>
            </a:xfrm>
          </p:grpSpPr>
          <p:sp>
            <p:nvSpPr>
              <p:cNvPr id="2686" name="Google Shape;2686;p156"/>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687" name="Google Shape;2687;p156"/>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688" name="Google Shape;2688;p156"/>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689" name="Google Shape;2689;p156"/>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690" name="Google Shape;2690;p156"/>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691" name="Google Shape;2691;p156"/>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grpSp>
        <p:sp>
          <p:nvSpPr>
            <p:cNvPr id="2692" name="Google Shape;2692;p156"/>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999999"/>
                  </a:solidFill>
                  <a:latin typeface="Inter"/>
                  <a:ea typeface="Inter"/>
                  <a:cs typeface="Inter"/>
                  <a:sym typeface="Inter"/>
                </a:rPr>
                <a:t>FRONTAPP, INC.™</a:t>
              </a:r>
              <a:endParaRPr sz="473">
                <a:solidFill>
                  <a:srgbClr val="999999"/>
                </a:solidFill>
                <a:latin typeface="Inter"/>
                <a:ea typeface="Inter"/>
                <a:cs typeface="Inter"/>
                <a:sym typeface="Inter"/>
              </a:endParaRPr>
            </a:p>
          </p:txBody>
        </p:sp>
      </p:grpSp>
      <p:sp>
        <p:nvSpPr>
          <p:cNvPr id="2693" name="Google Shape;2693;p156"/>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999999"/>
                </a:solidFill>
              </a:defRPr>
            </a:lvl1pPr>
            <a:lvl2pPr lvl="1">
              <a:buNone/>
              <a:defRPr>
                <a:solidFill>
                  <a:srgbClr val="999999"/>
                </a:solidFill>
              </a:defRPr>
            </a:lvl2pPr>
            <a:lvl3pPr lvl="2">
              <a:buNone/>
              <a:defRPr>
                <a:solidFill>
                  <a:srgbClr val="999999"/>
                </a:solidFill>
              </a:defRPr>
            </a:lvl3pPr>
            <a:lvl4pPr lvl="3">
              <a:buNone/>
              <a:defRPr>
                <a:solidFill>
                  <a:srgbClr val="999999"/>
                </a:solidFill>
              </a:defRPr>
            </a:lvl4pPr>
            <a:lvl5pPr lvl="4">
              <a:buNone/>
              <a:defRPr>
                <a:solidFill>
                  <a:srgbClr val="999999"/>
                </a:solidFill>
              </a:defRPr>
            </a:lvl5pPr>
            <a:lvl6pPr lvl="5">
              <a:buNone/>
              <a:defRPr>
                <a:solidFill>
                  <a:srgbClr val="999999"/>
                </a:solidFill>
              </a:defRPr>
            </a:lvl6pPr>
            <a:lvl7pPr lvl="6">
              <a:buNone/>
              <a:defRPr>
                <a:solidFill>
                  <a:srgbClr val="999999"/>
                </a:solidFill>
              </a:defRPr>
            </a:lvl7pPr>
            <a:lvl8pPr lvl="7">
              <a:buNone/>
              <a:defRPr>
                <a:solidFill>
                  <a:srgbClr val="999999"/>
                </a:solidFill>
              </a:defRPr>
            </a:lvl8pPr>
            <a:lvl9pPr lvl="8">
              <a:buNone/>
              <a:defRPr>
                <a:solidFill>
                  <a:srgbClr val="999999"/>
                </a:solidFill>
              </a:defRPr>
            </a:lvl9pPr>
          </a:lstStyle>
          <a:p>
            <a:pPr indent="0" lvl="0" marL="0" rtl="0" algn="r">
              <a:spcBef>
                <a:spcPts val="0"/>
              </a:spcBef>
              <a:spcAft>
                <a:spcPts val="0"/>
              </a:spcAft>
              <a:buNone/>
            </a:pPr>
            <a:fld id="{00000000-1234-1234-1234-123412341234}" type="slidenum">
              <a:rPr lang="en"/>
              <a:t>‹#›</a:t>
            </a:fld>
            <a:endParaRPr/>
          </a:p>
        </p:txBody>
      </p:sp>
      <p:sp>
        <p:nvSpPr>
          <p:cNvPr id="2694" name="Google Shape;2694;p156"/>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rgbClr val="999999"/>
                </a:solidFill>
              </a:rPr>
              <a:t>INTERNAL USE ONLY -  NOT FOR DISTRIBUTION</a:t>
            </a:r>
            <a:endParaRPr sz="1800">
              <a:solidFill>
                <a:srgbClr val="999999"/>
              </a:solidFill>
              <a:latin typeface="Inter"/>
              <a:ea typeface="Inter"/>
              <a:cs typeface="Inter"/>
              <a:sym typeface="Inter"/>
            </a:endParaRPr>
          </a:p>
        </p:txBody>
      </p:sp>
      <p:sp>
        <p:nvSpPr>
          <p:cNvPr id="2695" name="Google Shape;2695;p156"/>
          <p:cNvSpPr/>
          <p:nvPr>
            <p:ph idx="2" type="pic"/>
          </p:nvPr>
        </p:nvSpPr>
        <p:spPr>
          <a:xfrm>
            <a:off x="4572900" y="228301"/>
            <a:ext cx="1268100" cy="957000"/>
          </a:xfrm>
          <a:prstGeom prst="roundRect">
            <a:avLst>
              <a:gd fmla="val 4107" name="adj"/>
            </a:avLst>
          </a:prstGeom>
          <a:noFill/>
          <a:ln>
            <a:noFill/>
          </a:ln>
        </p:spPr>
      </p:sp>
      <p:sp>
        <p:nvSpPr>
          <p:cNvPr id="2696" name="Google Shape;2696;p156"/>
          <p:cNvSpPr/>
          <p:nvPr>
            <p:ph idx="3" type="pic"/>
          </p:nvPr>
        </p:nvSpPr>
        <p:spPr>
          <a:xfrm>
            <a:off x="5990748" y="228301"/>
            <a:ext cx="1268100" cy="957000"/>
          </a:xfrm>
          <a:prstGeom prst="roundRect">
            <a:avLst>
              <a:gd fmla="val 4107" name="adj"/>
            </a:avLst>
          </a:prstGeom>
          <a:noFill/>
          <a:ln>
            <a:noFill/>
          </a:ln>
        </p:spPr>
      </p:sp>
      <p:sp>
        <p:nvSpPr>
          <p:cNvPr id="2697" name="Google Shape;2697;p156"/>
          <p:cNvSpPr/>
          <p:nvPr>
            <p:ph idx="4" type="pic"/>
          </p:nvPr>
        </p:nvSpPr>
        <p:spPr>
          <a:xfrm>
            <a:off x="4572900" y="1319078"/>
            <a:ext cx="1268100" cy="957000"/>
          </a:xfrm>
          <a:prstGeom prst="roundRect">
            <a:avLst>
              <a:gd fmla="val 4107" name="adj"/>
            </a:avLst>
          </a:prstGeom>
          <a:noFill/>
          <a:ln>
            <a:noFill/>
          </a:ln>
        </p:spPr>
      </p:sp>
      <p:sp>
        <p:nvSpPr>
          <p:cNvPr id="2698" name="Google Shape;2698;p156"/>
          <p:cNvSpPr/>
          <p:nvPr>
            <p:ph idx="5" type="pic"/>
          </p:nvPr>
        </p:nvSpPr>
        <p:spPr>
          <a:xfrm>
            <a:off x="5990748" y="1319078"/>
            <a:ext cx="1268100" cy="957000"/>
          </a:xfrm>
          <a:prstGeom prst="roundRect">
            <a:avLst>
              <a:gd fmla="val 4107" name="adj"/>
            </a:avLst>
          </a:prstGeom>
          <a:noFill/>
          <a:ln>
            <a:noFill/>
          </a:ln>
        </p:spPr>
      </p:sp>
      <p:sp>
        <p:nvSpPr>
          <p:cNvPr id="2699" name="Google Shape;2699;p156"/>
          <p:cNvSpPr/>
          <p:nvPr>
            <p:ph idx="6" type="pic"/>
          </p:nvPr>
        </p:nvSpPr>
        <p:spPr>
          <a:xfrm>
            <a:off x="7408599" y="228301"/>
            <a:ext cx="1268100" cy="957000"/>
          </a:xfrm>
          <a:prstGeom prst="roundRect">
            <a:avLst>
              <a:gd fmla="val 4107" name="adj"/>
            </a:avLst>
          </a:prstGeom>
          <a:noFill/>
          <a:ln>
            <a:noFill/>
          </a:ln>
        </p:spPr>
      </p:sp>
      <p:sp>
        <p:nvSpPr>
          <p:cNvPr id="2700" name="Google Shape;2700;p156"/>
          <p:cNvSpPr/>
          <p:nvPr>
            <p:ph idx="7" type="pic"/>
          </p:nvPr>
        </p:nvSpPr>
        <p:spPr>
          <a:xfrm>
            <a:off x="7408599" y="1319078"/>
            <a:ext cx="1268100" cy="957000"/>
          </a:xfrm>
          <a:prstGeom prst="roundRect">
            <a:avLst>
              <a:gd fmla="val 4107" name="adj"/>
            </a:avLst>
          </a:prstGeom>
          <a:noFill/>
          <a:ln>
            <a:noFill/>
          </a:ln>
        </p:spPr>
      </p:sp>
      <p:sp>
        <p:nvSpPr>
          <p:cNvPr id="2701" name="Google Shape;2701;p156"/>
          <p:cNvSpPr/>
          <p:nvPr>
            <p:ph idx="8" type="pic"/>
          </p:nvPr>
        </p:nvSpPr>
        <p:spPr>
          <a:xfrm>
            <a:off x="4572900" y="2409839"/>
            <a:ext cx="1268100" cy="957000"/>
          </a:xfrm>
          <a:prstGeom prst="roundRect">
            <a:avLst>
              <a:gd fmla="val 4107" name="adj"/>
            </a:avLst>
          </a:prstGeom>
          <a:noFill/>
          <a:ln>
            <a:noFill/>
          </a:ln>
        </p:spPr>
      </p:sp>
      <p:sp>
        <p:nvSpPr>
          <p:cNvPr id="2702" name="Google Shape;2702;p156"/>
          <p:cNvSpPr/>
          <p:nvPr>
            <p:ph idx="9" type="pic"/>
          </p:nvPr>
        </p:nvSpPr>
        <p:spPr>
          <a:xfrm>
            <a:off x="5990748" y="2409839"/>
            <a:ext cx="1268100" cy="957000"/>
          </a:xfrm>
          <a:prstGeom prst="roundRect">
            <a:avLst>
              <a:gd fmla="val 4107" name="adj"/>
            </a:avLst>
          </a:prstGeom>
          <a:noFill/>
          <a:ln>
            <a:noFill/>
          </a:ln>
        </p:spPr>
      </p:sp>
      <p:sp>
        <p:nvSpPr>
          <p:cNvPr id="2703" name="Google Shape;2703;p156"/>
          <p:cNvSpPr/>
          <p:nvPr>
            <p:ph idx="13" type="pic"/>
          </p:nvPr>
        </p:nvSpPr>
        <p:spPr>
          <a:xfrm>
            <a:off x="7408599" y="2409839"/>
            <a:ext cx="1268100" cy="957000"/>
          </a:xfrm>
          <a:prstGeom prst="roundRect">
            <a:avLst>
              <a:gd fmla="val 4107" name="adj"/>
            </a:avLst>
          </a:prstGeom>
          <a:noFill/>
          <a:ln>
            <a:noFill/>
          </a:ln>
        </p:spPr>
      </p:sp>
      <p:sp>
        <p:nvSpPr>
          <p:cNvPr id="2704" name="Google Shape;2704;p156"/>
          <p:cNvSpPr/>
          <p:nvPr>
            <p:ph idx="14" type="pic"/>
          </p:nvPr>
        </p:nvSpPr>
        <p:spPr>
          <a:xfrm>
            <a:off x="4572900" y="3500599"/>
            <a:ext cx="1268100" cy="957000"/>
          </a:xfrm>
          <a:prstGeom prst="roundRect">
            <a:avLst>
              <a:gd fmla="val 4107" name="adj"/>
            </a:avLst>
          </a:prstGeom>
          <a:noFill/>
          <a:ln>
            <a:noFill/>
          </a:ln>
        </p:spPr>
      </p:sp>
      <p:sp>
        <p:nvSpPr>
          <p:cNvPr id="2705" name="Google Shape;2705;p156"/>
          <p:cNvSpPr/>
          <p:nvPr>
            <p:ph idx="15" type="pic"/>
          </p:nvPr>
        </p:nvSpPr>
        <p:spPr>
          <a:xfrm>
            <a:off x="5990748" y="3500599"/>
            <a:ext cx="1268100" cy="957000"/>
          </a:xfrm>
          <a:prstGeom prst="roundRect">
            <a:avLst>
              <a:gd fmla="val 4107" name="adj"/>
            </a:avLst>
          </a:prstGeom>
          <a:noFill/>
          <a:ln>
            <a:noFill/>
          </a:ln>
        </p:spPr>
      </p:sp>
      <p:sp>
        <p:nvSpPr>
          <p:cNvPr id="2706" name="Google Shape;2706;p156"/>
          <p:cNvSpPr/>
          <p:nvPr>
            <p:ph idx="16" type="pic"/>
          </p:nvPr>
        </p:nvSpPr>
        <p:spPr>
          <a:xfrm>
            <a:off x="7408599" y="3500599"/>
            <a:ext cx="1268100" cy="957000"/>
          </a:xfrm>
          <a:prstGeom prst="roundRect">
            <a:avLst>
              <a:gd fmla="val 4107" name="adj"/>
            </a:avLst>
          </a:prstGeom>
          <a:noFill/>
          <a:ln>
            <a:noFill/>
          </a:ln>
        </p:spPr>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eft and content right 50/50">
  <p:cSld name="SECTION_TITLE_AND_DESCRIPTION">
    <p:spTree>
      <p:nvGrpSpPr>
        <p:cNvPr id="2707" name="Shape 2707"/>
        <p:cNvGrpSpPr/>
        <p:nvPr/>
      </p:nvGrpSpPr>
      <p:grpSpPr>
        <a:xfrm>
          <a:off x="0" y="0"/>
          <a:ext cx="0" cy="0"/>
          <a:chOff x="0" y="0"/>
          <a:chExt cx="0" cy="0"/>
        </a:xfrm>
      </p:grpSpPr>
      <p:sp>
        <p:nvSpPr>
          <p:cNvPr id="2708" name="Google Shape;2708;p157"/>
          <p:cNvSpPr/>
          <p:nvPr/>
        </p:nvSpPr>
        <p:spPr>
          <a:xfrm>
            <a:off x="4343400" y="-125"/>
            <a:ext cx="4800600" cy="5143500"/>
          </a:xfrm>
          <a:prstGeom prst="rect">
            <a:avLst/>
          </a:prstGeom>
          <a:solidFill>
            <a:srgbClr val="E2DC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2709" name="Google Shape;2709;p157"/>
          <p:cNvSpPr txBox="1"/>
          <p:nvPr>
            <p:ph type="title"/>
          </p:nvPr>
        </p:nvSpPr>
        <p:spPr>
          <a:xfrm>
            <a:off x="457200" y="685800"/>
            <a:ext cx="3425400" cy="3314400"/>
          </a:xfrm>
          <a:prstGeom prst="rect">
            <a:avLst/>
          </a:prstGeom>
        </p:spPr>
        <p:txBody>
          <a:bodyPr anchorCtr="0" anchor="ctr" bIns="0" lIns="0" spcFirstLastPara="1" rIns="0" wrap="square" tIns="0">
            <a:noAutofit/>
          </a:bodyPr>
          <a:lstStyle>
            <a:lvl1pPr lvl="0">
              <a:spcBef>
                <a:spcPts val="0"/>
              </a:spcBef>
              <a:spcAft>
                <a:spcPts val="0"/>
              </a:spcAft>
              <a:buSzPts val="2400"/>
              <a:buNone/>
              <a:defRPr sz="24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2710" name="Google Shape;2710;p157"/>
          <p:cNvSpPr txBox="1"/>
          <p:nvPr>
            <p:ph idx="1" type="body"/>
          </p:nvPr>
        </p:nvSpPr>
        <p:spPr>
          <a:xfrm>
            <a:off x="4800600" y="228600"/>
            <a:ext cx="3886200" cy="4229100"/>
          </a:xfrm>
          <a:prstGeom prst="rect">
            <a:avLst/>
          </a:prstGeom>
        </p:spPr>
        <p:txBody>
          <a:bodyPr anchorCtr="0" anchor="ctr" bIns="0" lIns="0" spcFirstLastPara="1" rIns="0" wrap="square" tIns="0">
            <a:noAutofit/>
          </a:bodyPr>
          <a:lstStyle>
            <a:lvl1pPr indent="-304800" lvl="0" marL="457200">
              <a:spcBef>
                <a:spcPts val="400"/>
              </a:spcBef>
              <a:spcAft>
                <a:spcPts val="0"/>
              </a:spcAft>
              <a:buSzPts val="1200"/>
              <a:buChar char="●"/>
              <a:defRPr/>
            </a:lvl1pPr>
            <a:lvl2pPr indent="-304800" lvl="1" marL="914400">
              <a:spcBef>
                <a:spcPts val="400"/>
              </a:spcBef>
              <a:spcAft>
                <a:spcPts val="0"/>
              </a:spcAft>
              <a:buSzPts val="1200"/>
              <a:buChar char="○"/>
              <a:defRPr/>
            </a:lvl2pPr>
            <a:lvl3pPr indent="-304800" lvl="2" marL="1371600">
              <a:spcBef>
                <a:spcPts val="400"/>
              </a:spcBef>
              <a:spcAft>
                <a:spcPts val="0"/>
              </a:spcAft>
              <a:buSzPts val="1200"/>
              <a:buChar char="■"/>
              <a:defRPr/>
            </a:lvl3pPr>
            <a:lvl4pPr indent="-304800" lvl="3" marL="1828800">
              <a:spcBef>
                <a:spcPts val="400"/>
              </a:spcBef>
              <a:spcAft>
                <a:spcPts val="0"/>
              </a:spcAft>
              <a:buSzPts val="1200"/>
              <a:buChar char="●"/>
              <a:defRPr/>
            </a:lvl4pPr>
            <a:lvl5pPr indent="-304800" lvl="4" marL="2286000">
              <a:spcBef>
                <a:spcPts val="400"/>
              </a:spcBef>
              <a:spcAft>
                <a:spcPts val="0"/>
              </a:spcAft>
              <a:buSzPts val="1200"/>
              <a:buChar char="○"/>
              <a:defRPr/>
            </a:lvl5pPr>
            <a:lvl6pPr indent="-304800" lvl="5" marL="2743200">
              <a:spcBef>
                <a:spcPts val="400"/>
              </a:spcBef>
              <a:spcAft>
                <a:spcPts val="0"/>
              </a:spcAft>
              <a:buSzPts val="1200"/>
              <a:buChar char="■"/>
              <a:defRPr/>
            </a:lvl6pPr>
            <a:lvl7pPr indent="-304800" lvl="6" marL="3200400">
              <a:spcBef>
                <a:spcPts val="400"/>
              </a:spcBef>
              <a:spcAft>
                <a:spcPts val="0"/>
              </a:spcAft>
              <a:buSzPts val="1200"/>
              <a:buChar char="●"/>
              <a:defRPr/>
            </a:lvl7pPr>
            <a:lvl8pPr indent="-304800" lvl="7" marL="3657600">
              <a:spcBef>
                <a:spcPts val="400"/>
              </a:spcBef>
              <a:spcAft>
                <a:spcPts val="0"/>
              </a:spcAft>
              <a:buSzPts val="1200"/>
              <a:buChar char="○"/>
              <a:defRPr/>
            </a:lvl8pPr>
            <a:lvl9pPr indent="-304800" lvl="8" marL="4114800">
              <a:spcBef>
                <a:spcPts val="400"/>
              </a:spcBef>
              <a:spcAft>
                <a:spcPts val="400"/>
              </a:spcAft>
              <a:buSzPts val="1200"/>
              <a:buChar char="■"/>
              <a:defRPr/>
            </a:lvl9pPr>
          </a:lstStyle>
          <a:p/>
        </p:txBody>
      </p:sp>
      <p:grpSp>
        <p:nvGrpSpPr>
          <p:cNvPr id="2711" name="Google Shape;2711;p157"/>
          <p:cNvGrpSpPr/>
          <p:nvPr/>
        </p:nvGrpSpPr>
        <p:grpSpPr>
          <a:xfrm>
            <a:off x="457211" y="4673798"/>
            <a:ext cx="519248" cy="241043"/>
            <a:chOff x="228600" y="4695069"/>
            <a:chExt cx="473723" cy="219930"/>
          </a:xfrm>
        </p:grpSpPr>
        <p:grpSp>
          <p:nvGrpSpPr>
            <p:cNvPr id="2712" name="Google Shape;2712;p157"/>
            <p:cNvGrpSpPr/>
            <p:nvPr/>
          </p:nvGrpSpPr>
          <p:grpSpPr>
            <a:xfrm>
              <a:off x="228646" y="4695069"/>
              <a:ext cx="473677" cy="107830"/>
              <a:chOff x="1138300" y="2252975"/>
              <a:chExt cx="5334200" cy="1214300"/>
            </a:xfrm>
          </p:grpSpPr>
          <p:sp>
            <p:nvSpPr>
              <p:cNvPr id="2713" name="Google Shape;2713;p157"/>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714" name="Google Shape;2714;p157"/>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715" name="Google Shape;2715;p157"/>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716" name="Google Shape;2716;p157"/>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717" name="Google Shape;2717;p157"/>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718" name="Google Shape;2718;p157"/>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grpSp>
        <p:sp>
          <p:nvSpPr>
            <p:cNvPr id="2719" name="Google Shape;2719;p157"/>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999999"/>
                  </a:solidFill>
                  <a:latin typeface="Inter"/>
                  <a:ea typeface="Inter"/>
                  <a:cs typeface="Inter"/>
                  <a:sym typeface="Inter"/>
                </a:rPr>
                <a:t>FRONTAPP, INC.™</a:t>
              </a:r>
              <a:endParaRPr sz="473">
                <a:solidFill>
                  <a:srgbClr val="999999"/>
                </a:solidFill>
                <a:latin typeface="Inter"/>
                <a:ea typeface="Inter"/>
                <a:cs typeface="Inter"/>
                <a:sym typeface="Inter"/>
              </a:endParaRPr>
            </a:p>
          </p:txBody>
        </p:sp>
      </p:grpSp>
      <p:sp>
        <p:nvSpPr>
          <p:cNvPr id="2720" name="Google Shape;2720;p157"/>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999999"/>
                </a:solidFill>
              </a:defRPr>
            </a:lvl1pPr>
            <a:lvl2pPr lvl="1">
              <a:buNone/>
              <a:defRPr>
                <a:solidFill>
                  <a:srgbClr val="999999"/>
                </a:solidFill>
              </a:defRPr>
            </a:lvl2pPr>
            <a:lvl3pPr lvl="2">
              <a:buNone/>
              <a:defRPr>
                <a:solidFill>
                  <a:srgbClr val="999999"/>
                </a:solidFill>
              </a:defRPr>
            </a:lvl3pPr>
            <a:lvl4pPr lvl="3">
              <a:buNone/>
              <a:defRPr>
                <a:solidFill>
                  <a:srgbClr val="999999"/>
                </a:solidFill>
              </a:defRPr>
            </a:lvl4pPr>
            <a:lvl5pPr lvl="4">
              <a:buNone/>
              <a:defRPr>
                <a:solidFill>
                  <a:srgbClr val="999999"/>
                </a:solidFill>
              </a:defRPr>
            </a:lvl5pPr>
            <a:lvl6pPr lvl="5">
              <a:buNone/>
              <a:defRPr>
                <a:solidFill>
                  <a:srgbClr val="999999"/>
                </a:solidFill>
              </a:defRPr>
            </a:lvl6pPr>
            <a:lvl7pPr lvl="6">
              <a:buNone/>
              <a:defRPr>
                <a:solidFill>
                  <a:srgbClr val="999999"/>
                </a:solidFill>
              </a:defRPr>
            </a:lvl7pPr>
            <a:lvl8pPr lvl="7">
              <a:buNone/>
              <a:defRPr>
                <a:solidFill>
                  <a:srgbClr val="999999"/>
                </a:solidFill>
              </a:defRPr>
            </a:lvl8pPr>
            <a:lvl9pPr lvl="8">
              <a:buNone/>
              <a:defRPr>
                <a:solidFill>
                  <a:srgbClr val="999999"/>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eft and content right 40/60">
  <p:cSld name="SECTION_TITLE_AND_DESCRIPTION_1">
    <p:spTree>
      <p:nvGrpSpPr>
        <p:cNvPr id="2721" name="Shape 2721"/>
        <p:cNvGrpSpPr/>
        <p:nvPr/>
      </p:nvGrpSpPr>
      <p:grpSpPr>
        <a:xfrm>
          <a:off x="0" y="0"/>
          <a:ext cx="0" cy="0"/>
          <a:chOff x="0" y="0"/>
          <a:chExt cx="0" cy="0"/>
        </a:xfrm>
      </p:grpSpPr>
      <p:sp>
        <p:nvSpPr>
          <p:cNvPr id="2722" name="Google Shape;2722;p158"/>
          <p:cNvSpPr/>
          <p:nvPr/>
        </p:nvSpPr>
        <p:spPr>
          <a:xfrm>
            <a:off x="3028350" y="-125"/>
            <a:ext cx="6115500" cy="5143500"/>
          </a:xfrm>
          <a:prstGeom prst="rect">
            <a:avLst/>
          </a:prstGeom>
          <a:solidFill>
            <a:srgbClr val="E2DC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3" name="Google Shape;2723;p158"/>
          <p:cNvSpPr txBox="1"/>
          <p:nvPr>
            <p:ph type="title"/>
          </p:nvPr>
        </p:nvSpPr>
        <p:spPr>
          <a:xfrm>
            <a:off x="457200" y="685800"/>
            <a:ext cx="2571300" cy="3314400"/>
          </a:xfrm>
          <a:prstGeom prst="rect">
            <a:avLst/>
          </a:prstGeom>
        </p:spPr>
        <p:txBody>
          <a:bodyPr anchorCtr="0" anchor="ctr" bIns="0" lIns="0" spcFirstLastPara="1" rIns="0" wrap="square" tIns="0">
            <a:noAutofit/>
          </a:bodyPr>
          <a:lstStyle>
            <a:lvl1pPr lvl="0">
              <a:spcBef>
                <a:spcPts val="0"/>
              </a:spcBef>
              <a:spcAft>
                <a:spcPts val="0"/>
              </a:spcAft>
              <a:buSzPts val="2400"/>
              <a:buNone/>
              <a:defRPr sz="24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2724" name="Google Shape;2724;p158"/>
          <p:cNvSpPr txBox="1"/>
          <p:nvPr>
            <p:ph idx="1" type="body"/>
          </p:nvPr>
        </p:nvSpPr>
        <p:spPr>
          <a:xfrm>
            <a:off x="3485950" y="228600"/>
            <a:ext cx="5200800" cy="4229100"/>
          </a:xfrm>
          <a:prstGeom prst="rect">
            <a:avLst/>
          </a:prstGeom>
        </p:spPr>
        <p:txBody>
          <a:bodyPr anchorCtr="0" anchor="ctr" bIns="0" lIns="0" spcFirstLastPara="1" rIns="0" wrap="square" tIns="0">
            <a:noAutofit/>
          </a:bodyPr>
          <a:lstStyle>
            <a:lvl1pPr indent="-304800" lvl="0" marL="457200">
              <a:spcBef>
                <a:spcPts val="400"/>
              </a:spcBef>
              <a:spcAft>
                <a:spcPts val="0"/>
              </a:spcAft>
              <a:buSzPts val="1200"/>
              <a:buChar char="●"/>
              <a:defRPr/>
            </a:lvl1pPr>
            <a:lvl2pPr indent="-304800" lvl="1" marL="914400">
              <a:spcBef>
                <a:spcPts val="400"/>
              </a:spcBef>
              <a:spcAft>
                <a:spcPts val="0"/>
              </a:spcAft>
              <a:buSzPts val="1200"/>
              <a:buChar char="○"/>
              <a:defRPr/>
            </a:lvl2pPr>
            <a:lvl3pPr indent="-304800" lvl="2" marL="1371600">
              <a:spcBef>
                <a:spcPts val="400"/>
              </a:spcBef>
              <a:spcAft>
                <a:spcPts val="0"/>
              </a:spcAft>
              <a:buSzPts val="1200"/>
              <a:buChar char="■"/>
              <a:defRPr/>
            </a:lvl3pPr>
            <a:lvl4pPr indent="-304800" lvl="3" marL="1828800">
              <a:spcBef>
                <a:spcPts val="400"/>
              </a:spcBef>
              <a:spcAft>
                <a:spcPts val="0"/>
              </a:spcAft>
              <a:buSzPts val="1200"/>
              <a:buChar char="●"/>
              <a:defRPr/>
            </a:lvl4pPr>
            <a:lvl5pPr indent="-304800" lvl="4" marL="2286000">
              <a:spcBef>
                <a:spcPts val="400"/>
              </a:spcBef>
              <a:spcAft>
                <a:spcPts val="0"/>
              </a:spcAft>
              <a:buSzPts val="1200"/>
              <a:buChar char="○"/>
              <a:defRPr/>
            </a:lvl5pPr>
            <a:lvl6pPr indent="-304800" lvl="5" marL="2743200">
              <a:spcBef>
                <a:spcPts val="400"/>
              </a:spcBef>
              <a:spcAft>
                <a:spcPts val="0"/>
              </a:spcAft>
              <a:buSzPts val="1200"/>
              <a:buChar char="■"/>
              <a:defRPr/>
            </a:lvl6pPr>
            <a:lvl7pPr indent="-304800" lvl="6" marL="3200400">
              <a:spcBef>
                <a:spcPts val="400"/>
              </a:spcBef>
              <a:spcAft>
                <a:spcPts val="0"/>
              </a:spcAft>
              <a:buSzPts val="1200"/>
              <a:buChar char="●"/>
              <a:defRPr/>
            </a:lvl7pPr>
            <a:lvl8pPr indent="-304800" lvl="7" marL="3657600">
              <a:spcBef>
                <a:spcPts val="400"/>
              </a:spcBef>
              <a:spcAft>
                <a:spcPts val="0"/>
              </a:spcAft>
              <a:buSzPts val="1200"/>
              <a:buChar char="○"/>
              <a:defRPr/>
            </a:lvl8pPr>
            <a:lvl9pPr indent="-304800" lvl="8" marL="4114800">
              <a:spcBef>
                <a:spcPts val="400"/>
              </a:spcBef>
              <a:spcAft>
                <a:spcPts val="400"/>
              </a:spcAft>
              <a:buSzPts val="1200"/>
              <a:buChar char="■"/>
              <a:defRPr/>
            </a:lvl9pPr>
          </a:lstStyle>
          <a:p/>
        </p:txBody>
      </p:sp>
      <p:grpSp>
        <p:nvGrpSpPr>
          <p:cNvPr id="2725" name="Google Shape;2725;p158"/>
          <p:cNvGrpSpPr/>
          <p:nvPr/>
        </p:nvGrpSpPr>
        <p:grpSpPr>
          <a:xfrm>
            <a:off x="457211" y="4673798"/>
            <a:ext cx="519248" cy="241043"/>
            <a:chOff x="228600" y="4695069"/>
            <a:chExt cx="473723" cy="219930"/>
          </a:xfrm>
        </p:grpSpPr>
        <p:grpSp>
          <p:nvGrpSpPr>
            <p:cNvPr id="2726" name="Google Shape;2726;p158"/>
            <p:cNvGrpSpPr/>
            <p:nvPr/>
          </p:nvGrpSpPr>
          <p:grpSpPr>
            <a:xfrm>
              <a:off x="228646" y="4695069"/>
              <a:ext cx="473677" cy="107830"/>
              <a:chOff x="1138300" y="2252975"/>
              <a:chExt cx="5334200" cy="1214300"/>
            </a:xfrm>
          </p:grpSpPr>
          <p:sp>
            <p:nvSpPr>
              <p:cNvPr id="2727" name="Google Shape;2727;p158"/>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728" name="Google Shape;2728;p158"/>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729" name="Google Shape;2729;p158"/>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730" name="Google Shape;2730;p158"/>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731" name="Google Shape;2731;p158"/>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732" name="Google Shape;2732;p158"/>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grpSp>
        <p:sp>
          <p:nvSpPr>
            <p:cNvPr id="2733" name="Google Shape;2733;p158"/>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999999"/>
                  </a:solidFill>
                  <a:latin typeface="Inter"/>
                  <a:ea typeface="Inter"/>
                  <a:cs typeface="Inter"/>
                  <a:sym typeface="Inter"/>
                </a:rPr>
                <a:t>FRONTAPP, INC.™</a:t>
              </a:r>
              <a:endParaRPr sz="473">
                <a:solidFill>
                  <a:srgbClr val="999999"/>
                </a:solidFill>
                <a:latin typeface="Inter"/>
                <a:ea typeface="Inter"/>
                <a:cs typeface="Inter"/>
                <a:sym typeface="Inter"/>
              </a:endParaRPr>
            </a:p>
          </p:txBody>
        </p:sp>
      </p:grpSp>
      <p:sp>
        <p:nvSpPr>
          <p:cNvPr id="2734" name="Google Shape;2734;p158"/>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999999"/>
                </a:solidFill>
              </a:defRPr>
            </a:lvl1pPr>
            <a:lvl2pPr lvl="1">
              <a:buNone/>
              <a:defRPr>
                <a:solidFill>
                  <a:srgbClr val="999999"/>
                </a:solidFill>
              </a:defRPr>
            </a:lvl2pPr>
            <a:lvl3pPr lvl="2">
              <a:buNone/>
              <a:defRPr>
                <a:solidFill>
                  <a:srgbClr val="999999"/>
                </a:solidFill>
              </a:defRPr>
            </a:lvl3pPr>
            <a:lvl4pPr lvl="3">
              <a:buNone/>
              <a:defRPr>
                <a:solidFill>
                  <a:srgbClr val="999999"/>
                </a:solidFill>
              </a:defRPr>
            </a:lvl4pPr>
            <a:lvl5pPr lvl="4">
              <a:buNone/>
              <a:defRPr>
                <a:solidFill>
                  <a:srgbClr val="999999"/>
                </a:solidFill>
              </a:defRPr>
            </a:lvl5pPr>
            <a:lvl6pPr lvl="5">
              <a:buNone/>
              <a:defRPr>
                <a:solidFill>
                  <a:srgbClr val="999999"/>
                </a:solidFill>
              </a:defRPr>
            </a:lvl6pPr>
            <a:lvl7pPr lvl="6">
              <a:buNone/>
              <a:defRPr>
                <a:solidFill>
                  <a:srgbClr val="999999"/>
                </a:solidFill>
              </a:defRPr>
            </a:lvl7pPr>
            <a:lvl8pPr lvl="7">
              <a:buNone/>
              <a:defRPr>
                <a:solidFill>
                  <a:srgbClr val="999999"/>
                </a:solidFill>
              </a:defRPr>
            </a:lvl8pPr>
            <a:lvl9pPr lvl="8">
              <a:buNone/>
              <a:defRPr>
                <a:solidFill>
                  <a:srgbClr val="999999"/>
                </a:solidFill>
              </a:defRPr>
            </a:lvl9pPr>
          </a:lstStyle>
          <a:p>
            <a:pPr indent="0" lvl="0" marL="0" rtl="0" algn="r">
              <a:spcBef>
                <a:spcPts val="0"/>
              </a:spcBef>
              <a:spcAft>
                <a:spcPts val="0"/>
              </a:spcAft>
              <a:buNone/>
            </a:pPr>
            <a:fld id="{00000000-1234-1234-1234-123412341234}" type="slidenum">
              <a:rPr lang="en"/>
              <a:t>‹#›</a:t>
            </a:fld>
            <a:endParaRPr/>
          </a:p>
        </p:txBody>
      </p:sp>
      <p:sp>
        <p:nvSpPr>
          <p:cNvPr id="2735" name="Google Shape;2735;p158"/>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rgbClr val="999999"/>
                </a:solidFill>
              </a:rPr>
              <a:t>INTERNAL USE ONLY -  NOT FOR DISTRIBUTION</a:t>
            </a:r>
            <a:endParaRPr sz="1800">
              <a:solidFill>
                <a:srgbClr val="999999"/>
              </a:solidFill>
              <a:latin typeface="Inter"/>
              <a:ea typeface="Inter"/>
              <a:cs typeface="Inter"/>
              <a:sym typeface="Inter"/>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eft and image right 50/50 w/illo">
  <p:cSld name="SECTION_TITLE_AND_DESCRIPTION_2">
    <p:spTree>
      <p:nvGrpSpPr>
        <p:cNvPr id="2736" name="Shape 2736"/>
        <p:cNvGrpSpPr/>
        <p:nvPr/>
      </p:nvGrpSpPr>
      <p:grpSpPr>
        <a:xfrm>
          <a:off x="0" y="0"/>
          <a:ext cx="0" cy="0"/>
          <a:chOff x="0" y="0"/>
          <a:chExt cx="0" cy="0"/>
        </a:xfrm>
      </p:grpSpPr>
      <p:pic>
        <p:nvPicPr>
          <p:cNvPr id="2737" name="Google Shape;2737;p159"/>
          <p:cNvPicPr preferRelativeResize="0"/>
          <p:nvPr/>
        </p:nvPicPr>
        <p:blipFill rotWithShape="1">
          <a:blip r:embed="rId2">
            <a:alphaModFix/>
          </a:blip>
          <a:srcRect b="0" l="0" r="6664" t="0"/>
          <a:stretch/>
        </p:blipFill>
        <p:spPr>
          <a:xfrm>
            <a:off x="4343400" y="0"/>
            <a:ext cx="4800599" cy="5143501"/>
          </a:xfrm>
          <a:prstGeom prst="rect">
            <a:avLst/>
          </a:prstGeom>
          <a:noFill/>
          <a:ln>
            <a:noFill/>
          </a:ln>
        </p:spPr>
      </p:pic>
      <p:sp>
        <p:nvSpPr>
          <p:cNvPr id="2738" name="Google Shape;2738;p159"/>
          <p:cNvSpPr txBox="1"/>
          <p:nvPr>
            <p:ph type="title"/>
          </p:nvPr>
        </p:nvSpPr>
        <p:spPr>
          <a:xfrm>
            <a:off x="457200" y="685800"/>
            <a:ext cx="3425400" cy="3314400"/>
          </a:xfrm>
          <a:prstGeom prst="rect">
            <a:avLst/>
          </a:prstGeom>
        </p:spPr>
        <p:txBody>
          <a:bodyPr anchorCtr="0" anchor="ctr" bIns="0" lIns="0" spcFirstLastPara="1" rIns="0" wrap="square" tIns="0">
            <a:noAutofit/>
          </a:bodyPr>
          <a:lstStyle>
            <a:lvl1pPr lvl="0">
              <a:spcBef>
                <a:spcPts val="0"/>
              </a:spcBef>
              <a:spcAft>
                <a:spcPts val="0"/>
              </a:spcAft>
              <a:buSzPts val="2400"/>
              <a:buNone/>
              <a:defRPr sz="24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2739" name="Google Shape;2739;p159"/>
          <p:cNvSpPr/>
          <p:nvPr>
            <p:ph idx="2" type="pic"/>
          </p:nvPr>
        </p:nvSpPr>
        <p:spPr>
          <a:xfrm>
            <a:off x="4800600" y="228600"/>
            <a:ext cx="3886200" cy="4229100"/>
          </a:xfrm>
          <a:prstGeom prst="roundRect">
            <a:avLst>
              <a:gd fmla="val 5764" name="adj"/>
            </a:avLst>
          </a:prstGeom>
          <a:noFill/>
          <a:ln>
            <a:noFill/>
          </a:ln>
        </p:spPr>
      </p:sp>
      <p:grpSp>
        <p:nvGrpSpPr>
          <p:cNvPr id="2740" name="Google Shape;2740;p159"/>
          <p:cNvGrpSpPr/>
          <p:nvPr/>
        </p:nvGrpSpPr>
        <p:grpSpPr>
          <a:xfrm>
            <a:off x="457211" y="4673798"/>
            <a:ext cx="519248" cy="241043"/>
            <a:chOff x="228600" y="4695069"/>
            <a:chExt cx="473723" cy="219930"/>
          </a:xfrm>
        </p:grpSpPr>
        <p:grpSp>
          <p:nvGrpSpPr>
            <p:cNvPr id="2741" name="Google Shape;2741;p159"/>
            <p:cNvGrpSpPr/>
            <p:nvPr/>
          </p:nvGrpSpPr>
          <p:grpSpPr>
            <a:xfrm>
              <a:off x="228646" y="4695069"/>
              <a:ext cx="473677" cy="107830"/>
              <a:chOff x="1138300" y="2252975"/>
              <a:chExt cx="5334200" cy="1214300"/>
            </a:xfrm>
          </p:grpSpPr>
          <p:sp>
            <p:nvSpPr>
              <p:cNvPr id="2742" name="Google Shape;2742;p159"/>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743" name="Google Shape;2743;p159"/>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744" name="Google Shape;2744;p159"/>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745" name="Google Shape;2745;p159"/>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746" name="Google Shape;2746;p159"/>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747" name="Google Shape;2747;p159"/>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grpSp>
        <p:sp>
          <p:nvSpPr>
            <p:cNvPr id="2748" name="Google Shape;2748;p159"/>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999999"/>
                  </a:solidFill>
                  <a:latin typeface="Inter"/>
                  <a:ea typeface="Inter"/>
                  <a:cs typeface="Inter"/>
                  <a:sym typeface="Inter"/>
                </a:rPr>
                <a:t>FRONTAPP, INC.™</a:t>
              </a:r>
              <a:endParaRPr sz="473">
                <a:solidFill>
                  <a:srgbClr val="999999"/>
                </a:solidFill>
                <a:latin typeface="Inter"/>
                <a:ea typeface="Inter"/>
                <a:cs typeface="Inter"/>
                <a:sym typeface="Inter"/>
              </a:endParaRPr>
            </a:p>
          </p:txBody>
        </p:sp>
      </p:grpSp>
      <p:sp>
        <p:nvSpPr>
          <p:cNvPr id="2749" name="Google Shape;2749;p159"/>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E2DCF6"/>
                </a:solidFill>
              </a:defRPr>
            </a:lvl1pPr>
            <a:lvl2pPr lvl="1">
              <a:buNone/>
              <a:defRPr>
                <a:solidFill>
                  <a:srgbClr val="E2DCF6"/>
                </a:solidFill>
              </a:defRPr>
            </a:lvl2pPr>
            <a:lvl3pPr lvl="2">
              <a:buNone/>
              <a:defRPr>
                <a:solidFill>
                  <a:srgbClr val="E2DCF6"/>
                </a:solidFill>
              </a:defRPr>
            </a:lvl3pPr>
            <a:lvl4pPr lvl="3">
              <a:buNone/>
              <a:defRPr>
                <a:solidFill>
                  <a:srgbClr val="E2DCF6"/>
                </a:solidFill>
              </a:defRPr>
            </a:lvl4pPr>
            <a:lvl5pPr lvl="4">
              <a:buNone/>
              <a:defRPr>
                <a:solidFill>
                  <a:srgbClr val="E2DCF6"/>
                </a:solidFill>
              </a:defRPr>
            </a:lvl5pPr>
            <a:lvl6pPr lvl="5">
              <a:buNone/>
              <a:defRPr>
                <a:solidFill>
                  <a:srgbClr val="E2DCF6"/>
                </a:solidFill>
              </a:defRPr>
            </a:lvl6pPr>
            <a:lvl7pPr lvl="6">
              <a:buNone/>
              <a:defRPr>
                <a:solidFill>
                  <a:srgbClr val="E2DCF6"/>
                </a:solidFill>
              </a:defRPr>
            </a:lvl7pPr>
            <a:lvl8pPr lvl="7">
              <a:buNone/>
              <a:defRPr>
                <a:solidFill>
                  <a:srgbClr val="E2DCF6"/>
                </a:solidFill>
              </a:defRPr>
            </a:lvl8pPr>
            <a:lvl9pPr lvl="8">
              <a:buNone/>
              <a:defRPr>
                <a:solidFill>
                  <a:srgbClr val="E2DCF6"/>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eft and image right 50/50 w/illo 1">
  <p:cSld name="SECTION_TITLE_AND_DESCRIPTION_2_2">
    <p:spTree>
      <p:nvGrpSpPr>
        <p:cNvPr id="2750" name="Shape 2750"/>
        <p:cNvGrpSpPr/>
        <p:nvPr/>
      </p:nvGrpSpPr>
      <p:grpSpPr>
        <a:xfrm>
          <a:off x="0" y="0"/>
          <a:ext cx="0" cy="0"/>
          <a:chOff x="0" y="0"/>
          <a:chExt cx="0" cy="0"/>
        </a:xfrm>
      </p:grpSpPr>
      <p:sp>
        <p:nvSpPr>
          <p:cNvPr id="2751" name="Google Shape;2751;p160"/>
          <p:cNvSpPr/>
          <p:nvPr/>
        </p:nvSpPr>
        <p:spPr>
          <a:xfrm>
            <a:off x="4343400" y="-125"/>
            <a:ext cx="4800600" cy="5143500"/>
          </a:xfrm>
          <a:prstGeom prst="rect">
            <a:avLst/>
          </a:prstGeom>
          <a:solidFill>
            <a:srgbClr val="E2DC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2752" name="Google Shape;2752;p160"/>
          <p:cNvSpPr txBox="1"/>
          <p:nvPr>
            <p:ph type="title"/>
          </p:nvPr>
        </p:nvSpPr>
        <p:spPr>
          <a:xfrm>
            <a:off x="457200" y="685800"/>
            <a:ext cx="3425400" cy="3314400"/>
          </a:xfrm>
          <a:prstGeom prst="rect">
            <a:avLst/>
          </a:prstGeom>
        </p:spPr>
        <p:txBody>
          <a:bodyPr anchorCtr="0" anchor="ctr" bIns="0" lIns="0" spcFirstLastPara="1" rIns="0" wrap="square" tIns="0">
            <a:noAutofit/>
          </a:bodyPr>
          <a:lstStyle>
            <a:lvl1pPr lvl="0">
              <a:spcBef>
                <a:spcPts val="0"/>
              </a:spcBef>
              <a:spcAft>
                <a:spcPts val="0"/>
              </a:spcAft>
              <a:buSzPts val="2400"/>
              <a:buNone/>
              <a:defRPr sz="24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2753" name="Google Shape;2753;p160"/>
          <p:cNvSpPr/>
          <p:nvPr>
            <p:ph idx="2" type="pic"/>
          </p:nvPr>
        </p:nvSpPr>
        <p:spPr>
          <a:xfrm>
            <a:off x="4800600" y="228600"/>
            <a:ext cx="3886200" cy="4229100"/>
          </a:xfrm>
          <a:prstGeom prst="roundRect">
            <a:avLst>
              <a:gd fmla="val 4575" name="adj"/>
            </a:avLst>
          </a:prstGeom>
          <a:noFill/>
          <a:ln>
            <a:noFill/>
          </a:ln>
        </p:spPr>
      </p:sp>
      <p:grpSp>
        <p:nvGrpSpPr>
          <p:cNvPr id="2754" name="Google Shape;2754;p160"/>
          <p:cNvGrpSpPr/>
          <p:nvPr/>
        </p:nvGrpSpPr>
        <p:grpSpPr>
          <a:xfrm>
            <a:off x="457211" y="4673798"/>
            <a:ext cx="519248" cy="241043"/>
            <a:chOff x="228600" y="4695069"/>
            <a:chExt cx="473723" cy="219930"/>
          </a:xfrm>
        </p:grpSpPr>
        <p:grpSp>
          <p:nvGrpSpPr>
            <p:cNvPr id="2755" name="Google Shape;2755;p160"/>
            <p:cNvGrpSpPr/>
            <p:nvPr/>
          </p:nvGrpSpPr>
          <p:grpSpPr>
            <a:xfrm>
              <a:off x="228646" y="4695069"/>
              <a:ext cx="473677" cy="107830"/>
              <a:chOff x="1138300" y="2252975"/>
              <a:chExt cx="5334200" cy="1214300"/>
            </a:xfrm>
          </p:grpSpPr>
          <p:sp>
            <p:nvSpPr>
              <p:cNvPr id="2756" name="Google Shape;2756;p160"/>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757" name="Google Shape;2757;p160"/>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758" name="Google Shape;2758;p160"/>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759" name="Google Shape;2759;p160"/>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760" name="Google Shape;2760;p160"/>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761" name="Google Shape;2761;p160"/>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grpSp>
        <p:sp>
          <p:nvSpPr>
            <p:cNvPr id="2762" name="Google Shape;2762;p160"/>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999999"/>
                  </a:solidFill>
                  <a:latin typeface="Inter"/>
                  <a:ea typeface="Inter"/>
                  <a:cs typeface="Inter"/>
                  <a:sym typeface="Inter"/>
                </a:rPr>
                <a:t>FRONTAPP, INC.™</a:t>
              </a:r>
              <a:endParaRPr sz="473">
                <a:solidFill>
                  <a:srgbClr val="999999"/>
                </a:solidFill>
                <a:latin typeface="Inter"/>
                <a:ea typeface="Inter"/>
                <a:cs typeface="Inter"/>
                <a:sym typeface="Inter"/>
              </a:endParaRPr>
            </a:p>
          </p:txBody>
        </p:sp>
      </p:grpSp>
      <p:sp>
        <p:nvSpPr>
          <p:cNvPr id="2763" name="Google Shape;2763;p160"/>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E2DCF6"/>
                </a:solidFill>
              </a:defRPr>
            </a:lvl1pPr>
            <a:lvl2pPr lvl="1">
              <a:buNone/>
              <a:defRPr>
                <a:solidFill>
                  <a:srgbClr val="E2DCF6"/>
                </a:solidFill>
              </a:defRPr>
            </a:lvl2pPr>
            <a:lvl3pPr lvl="2">
              <a:buNone/>
              <a:defRPr>
                <a:solidFill>
                  <a:srgbClr val="E2DCF6"/>
                </a:solidFill>
              </a:defRPr>
            </a:lvl3pPr>
            <a:lvl4pPr lvl="3">
              <a:buNone/>
              <a:defRPr>
                <a:solidFill>
                  <a:srgbClr val="E2DCF6"/>
                </a:solidFill>
              </a:defRPr>
            </a:lvl4pPr>
            <a:lvl5pPr lvl="4">
              <a:buNone/>
              <a:defRPr>
                <a:solidFill>
                  <a:srgbClr val="E2DCF6"/>
                </a:solidFill>
              </a:defRPr>
            </a:lvl5pPr>
            <a:lvl6pPr lvl="5">
              <a:buNone/>
              <a:defRPr>
                <a:solidFill>
                  <a:srgbClr val="E2DCF6"/>
                </a:solidFill>
              </a:defRPr>
            </a:lvl6pPr>
            <a:lvl7pPr lvl="6">
              <a:buNone/>
              <a:defRPr>
                <a:solidFill>
                  <a:srgbClr val="E2DCF6"/>
                </a:solidFill>
              </a:defRPr>
            </a:lvl7pPr>
            <a:lvl8pPr lvl="7">
              <a:buNone/>
              <a:defRPr>
                <a:solidFill>
                  <a:srgbClr val="E2DCF6"/>
                </a:solidFill>
              </a:defRPr>
            </a:lvl8pPr>
            <a:lvl9pPr lvl="8">
              <a:buNone/>
              <a:defRPr>
                <a:solidFill>
                  <a:srgbClr val="E2DCF6"/>
                </a:solidFill>
              </a:defRPr>
            </a:lvl9pPr>
          </a:lstStyle>
          <a:p>
            <a:pPr indent="0" lvl="0" marL="0" rtl="0" algn="r">
              <a:spcBef>
                <a:spcPts val="0"/>
              </a:spcBef>
              <a:spcAft>
                <a:spcPts val="0"/>
              </a:spcAft>
              <a:buNone/>
            </a:pPr>
            <a:fld id="{00000000-1234-1234-1234-123412341234}" type="slidenum">
              <a:rPr lang="en"/>
              <a:t>‹#›</a:t>
            </a:fld>
            <a:endParaRPr/>
          </a:p>
        </p:txBody>
      </p:sp>
      <p:sp>
        <p:nvSpPr>
          <p:cNvPr id="2764" name="Google Shape;2764;p160"/>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rgbClr val="E2DCF6"/>
                </a:solidFill>
              </a:rPr>
              <a:t>INTERNAL USE ONLY -  NOT FOR DISTRIBUTION</a:t>
            </a:r>
            <a:endParaRPr sz="1800">
              <a:solidFill>
                <a:srgbClr val="E2DCF6"/>
              </a:solidFill>
              <a:latin typeface="Inter"/>
              <a:ea typeface="Inter"/>
              <a:cs typeface="Inter"/>
              <a:sym typeface="Inter"/>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eft and image right 40/60 w/illo">
  <p:cSld name="SECTION_TITLE_AND_DESCRIPTION_1_1">
    <p:spTree>
      <p:nvGrpSpPr>
        <p:cNvPr id="2765" name="Shape 2765"/>
        <p:cNvGrpSpPr/>
        <p:nvPr/>
      </p:nvGrpSpPr>
      <p:grpSpPr>
        <a:xfrm>
          <a:off x="0" y="0"/>
          <a:ext cx="0" cy="0"/>
          <a:chOff x="0" y="0"/>
          <a:chExt cx="0" cy="0"/>
        </a:xfrm>
      </p:grpSpPr>
      <p:pic>
        <p:nvPicPr>
          <p:cNvPr id="2766" name="Google Shape;2766;p161"/>
          <p:cNvPicPr preferRelativeResize="0"/>
          <p:nvPr/>
        </p:nvPicPr>
        <p:blipFill rotWithShape="1">
          <a:blip r:embed="rId2">
            <a:alphaModFix/>
          </a:blip>
          <a:srcRect b="7947" l="0" r="0" t="7956"/>
          <a:stretch/>
        </p:blipFill>
        <p:spPr>
          <a:xfrm>
            <a:off x="3028500" y="0"/>
            <a:ext cx="6115502" cy="5143501"/>
          </a:xfrm>
          <a:prstGeom prst="rect">
            <a:avLst/>
          </a:prstGeom>
          <a:noFill/>
          <a:ln>
            <a:noFill/>
          </a:ln>
        </p:spPr>
      </p:pic>
      <p:sp>
        <p:nvSpPr>
          <p:cNvPr id="2767" name="Google Shape;2767;p161"/>
          <p:cNvSpPr txBox="1"/>
          <p:nvPr>
            <p:ph type="title"/>
          </p:nvPr>
        </p:nvSpPr>
        <p:spPr>
          <a:xfrm>
            <a:off x="457200" y="685800"/>
            <a:ext cx="2743200" cy="3314400"/>
          </a:xfrm>
          <a:prstGeom prst="rect">
            <a:avLst/>
          </a:prstGeom>
        </p:spPr>
        <p:txBody>
          <a:bodyPr anchorCtr="0" anchor="ctr" bIns="0" lIns="0" spcFirstLastPara="1" rIns="0" wrap="square" tIns="0">
            <a:noAutofit/>
          </a:bodyPr>
          <a:lstStyle>
            <a:lvl1pPr lvl="0">
              <a:spcBef>
                <a:spcPts val="0"/>
              </a:spcBef>
              <a:spcAft>
                <a:spcPts val="0"/>
              </a:spcAft>
              <a:buSzPts val="2400"/>
              <a:buNone/>
              <a:defRPr sz="24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2768" name="Google Shape;2768;p161"/>
          <p:cNvSpPr/>
          <p:nvPr>
            <p:ph idx="2" type="pic"/>
          </p:nvPr>
        </p:nvSpPr>
        <p:spPr>
          <a:xfrm>
            <a:off x="3485950" y="228600"/>
            <a:ext cx="5200800" cy="4229100"/>
          </a:xfrm>
          <a:prstGeom prst="roundRect">
            <a:avLst>
              <a:gd fmla="val 3458" name="adj"/>
            </a:avLst>
          </a:prstGeom>
          <a:noFill/>
          <a:ln>
            <a:noFill/>
          </a:ln>
        </p:spPr>
      </p:sp>
      <p:grpSp>
        <p:nvGrpSpPr>
          <p:cNvPr id="2769" name="Google Shape;2769;p161"/>
          <p:cNvGrpSpPr/>
          <p:nvPr/>
        </p:nvGrpSpPr>
        <p:grpSpPr>
          <a:xfrm>
            <a:off x="457211" y="4673798"/>
            <a:ext cx="519248" cy="241043"/>
            <a:chOff x="228600" y="4695069"/>
            <a:chExt cx="473723" cy="219930"/>
          </a:xfrm>
        </p:grpSpPr>
        <p:grpSp>
          <p:nvGrpSpPr>
            <p:cNvPr id="2770" name="Google Shape;2770;p161"/>
            <p:cNvGrpSpPr/>
            <p:nvPr/>
          </p:nvGrpSpPr>
          <p:grpSpPr>
            <a:xfrm>
              <a:off x="228646" y="4695069"/>
              <a:ext cx="473677" cy="107830"/>
              <a:chOff x="1138300" y="2252975"/>
              <a:chExt cx="5334200" cy="1214300"/>
            </a:xfrm>
          </p:grpSpPr>
          <p:sp>
            <p:nvSpPr>
              <p:cNvPr id="2771" name="Google Shape;2771;p161"/>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772" name="Google Shape;2772;p161"/>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773" name="Google Shape;2773;p161"/>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774" name="Google Shape;2774;p161"/>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775" name="Google Shape;2775;p161"/>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776" name="Google Shape;2776;p161"/>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grpSp>
        <p:sp>
          <p:nvSpPr>
            <p:cNvPr id="2777" name="Google Shape;2777;p161"/>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999999"/>
                  </a:solidFill>
                  <a:latin typeface="Inter"/>
                  <a:ea typeface="Inter"/>
                  <a:cs typeface="Inter"/>
                  <a:sym typeface="Inter"/>
                </a:rPr>
                <a:t>FRONTAPP, INC.™</a:t>
              </a:r>
              <a:endParaRPr sz="473">
                <a:solidFill>
                  <a:srgbClr val="999999"/>
                </a:solidFill>
                <a:latin typeface="Inter"/>
                <a:ea typeface="Inter"/>
                <a:cs typeface="Inter"/>
                <a:sym typeface="Inter"/>
              </a:endParaRPr>
            </a:p>
          </p:txBody>
        </p:sp>
      </p:grpSp>
      <p:sp>
        <p:nvSpPr>
          <p:cNvPr id="2778" name="Google Shape;2778;p161"/>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E2DCF6"/>
                </a:solidFill>
              </a:defRPr>
            </a:lvl1pPr>
            <a:lvl2pPr lvl="1">
              <a:buNone/>
              <a:defRPr>
                <a:solidFill>
                  <a:srgbClr val="E2DCF6"/>
                </a:solidFill>
              </a:defRPr>
            </a:lvl2pPr>
            <a:lvl3pPr lvl="2">
              <a:buNone/>
              <a:defRPr>
                <a:solidFill>
                  <a:srgbClr val="E2DCF6"/>
                </a:solidFill>
              </a:defRPr>
            </a:lvl3pPr>
            <a:lvl4pPr lvl="3">
              <a:buNone/>
              <a:defRPr>
                <a:solidFill>
                  <a:srgbClr val="E2DCF6"/>
                </a:solidFill>
              </a:defRPr>
            </a:lvl4pPr>
            <a:lvl5pPr lvl="4">
              <a:buNone/>
              <a:defRPr>
                <a:solidFill>
                  <a:srgbClr val="E2DCF6"/>
                </a:solidFill>
              </a:defRPr>
            </a:lvl5pPr>
            <a:lvl6pPr lvl="5">
              <a:buNone/>
              <a:defRPr>
                <a:solidFill>
                  <a:srgbClr val="E2DCF6"/>
                </a:solidFill>
              </a:defRPr>
            </a:lvl6pPr>
            <a:lvl7pPr lvl="6">
              <a:buNone/>
              <a:defRPr>
                <a:solidFill>
                  <a:srgbClr val="E2DCF6"/>
                </a:solidFill>
              </a:defRPr>
            </a:lvl7pPr>
            <a:lvl8pPr lvl="7">
              <a:buNone/>
              <a:defRPr>
                <a:solidFill>
                  <a:srgbClr val="E2DCF6"/>
                </a:solidFill>
              </a:defRPr>
            </a:lvl8pPr>
            <a:lvl9pPr lvl="8">
              <a:buNone/>
              <a:defRPr>
                <a:solidFill>
                  <a:srgbClr val="E2DCF6"/>
                </a:solidFill>
              </a:defRPr>
            </a:lvl9pPr>
          </a:lstStyle>
          <a:p>
            <a:pPr indent="0" lvl="0" marL="0" rtl="0" algn="r">
              <a:spcBef>
                <a:spcPts val="0"/>
              </a:spcBef>
              <a:spcAft>
                <a:spcPts val="0"/>
              </a:spcAft>
              <a:buNone/>
            </a:pPr>
            <a:fld id="{00000000-1234-1234-1234-123412341234}" type="slidenum">
              <a:rPr lang="en"/>
              <a:t>‹#›</a:t>
            </a:fld>
            <a:endParaRPr/>
          </a:p>
        </p:txBody>
      </p:sp>
      <p:sp>
        <p:nvSpPr>
          <p:cNvPr id="2779" name="Google Shape;2779;p161"/>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rgbClr val="E2DCF6"/>
                </a:solidFill>
              </a:rPr>
              <a:t>INTERNAL USE ONLY -  NOT FOR DISTRIBUTION</a:t>
            </a:r>
            <a:endParaRPr sz="1800">
              <a:solidFill>
                <a:srgbClr val="E2DCF6"/>
              </a:solidFill>
              <a:latin typeface="Inter"/>
              <a:ea typeface="Inter"/>
              <a:cs typeface="Inter"/>
              <a:sym typeface="Inte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TITLE_1_1_1">
    <p:bg>
      <p:bgPr>
        <a:solidFill>
          <a:schemeClr val="accent6"/>
        </a:solidFill>
      </p:bgPr>
    </p:bg>
    <p:spTree>
      <p:nvGrpSpPr>
        <p:cNvPr id="345" name="Shape 345"/>
        <p:cNvGrpSpPr/>
        <p:nvPr/>
      </p:nvGrpSpPr>
      <p:grpSpPr>
        <a:xfrm>
          <a:off x="0" y="0"/>
          <a:ext cx="0" cy="0"/>
          <a:chOff x="0" y="0"/>
          <a:chExt cx="0" cy="0"/>
        </a:xfrm>
      </p:grpSpPr>
      <p:sp>
        <p:nvSpPr>
          <p:cNvPr id="346" name="Google Shape;346;p17"/>
          <p:cNvSpPr txBox="1"/>
          <p:nvPr>
            <p:ph type="ctrTitle"/>
          </p:nvPr>
        </p:nvSpPr>
        <p:spPr>
          <a:xfrm>
            <a:off x="457200" y="388800"/>
            <a:ext cx="3200400" cy="5424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5000"/>
              <a:buFont typeface="Inter SemiBold"/>
              <a:buNone/>
              <a:defRPr sz="5000">
                <a:latin typeface="Inter SemiBold"/>
                <a:ea typeface="Inter SemiBold"/>
                <a:cs typeface="Inter SemiBold"/>
                <a:sym typeface="Inter SemiBold"/>
              </a:defRPr>
            </a:lvl1pPr>
            <a:lvl2pPr lvl="1">
              <a:spcBef>
                <a:spcPts val="0"/>
              </a:spcBef>
              <a:spcAft>
                <a:spcPts val="0"/>
              </a:spcAft>
              <a:buClr>
                <a:srgbClr val="000000"/>
              </a:buClr>
              <a:buSzPts val="5000"/>
              <a:buFont typeface="Newsreader Medium"/>
              <a:buNone/>
              <a:defRPr sz="5000">
                <a:solidFill>
                  <a:srgbClr val="000000"/>
                </a:solidFill>
                <a:latin typeface="Newsreader Medium"/>
                <a:ea typeface="Newsreader Medium"/>
                <a:cs typeface="Newsreader Medium"/>
                <a:sym typeface="Newsreader Medium"/>
              </a:defRPr>
            </a:lvl2pPr>
            <a:lvl3pPr lvl="2">
              <a:spcBef>
                <a:spcPts val="0"/>
              </a:spcBef>
              <a:spcAft>
                <a:spcPts val="0"/>
              </a:spcAft>
              <a:buClr>
                <a:srgbClr val="000000"/>
              </a:buClr>
              <a:buSzPts val="5000"/>
              <a:buFont typeface="Newsreader Medium"/>
              <a:buNone/>
              <a:defRPr sz="5000">
                <a:solidFill>
                  <a:srgbClr val="000000"/>
                </a:solidFill>
                <a:latin typeface="Newsreader Medium"/>
                <a:ea typeface="Newsreader Medium"/>
                <a:cs typeface="Newsreader Medium"/>
                <a:sym typeface="Newsreader Medium"/>
              </a:defRPr>
            </a:lvl3pPr>
            <a:lvl4pPr lvl="3">
              <a:spcBef>
                <a:spcPts val="0"/>
              </a:spcBef>
              <a:spcAft>
                <a:spcPts val="0"/>
              </a:spcAft>
              <a:buClr>
                <a:srgbClr val="000000"/>
              </a:buClr>
              <a:buSzPts val="5000"/>
              <a:buFont typeface="Newsreader Medium"/>
              <a:buNone/>
              <a:defRPr sz="5000">
                <a:solidFill>
                  <a:srgbClr val="000000"/>
                </a:solidFill>
                <a:latin typeface="Newsreader Medium"/>
                <a:ea typeface="Newsreader Medium"/>
                <a:cs typeface="Newsreader Medium"/>
                <a:sym typeface="Newsreader Medium"/>
              </a:defRPr>
            </a:lvl4pPr>
            <a:lvl5pPr lvl="4">
              <a:spcBef>
                <a:spcPts val="0"/>
              </a:spcBef>
              <a:spcAft>
                <a:spcPts val="0"/>
              </a:spcAft>
              <a:buClr>
                <a:srgbClr val="000000"/>
              </a:buClr>
              <a:buSzPts val="5000"/>
              <a:buFont typeface="Newsreader Medium"/>
              <a:buNone/>
              <a:defRPr sz="5000">
                <a:solidFill>
                  <a:srgbClr val="000000"/>
                </a:solidFill>
                <a:latin typeface="Newsreader Medium"/>
                <a:ea typeface="Newsreader Medium"/>
                <a:cs typeface="Newsreader Medium"/>
                <a:sym typeface="Newsreader Medium"/>
              </a:defRPr>
            </a:lvl5pPr>
            <a:lvl6pPr lvl="5">
              <a:spcBef>
                <a:spcPts val="0"/>
              </a:spcBef>
              <a:spcAft>
                <a:spcPts val="0"/>
              </a:spcAft>
              <a:buClr>
                <a:srgbClr val="000000"/>
              </a:buClr>
              <a:buSzPts val="5000"/>
              <a:buFont typeface="Newsreader Medium"/>
              <a:buNone/>
              <a:defRPr sz="5000">
                <a:solidFill>
                  <a:srgbClr val="000000"/>
                </a:solidFill>
                <a:latin typeface="Newsreader Medium"/>
                <a:ea typeface="Newsreader Medium"/>
                <a:cs typeface="Newsreader Medium"/>
                <a:sym typeface="Newsreader Medium"/>
              </a:defRPr>
            </a:lvl6pPr>
            <a:lvl7pPr lvl="6">
              <a:spcBef>
                <a:spcPts val="0"/>
              </a:spcBef>
              <a:spcAft>
                <a:spcPts val="0"/>
              </a:spcAft>
              <a:buClr>
                <a:srgbClr val="000000"/>
              </a:buClr>
              <a:buSzPts val="5000"/>
              <a:buFont typeface="Newsreader Medium"/>
              <a:buNone/>
              <a:defRPr sz="5000">
                <a:solidFill>
                  <a:srgbClr val="000000"/>
                </a:solidFill>
                <a:latin typeface="Newsreader Medium"/>
                <a:ea typeface="Newsreader Medium"/>
                <a:cs typeface="Newsreader Medium"/>
                <a:sym typeface="Newsreader Medium"/>
              </a:defRPr>
            </a:lvl7pPr>
            <a:lvl8pPr lvl="7">
              <a:spcBef>
                <a:spcPts val="0"/>
              </a:spcBef>
              <a:spcAft>
                <a:spcPts val="0"/>
              </a:spcAft>
              <a:buClr>
                <a:srgbClr val="000000"/>
              </a:buClr>
              <a:buSzPts val="5000"/>
              <a:buFont typeface="Newsreader Medium"/>
              <a:buNone/>
              <a:defRPr sz="5000">
                <a:solidFill>
                  <a:srgbClr val="000000"/>
                </a:solidFill>
                <a:latin typeface="Newsreader Medium"/>
                <a:ea typeface="Newsreader Medium"/>
                <a:cs typeface="Newsreader Medium"/>
                <a:sym typeface="Newsreader Medium"/>
              </a:defRPr>
            </a:lvl8pPr>
            <a:lvl9pPr lvl="8">
              <a:spcBef>
                <a:spcPts val="0"/>
              </a:spcBef>
              <a:spcAft>
                <a:spcPts val="0"/>
              </a:spcAft>
              <a:buClr>
                <a:srgbClr val="000000"/>
              </a:buClr>
              <a:buSzPts val="5000"/>
              <a:buFont typeface="Newsreader Medium"/>
              <a:buNone/>
              <a:defRPr sz="5000">
                <a:solidFill>
                  <a:srgbClr val="000000"/>
                </a:solidFill>
                <a:latin typeface="Newsreader Medium"/>
                <a:ea typeface="Newsreader Medium"/>
                <a:cs typeface="Newsreader Medium"/>
                <a:sym typeface="Newsreader Medium"/>
              </a:defRPr>
            </a:lvl9pPr>
          </a:lstStyle>
          <a:p/>
        </p:txBody>
      </p:sp>
      <p:grpSp>
        <p:nvGrpSpPr>
          <p:cNvPr id="347" name="Google Shape;347;p17"/>
          <p:cNvGrpSpPr/>
          <p:nvPr/>
        </p:nvGrpSpPr>
        <p:grpSpPr>
          <a:xfrm>
            <a:off x="457236" y="4677808"/>
            <a:ext cx="548356" cy="124830"/>
            <a:chOff x="1138300" y="2252975"/>
            <a:chExt cx="5334200" cy="1214300"/>
          </a:xfrm>
        </p:grpSpPr>
        <p:sp>
          <p:nvSpPr>
            <p:cNvPr id="348" name="Google Shape;348;p17"/>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349" name="Google Shape;349;p17"/>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350" name="Google Shape;350;p17"/>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351" name="Google Shape;351;p17"/>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352" name="Google Shape;352;p17"/>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353" name="Google Shape;353;p17"/>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354" name="Google Shape;354;p17"/>
          <p:cNvSpPr txBox="1"/>
          <p:nvPr>
            <p:ph idx="12" type="sldNum"/>
          </p:nvPr>
        </p:nvSpPr>
        <p:spPr>
          <a:xfrm>
            <a:off x="8500625" y="467782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55" name="Google Shape;355;p17"/>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eft and image right 40/60">
  <p:cSld name="SECTION_TITLE_AND_DESCRIPTION_1_1_2">
    <p:spTree>
      <p:nvGrpSpPr>
        <p:cNvPr id="2780" name="Shape 2780"/>
        <p:cNvGrpSpPr/>
        <p:nvPr/>
      </p:nvGrpSpPr>
      <p:grpSpPr>
        <a:xfrm>
          <a:off x="0" y="0"/>
          <a:ext cx="0" cy="0"/>
          <a:chOff x="0" y="0"/>
          <a:chExt cx="0" cy="0"/>
        </a:xfrm>
      </p:grpSpPr>
      <p:sp>
        <p:nvSpPr>
          <p:cNvPr id="2781" name="Google Shape;2781;p162"/>
          <p:cNvSpPr/>
          <p:nvPr/>
        </p:nvSpPr>
        <p:spPr>
          <a:xfrm>
            <a:off x="3028350" y="-125"/>
            <a:ext cx="6115500" cy="5143500"/>
          </a:xfrm>
          <a:prstGeom prst="rect">
            <a:avLst/>
          </a:prstGeom>
          <a:solidFill>
            <a:srgbClr val="E2DC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2" name="Google Shape;2782;p162"/>
          <p:cNvSpPr txBox="1"/>
          <p:nvPr>
            <p:ph type="title"/>
          </p:nvPr>
        </p:nvSpPr>
        <p:spPr>
          <a:xfrm>
            <a:off x="457200" y="685800"/>
            <a:ext cx="2743200" cy="3314400"/>
          </a:xfrm>
          <a:prstGeom prst="rect">
            <a:avLst/>
          </a:prstGeom>
        </p:spPr>
        <p:txBody>
          <a:bodyPr anchorCtr="0" anchor="ctr" bIns="0" lIns="0" spcFirstLastPara="1" rIns="0" wrap="square" tIns="0">
            <a:noAutofit/>
          </a:bodyPr>
          <a:lstStyle>
            <a:lvl1pPr lvl="0">
              <a:spcBef>
                <a:spcPts val="0"/>
              </a:spcBef>
              <a:spcAft>
                <a:spcPts val="0"/>
              </a:spcAft>
              <a:buSzPts val="2400"/>
              <a:buNone/>
              <a:defRPr sz="24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2783" name="Google Shape;2783;p162"/>
          <p:cNvSpPr/>
          <p:nvPr>
            <p:ph idx="2" type="pic"/>
          </p:nvPr>
        </p:nvSpPr>
        <p:spPr>
          <a:xfrm>
            <a:off x="3485950" y="228600"/>
            <a:ext cx="5200800" cy="4229100"/>
          </a:xfrm>
          <a:prstGeom prst="roundRect">
            <a:avLst>
              <a:gd fmla="val 3458" name="adj"/>
            </a:avLst>
          </a:prstGeom>
          <a:noFill/>
          <a:ln>
            <a:noFill/>
          </a:ln>
        </p:spPr>
      </p:sp>
      <p:grpSp>
        <p:nvGrpSpPr>
          <p:cNvPr id="2784" name="Google Shape;2784;p162"/>
          <p:cNvGrpSpPr/>
          <p:nvPr/>
        </p:nvGrpSpPr>
        <p:grpSpPr>
          <a:xfrm>
            <a:off x="457211" y="4673798"/>
            <a:ext cx="519248" cy="241043"/>
            <a:chOff x="228600" y="4695069"/>
            <a:chExt cx="473723" cy="219930"/>
          </a:xfrm>
        </p:grpSpPr>
        <p:grpSp>
          <p:nvGrpSpPr>
            <p:cNvPr id="2785" name="Google Shape;2785;p162"/>
            <p:cNvGrpSpPr/>
            <p:nvPr/>
          </p:nvGrpSpPr>
          <p:grpSpPr>
            <a:xfrm>
              <a:off x="228646" y="4695069"/>
              <a:ext cx="473677" cy="107830"/>
              <a:chOff x="1138300" y="2252975"/>
              <a:chExt cx="5334200" cy="1214300"/>
            </a:xfrm>
          </p:grpSpPr>
          <p:sp>
            <p:nvSpPr>
              <p:cNvPr id="2786" name="Google Shape;2786;p162"/>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787" name="Google Shape;2787;p162"/>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788" name="Google Shape;2788;p162"/>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789" name="Google Shape;2789;p162"/>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790" name="Google Shape;2790;p162"/>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791" name="Google Shape;2791;p162"/>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grpSp>
        <p:sp>
          <p:nvSpPr>
            <p:cNvPr id="2792" name="Google Shape;2792;p162"/>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999999"/>
                  </a:solidFill>
                  <a:latin typeface="Inter"/>
                  <a:ea typeface="Inter"/>
                  <a:cs typeface="Inter"/>
                  <a:sym typeface="Inter"/>
                </a:rPr>
                <a:t>FRONTAPP, INC.™</a:t>
              </a:r>
              <a:endParaRPr sz="473">
                <a:solidFill>
                  <a:srgbClr val="999999"/>
                </a:solidFill>
                <a:latin typeface="Inter"/>
                <a:ea typeface="Inter"/>
                <a:cs typeface="Inter"/>
                <a:sym typeface="Inter"/>
              </a:endParaRPr>
            </a:p>
          </p:txBody>
        </p:sp>
      </p:grpSp>
      <p:sp>
        <p:nvSpPr>
          <p:cNvPr id="2793" name="Google Shape;2793;p162"/>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E2DCF6"/>
                </a:solidFill>
              </a:defRPr>
            </a:lvl1pPr>
            <a:lvl2pPr lvl="1">
              <a:buNone/>
              <a:defRPr>
                <a:solidFill>
                  <a:srgbClr val="E2DCF6"/>
                </a:solidFill>
              </a:defRPr>
            </a:lvl2pPr>
            <a:lvl3pPr lvl="2">
              <a:buNone/>
              <a:defRPr>
                <a:solidFill>
                  <a:srgbClr val="E2DCF6"/>
                </a:solidFill>
              </a:defRPr>
            </a:lvl3pPr>
            <a:lvl4pPr lvl="3">
              <a:buNone/>
              <a:defRPr>
                <a:solidFill>
                  <a:srgbClr val="E2DCF6"/>
                </a:solidFill>
              </a:defRPr>
            </a:lvl4pPr>
            <a:lvl5pPr lvl="4">
              <a:buNone/>
              <a:defRPr>
                <a:solidFill>
                  <a:srgbClr val="E2DCF6"/>
                </a:solidFill>
              </a:defRPr>
            </a:lvl5pPr>
            <a:lvl6pPr lvl="5">
              <a:buNone/>
              <a:defRPr>
                <a:solidFill>
                  <a:srgbClr val="E2DCF6"/>
                </a:solidFill>
              </a:defRPr>
            </a:lvl6pPr>
            <a:lvl7pPr lvl="6">
              <a:buNone/>
              <a:defRPr>
                <a:solidFill>
                  <a:srgbClr val="E2DCF6"/>
                </a:solidFill>
              </a:defRPr>
            </a:lvl7pPr>
            <a:lvl8pPr lvl="7">
              <a:buNone/>
              <a:defRPr>
                <a:solidFill>
                  <a:srgbClr val="E2DCF6"/>
                </a:solidFill>
              </a:defRPr>
            </a:lvl8pPr>
            <a:lvl9pPr lvl="8">
              <a:buNone/>
              <a:defRPr>
                <a:solidFill>
                  <a:srgbClr val="E2DCF6"/>
                </a:solidFill>
              </a:defRPr>
            </a:lvl9pPr>
          </a:lstStyle>
          <a:p>
            <a:pPr indent="0" lvl="0" marL="0" rtl="0" algn="r">
              <a:spcBef>
                <a:spcPts val="0"/>
              </a:spcBef>
              <a:spcAft>
                <a:spcPts val="0"/>
              </a:spcAft>
              <a:buNone/>
            </a:pPr>
            <a:fld id="{00000000-1234-1234-1234-123412341234}" type="slidenum">
              <a:rPr lang="en"/>
              <a:t>‹#›</a:t>
            </a:fld>
            <a:endParaRPr/>
          </a:p>
        </p:txBody>
      </p:sp>
      <p:sp>
        <p:nvSpPr>
          <p:cNvPr id="2794" name="Google Shape;2794;p162"/>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rgbClr val="E2DCF6"/>
                </a:solidFill>
              </a:rPr>
              <a:t>INTERNAL USE ONLY -  NOT FOR DISTRIBUTION</a:t>
            </a:r>
            <a:endParaRPr sz="1800">
              <a:solidFill>
                <a:srgbClr val="E2DCF6"/>
              </a:solidFill>
              <a:latin typeface="Inter"/>
              <a:ea typeface="Inter"/>
              <a:cs typeface="Inter"/>
              <a:sym typeface="Inter"/>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nd caption">
  <p:cSld name="CAPTION_ONLY">
    <p:spTree>
      <p:nvGrpSpPr>
        <p:cNvPr id="2795" name="Shape 2795"/>
        <p:cNvGrpSpPr/>
        <p:nvPr/>
      </p:nvGrpSpPr>
      <p:grpSpPr>
        <a:xfrm>
          <a:off x="0" y="0"/>
          <a:ext cx="0" cy="0"/>
          <a:chOff x="0" y="0"/>
          <a:chExt cx="0" cy="0"/>
        </a:xfrm>
      </p:grpSpPr>
      <p:sp>
        <p:nvSpPr>
          <p:cNvPr id="2796" name="Google Shape;2796;p163"/>
          <p:cNvSpPr txBox="1"/>
          <p:nvPr>
            <p:ph idx="1" type="body"/>
          </p:nvPr>
        </p:nvSpPr>
        <p:spPr>
          <a:xfrm>
            <a:off x="457200" y="4000500"/>
            <a:ext cx="8208600" cy="457200"/>
          </a:xfrm>
          <a:prstGeom prst="rect">
            <a:avLst/>
          </a:prstGeom>
        </p:spPr>
        <p:txBody>
          <a:bodyPr anchorCtr="0" anchor="t" bIns="0" lIns="0" spcFirstLastPara="1" rIns="0" wrap="square" tIns="45700">
            <a:noAutofit/>
          </a:bodyPr>
          <a:lstStyle>
            <a:lvl1pPr indent="-228600" lvl="0" marL="457200">
              <a:lnSpc>
                <a:spcPct val="100000"/>
              </a:lnSpc>
              <a:spcBef>
                <a:spcPts val="400"/>
              </a:spcBef>
              <a:spcAft>
                <a:spcPts val="0"/>
              </a:spcAft>
              <a:buSzPts val="1200"/>
              <a:buNone/>
              <a:defRPr/>
            </a:lvl1pPr>
          </a:lstStyle>
          <a:p/>
        </p:txBody>
      </p:sp>
      <p:sp>
        <p:nvSpPr>
          <p:cNvPr id="2797" name="Google Shape;2797;p163"/>
          <p:cNvSpPr/>
          <p:nvPr>
            <p:ph idx="2" type="pic"/>
          </p:nvPr>
        </p:nvSpPr>
        <p:spPr>
          <a:xfrm>
            <a:off x="467750" y="228750"/>
            <a:ext cx="8208600" cy="3771900"/>
          </a:xfrm>
          <a:prstGeom prst="roundRect">
            <a:avLst>
              <a:gd fmla="val 4988" name="adj"/>
            </a:avLst>
          </a:prstGeom>
          <a:noFill/>
          <a:ln>
            <a:noFill/>
          </a:ln>
        </p:spPr>
      </p:sp>
      <p:grpSp>
        <p:nvGrpSpPr>
          <p:cNvPr id="2798" name="Google Shape;2798;p163"/>
          <p:cNvGrpSpPr/>
          <p:nvPr/>
        </p:nvGrpSpPr>
        <p:grpSpPr>
          <a:xfrm>
            <a:off x="457211" y="4673798"/>
            <a:ext cx="519248" cy="241043"/>
            <a:chOff x="228600" y="4695069"/>
            <a:chExt cx="473723" cy="219930"/>
          </a:xfrm>
        </p:grpSpPr>
        <p:grpSp>
          <p:nvGrpSpPr>
            <p:cNvPr id="2799" name="Google Shape;2799;p163"/>
            <p:cNvGrpSpPr/>
            <p:nvPr/>
          </p:nvGrpSpPr>
          <p:grpSpPr>
            <a:xfrm>
              <a:off x="228646" y="4695069"/>
              <a:ext cx="473677" cy="107830"/>
              <a:chOff x="1138300" y="2252975"/>
              <a:chExt cx="5334200" cy="1214300"/>
            </a:xfrm>
          </p:grpSpPr>
          <p:sp>
            <p:nvSpPr>
              <p:cNvPr id="2800" name="Google Shape;2800;p163"/>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801" name="Google Shape;2801;p163"/>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802" name="Google Shape;2802;p163"/>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803" name="Google Shape;2803;p163"/>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804" name="Google Shape;2804;p163"/>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805" name="Google Shape;2805;p163"/>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grpSp>
        <p:sp>
          <p:nvSpPr>
            <p:cNvPr id="2806" name="Google Shape;2806;p163"/>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999999"/>
                  </a:solidFill>
                  <a:latin typeface="Inter"/>
                  <a:ea typeface="Inter"/>
                  <a:cs typeface="Inter"/>
                  <a:sym typeface="Inter"/>
                </a:rPr>
                <a:t>FRONTAPP, INC.™</a:t>
              </a:r>
              <a:endParaRPr sz="473">
                <a:solidFill>
                  <a:srgbClr val="999999"/>
                </a:solidFill>
                <a:latin typeface="Inter"/>
                <a:ea typeface="Inter"/>
                <a:cs typeface="Inter"/>
                <a:sym typeface="Inter"/>
              </a:endParaRPr>
            </a:p>
          </p:txBody>
        </p:sp>
      </p:grpSp>
      <p:sp>
        <p:nvSpPr>
          <p:cNvPr id="2807" name="Google Shape;2807;p163"/>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999999"/>
                </a:solidFill>
              </a:defRPr>
            </a:lvl1pPr>
            <a:lvl2pPr lvl="1">
              <a:buNone/>
              <a:defRPr>
                <a:solidFill>
                  <a:srgbClr val="999999"/>
                </a:solidFill>
              </a:defRPr>
            </a:lvl2pPr>
            <a:lvl3pPr lvl="2">
              <a:buNone/>
              <a:defRPr>
                <a:solidFill>
                  <a:srgbClr val="999999"/>
                </a:solidFill>
              </a:defRPr>
            </a:lvl3pPr>
            <a:lvl4pPr lvl="3">
              <a:buNone/>
              <a:defRPr>
                <a:solidFill>
                  <a:srgbClr val="999999"/>
                </a:solidFill>
              </a:defRPr>
            </a:lvl4pPr>
            <a:lvl5pPr lvl="4">
              <a:buNone/>
              <a:defRPr>
                <a:solidFill>
                  <a:srgbClr val="999999"/>
                </a:solidFill>
              </a:defRPr>
            </a:lvl5pPr>
            <a:lvl6pPr lvl="5">
              <a:buNone/>
              <a:defRPr>
                <a:solidFill>
                  <a:srgbClr val="999999"/>
                </a:solidFill>
              </a:defRPr>
            </a:lvl6pPr>
            <a:lvl7pPr lvl="6">
              <a:buNone/>
              <a:defRPr>
                <a:solidFill>
                  <a:srgbClr val="999999"/>
                </a:solidFill>
              </a:defRPr>
            </a:lvl7pPr>
            <a:lvl8pPr lvl="7">
              <a:buNone/>
              <a:defRPr>
                <a:solidFill>
                  <a:srgbClr val="999999"/>
                </a:solidFill>
              </a:defRPr>
            </a:lvl8pPr>
            <a:lvl9pPr lvl="8">
              <a:buNone/>
              <a:defRPr>
                <a:solidFill>
                  <a:srgbClr val="999999"/>
                </a:solidFill>
              </a:defRPr>
            </a:lvl9pPr>
          </a:lstStyle>
          <a:p>
            <a:pPr indent="0" lvl="0" marL="0" rtl="0" algn="r">
              <a:spcBef>
                <a:spcPts val="0"/>
              </a:spcBef>
              <a:spcAft>
                <a:spcPts val="0"/>
              </a:spcAft>
              <a:buNone/>
            </a:pPr>
            <a:fld id="{00000000-1234-1234-1234-123412341234}" type="slidenum">
              <a:rPr lang="en"/>
              <a:t>‹#›</a:t>
            </a:fld>
            <a:endParaRPr/>
          </a:p>
        </p:txBody>
      </p:sp>
      <p:sp>
        <p:nvSpPr>
          <p:cNvPr id="2808" name="Google Shape;2808;p163"/>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rgbClr val="999999"/>
                </a:solidFill>
              </a:rPr>
              <a:t>INTERNAL USE ONLY -  NOT FOR DISTRIBUTION</a:t>
            </a:r>
            <a:endParaRPr sz="1800">
              <a:solidFill>
                <a:srgbClr val="999999"/>
              </a:solidFill>
              <a:latin typeface="Inter"/>
              <a:ea typeface="Inter"/>
              <a:cs typeface="Inter"/>
              <a:sym typeface="Inter"/>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s">
  <p:cSld name="BIG_NUMBER">
    <p:spTree>
      <p:nvGrpSpPr>
        <p:cNvPr id="2809" name="Shape 2809"/>
        <p:cNvGrpSpPr/>
        <p:nvPr/>
      </p:nvGrpSpPr>
      <p:grpSpPr>
        <a:xfrm>
          <a:off x="0" y="0"/>
          <a:ext cx="0" cy="0"/>
          <a:chOff x="0" y="0"/>
          <a:chExt cx="0" cy="0"/>
        </a:xfrm>
      </p:grpSpPr>
      <p:sp>
        <p:nvSpPr>
          <p:cNvPr id="2810" name="Google Shape;2810;p164"/>
          <p:cNvSpPr txBox="1"/>
          <p:nvPr>
            <p:ph hasCustomPrompt="1" type="title"/>
          </p:nvPr>
        </p:nvSpPr>
        <p:spPr>
          <a:xfrm>
            <a:off x="457200" y="1143000"/>
            <a:ext cx="3886200" cy="1465500"/>
          </a:xfrm>
          <a:prstGeom prst="rect">
            <a:avLst/>
          </a:prstGeom>
        </p:spPr>
        <p:txBody>
          <a:bodyPr anchorCtr="0" anchor="b" bIns="0" lIns="0" spcFirstLastPara="1" rIns="0" wrap="square" tIns="0">
            <a:noAutofit/>
          </a:bodyPr>
          <a:lstStyle>
            <a:lvl1pPr lvl="0">
              <a:spcBef>
                <a:spcPts val="0"/>
              </a:spcBef>
              <a:spcAft>
                <a:spcPts val="0"/>
              </a:spcAft>
              <a:buClr>
                <a:schemeClr val="accent2"/>
              </a:buClr>
              <a:buSzPts val="12000"/>
              <a:buNone/>
              <a:defRPr sz="12000">
                <a:solidFill>
                  <a:schemeClr val="accent2"/>
                </a:solidFill>
              </a:defRPr>
            </a:lvl1pPr>
            <a:lvl2pPr lvl="1">
              <a:spcBef>
                <a:spcPts val="0"/>
              </a:spcBef>
              <a:spcAft>
                <a:spcPts val="0"/>
              </a:spcAft>
              <a:buClr>
                <a:schemeClr val="accent2"/>
              </a:buClr>
              <a:buSzPts val="12000"/>
              <a:buNone/>
              <a:defRPr sz="12000">
                <a:solidFill>
                  <a:schemeClr val="accent2"/>
                </a:solidFill>
              </a:defRPr>
            </a:lvl2pPr>
            <a:lvl3pPr lvl="2">
              <a:spcBef>
                <a:spcPts val="0"/>
              </a:spcBef>
              <a:spcAft>
                <a:spcPts val="0"/>
              </a:spcAft>
              <a:buClr>
                <a:schemeClr val="accent2"/>
              </a:buClr>
              <a:buSzPts val="12000"/>
              <a:buNone/>
              <a:defRPr sz="12000">
                <a:solidFill>
                  <a:schemeClr val="accent2"/>
                </a:solidFill>
              </a:defRPr>
            </a:lvl3pPr>
            <a:lvl4pPr lvl="3">
              <a:spcBef>
                <a:spcPts val="0"/>
              </a:spcBef>
              <a:spcAft>
                <a:spcPts val="0"/>
              </a:spcAft>
              <a:buClr>
                <a:schemeClr val="accent2"/>
              </a:buClr>
              <a:buSzPts val="12000"/>
              <a:buNone/>
              <a:defRPr sz="12000">
                <a:solidFill>
                  <a:schemeClr val="accent2"/>
                </a:solidFill>
              </a:defRPr>
            </a:lvl4pPr>
            <a:lvl5pPr lvl="4">
              <a:spcBef>
                <a:spcPts val="0"/>
              </a:spcBef>
              <a:spcAft>
                <a:spcPts val="0"/>
              </a:spcAft>
              <a:buClr>
                <a:schemeClr val="accent2"/>
              </a:buClr>
              <a:buSzPts val="12000"/>
              <a:buNone/>
              <a:defRPr sz="12000">
                <a:solidFill>
                  <a:schemeClr val="accent2"/>
                </a:solidFill>
              </a:defRPr>
            </a:lvl5pPr>
            <a:lvl6pPr lvl="5">
              <a:spcBef>
                <a:spcPts val="0"/>
              </a:spcBef>
              <a:spcAft>
                <a:spcPts val="0"/>
              </a:spcAft>
              <a:buClr>
                <a:schemeClr val="accent2"/>
              </a:buClr>
              <a:buSzPts val="12000"/>
              <a:buNone/>
              <a:defRPr sz="12000">
                <a:solidFill>
                  <a:schemeClr val="accent2"/>
                </a:solidFill>
              </a:defRPr>
            </a:lvl6pPr>
            <a:lvl7pPr lvl="6">
              <a:spcBef>
                <a:spcPts val="0"/>
              </a:spcBef>
              <a:spcAft>
                <a:spcPts val="0"/>
              </a:spcAft>
              <a:buClr>
                <a:schemeClr val="accent2"/>
              </a:buClr>
              <a:buSzPts val="12000"/>
              <a:buNone/>
              <a:defRPr sz="12000">
                <a:solidFill>
                  <a:schemeClr val="accent2"/>
                </a:solidFill>
              </a:defRPr>
            </a:lvl7pPr>
            <a:lvl8pPr lvl="7">
              <a:spcBef>
                <a:spcPts val="0"/>
              </a:spcBef>
              <a:spcAft>
                <a:spcPts val="0"/>
              </a:spcAft>
              <a:buClr>
                <a:schemeClr val="accent2"/>
              </a:buClr>
              <a:buSzPts val="12000"/>
              <a:buNone/>
              <a:defRPr sz="12000">
                <a:solidFill>
                  <a:schemeClr val="accent2"/>
                </a:solidFill>
              </a:defRPr>
            </a:lvl8pPr>
            <a:lvl9pPr lvl="8">
              <a:spcBef>
                <a:spcPts val="0"/>
              </a:spcBef>
              <a:spcAft>
                <a:spcPts val="0"/>
              </a:spcAft>
              <a:buClr>
                <a:schemeClr val="accent2"/>
              </a:buClr>
              <a:buSzPts val="12000"/>
              <a:buNone/>
              <a:defRPr sz="12000">
                <a:solidFill>
                  <a:schemeClr val="accent2"/>
                </a:solidFill>
              </a:defRPr>
            </a:lvl9pPr>
          </a:lstStyle>
          <a:p>
            <a:r>
              <a:t>xx%</a:t>
            </a:r>
          </a:p>
        </p:txBody>
      </p:sp>
      <p:sp>
        <p:nvSpPr>
          <p:cNvPr id="2811" name="Google Shape;2811;p164"/>
          <p:cNvSpPr txBox="1"/>
          <p:nvPr>
            <p:ph idx="1" type="body"/>
          </p:nvPr>
        </p:nvSpPr>
        <p:spPr>
          <a:xfrm>
            <a:off x="457200" y="2571625"/>
            <a:ext cx="3886200" cy="1886100"/>
          </a:xfrm>
          <a:prstGeom prst="rect">
            <a:avLst/>
          </a:prstGeom>
        </p:spPr>
        <p:txBody>
          <a:bodyPr anchorCtr="0" anchor="t" bIns="0" lIns="0" spcFirstLastPara="1" rIns="0" wrap="square" tIns="0">
            <a:noAutofit/>
          </a:bodyPr>
          <a:lstStyle>
            <a:lvl1pPr indent="-304800" lvl="0" marL="457200">
              <a:spcBef>
                <a:spcPts val="400"/>
              </a:spcBef>
              <a:spcAft>
                <a:spcPts val="0"/>
              </a:spcAft>
              <a:buSzPts val="1200"/>
              <a:buChar char="●"/>
              <a:defRPr/>
            </a:lvl1pPr>
            <a:lvl2pPr indent="-304800" lvl="1" marL="914400">
              <a:spcBef>
                <a:spcPts val="400"/>
              </a:spcBef>
              <a:spcAft>
                <a:spcPts val="0"/>
              </a:spcAft>
              <a:buSzPts val="1200"/>
              <a:buChar char="○"/>
              <a:defRPr/>
            </a:lvl2pPr>
            <a:lvl3pPr indent="-304800" lvl="2" marL="1371600">
              <a:spcBef>
                <a:spcPts val="400"/>
              </a:spcBef>
              <a:spcAft>
                <a:spcPts val="0"/>
              </a:spcAft>
              <a:buSzPts val="1200"/>
              <a:buChar char="■"/>
              <a:defRPr/>
            </a:lvl3pPr>
            <a:lvl4pPr indent="-304800" lvl="3" marL="1828800">
              <a:spcBef>
                <a:spcPts val="400"/>
              </a:spcBef>
              <a:spcAft>
                <a:spcPts val="0"/>
              </a:spcAft>
              <a:buSzPts val="1200"/>
              <a:buChar char="●"/>
              <a:defRPr/>
            </a:lvl4pPr>
            <a:lvl5pPr indent="-304800" lvl="4" marL="2286000">
              <a:spcBef>
                <a:spcPts val="400"/>
              </a:spcBef>
              <a:spcAft>
                <a:spcPts val="0"/>
              </a:spcAft>
              <a:buSzPts val="1200"/>
              <a:buChar char="○"/>
              <a:defRPr/>
            </a:lvl5pPr>
            <a:lvl6pPr indent="-304800" lvl="5" marL="2743200">
              <a:spcBef>
                <a:spcPts val="400"/>
              </a:spcBef>
              <a:spcAft>
                <a:spcPts val="0"/>
              </a:spcAft>
              <a:buSzPts val="1200"/>
              <a:buChar char="■"/>
              <a:defRPr/>
            </a:lvl6pPr>
            <a:lvl7pPr indent="-304800" lvl="6" marL="3200400">
              <a:spcBef>
                <a:spcPts val="400"/>
              </a:spcBef>
              <a:spcAft>
                <a:spcPts val="0"/>
              </a:spcAft>
              <a:buSzPts val="1200"/>
              <a:buChar char="●"/>
              <a:defRPr/>
            </a:lvl7pPr>
            <a:lvl8pPr indent="-304800" lvl="7" marL="3657600">
              <a:spcBef>
                <a:spcPts val="400"/>
              </a:spcBef>
              <a:spcAft>
                <a:spcPts val="0"/>
              </a:spcAft>
              <a:buSzPts val="1200"/>
              <a:buChar char="○"/>
              <a:defRPr/>
            </a:lvl8pPr>
            <a:lvl9pPr indent="-304800" lvl="8" marL="4114800">
              <a:spcBef>
                <a:spcPts val="400"/>
              </a:spcBef>
              <a:spcAft>
                <a:spcPts val="400"/>
              </a:spcAft>
              <a:buSzPts val="1200"/>
              <a:buChar char="■"/>
              <a:defRPr/>
            </a:lvl9pPr>
          </a:lstStyle>
          <a:p/>
        </p:txBody>
      </p:sp>
      <p:grpSp>
        <p:nvGrpSpPr>
          <p:cNvPr id="2812" name="Google Shape;2812;p164"/>
          <p:cNvGrpSpPr/>
          <p:nvPr/>
        </p:nvGrpSpPr>
        <p:grpSpPr>
          <a:xfrm>
            <a:off x="457211" y="4673798"/>
            <a:ext cx="519248" cy="241043"/>
            <a:chOff x="228600" y="4695069"/>
            <a:chExt cx="473723" cy="219930"/>
          </a:xfrm>
        </p:grpSpPr>
        <p:grpSp>
          <p:nvGrpSpPr>
            <p:cNvPr id="2813" name="Google Shape;2813;p164"/>
            <p:cNvGrpSpPr/>
            <p:nvPr/>
          </p:nvGrpSpPr>
          <p:grpSpPr>
            <a:xfrm>
              <a:off x="228646" y="4695069"/>
              <a:ext cx="473677" cy="107830"/>
              <a:chOff x="1138300" y="2252975"/>
              <a:chExt cx="5334200" cy="1214300"/>
            </a:xfrm>
          </p:grpSpPr>
          <p:sp>
            <p:nvSpPr>
              <p:cNvPr id="2814" name="Google Shape;2814;p164"/>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815" name="Google Shape;2815;p164"/>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816" name="Google Shape;2816;p164"/>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817" name="Google Shape;2817;p164"/>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818" name="Google Shape;2818;p164"/>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819" name="Google Shape;2819;p164"/>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grpSp>
        <p:sp>
          <p:nvSpPr>
            <p:cNvPr id="2820" name="Google Shape;2820;p164"/>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999999"/>
                  </a:solidFill>
                  <a:latin typeface="Inter"/>
                  <a:ea typeface="Inter"/>
                  <a:cs typeface="Inter"/>
                  <a:sym typeface="Inter"/>
                </a:rPr>
                <a:t>FRONTAPP, INC.™</a:t>
              </a:r>
              <a:endParaRPr sz="473">
                <a:solidFill>
                  <a:srgbClr val="999999"/>
                </a:solidFill>
                <a:latin typeface="Inter"/>
                <a:ea typeface="Inter"/>
                <a:cs typeface="Inter"/>
                <a:sym typeface="Inter"/>
              </a:endParaRPr>
            </a:p>
          </p:txBody>
        </p:sp>
      </p:grpSp>
      <p:sp>
        <p:nvSpPr>
          <p:cNvPr id="2821" name="Google Shape;2821;p164"/>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999999"/>
                </a:solidFill>
              </a:defRPr>
            </a:lvl1pPr>
            <a:lvl2pPr lvl="1">
              <a:buNone/>
              <a:defRPr>
                <a:solidFill>
                  <a:srgbClr val="999999"/>
                </a:solidFill>
              </a:defRPr>
            </a:lvl2pPr>
            <a:lvl3pPr lvl="2">
              <a:buNone/>
              <a:defRPr>
                <a:solidFill>
                  <a:srgbClr val="999999"/>
                </a:solidFill>
              </a:defRPr>
            </a:lvl3pPr>
            <a:lvl4pPr lvl="3">
              <a:buNone/>
              <a:defRPr>
                <a:solidFill>
                  <a:srgbClr val="999999"/>
                </a:solidFill>
              </a:defRPr>
            </a:lvl4pPr>
            <a:lvl5pPr lvl="4">
              <a:buNone/>
              <a:defRPr>
                <a:solidFill>
                  <a:srgbClr val="999999"/>
                </a:solidFill>
              </a:defRPr>
            </a:lvl5pPr>
            <a:lvl6pPr lvl="5">
              <a:buNone/>
              <a:defRPr>
                <a:solidFill>
                  <a:srgbClr val="999999"/>
                </a:solidFill>
              </a:defRPr>
            </a:lvl6pPr>
            <a:lvl7pPr lvl="6">
              <a:buNone/>
              <a:defRPr>
                <a:solidFill>
                  <a:srgbClr val="999999"/>
                </a:solidFill>
              </a:defRPr>
            </a:lvl7pPr>
            <a:lvl8pPr lvl="7">
              <a:buNone/>
              <a:defRPr>
                <a:solidFill>
                  <a:srgbClr val="999999"/>
                </a:solidFill>
              </a:defRPr>
            </a:lvl8pPr>
            <a:lvl9pPr lvl="8">
              <a:buNone/>
              <a:defRPr>
                <a:solidFill>
                  <a:srgbClr val="999999"/>
                </a:solidFill>
              </a:defRPr>
            </a:lvl9pPr>
          </a:lstStyle>
          <a:p>
            <a:pPr indent="0" lvl="0" marL="0" rtl="0" algn="r">
              <a:spcBef>
                <a:spcPts val="0"/>
              </a:spcBef>
              <a:spcAft>
                <a:spcPts val="0"/>
              </a:spcAft>
              <a:buNone/>
            </a:pPr>
            <a:fld id="{00000000-1234-1234-1234-123412341234}" type="slidenum">
              <a:rPr lang="en"/>
              <a:t>‹#›</a:t>
            </a:fld>
            <a:endParaRPr/>
          </a:p>
        </p:txBody>
      </p:sp>
      <p:sp>
        <p:nvSpPr>
          <p:cNvPr id="2822" name="Google Shape;2822;p164"/>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rgbClr val="999999"/>
                </a:solidFill>
              </a:rPr>
              <a:t>INTERNAL USE ONLY -  NOT FOR DISTRIBUTION</a:t>
            </a:r>
            <a:endParaRPr sz="1800">
              <a:solidFill>
                <a:srgbClr val="999999"/>
              </a:solidFill>
              <a:latin typeface="Inter"/>
              <a:ea typeface="Inter"/>
              <a:cs typeface="Inter"/>
              <a:sym typeface="Inter"/>
            </a:endParaRPr>
          </a:p>
        </p:txBody>
      </p:sp>
      <p:sp>
        <p:nvSpPr>
          <p:cNvPr id="2823" name="Google Shape;2823;p164"/>
          <p:cNvSpPr txBox="1"/>
          <p:nvPr>
            <p:ph idx="2" type="title"/>
          </p:nvPr>
        </p:nvSpPr>
        <p:spPr>
          <a:xfrm>
            <a:off x="457200" y="228600"/>
            <a:ext cx="8229600" cy="731400"/>
          </a:xfrm>
          <a:prstGeom prst="rect">
            <a:avLst/>
          </a:prstGeom>
        </p:spPr>
        <p:txBody>
          <a:bodyPr anchorCtr="0" anchor="ctr" bIns="0" lIns="0" spcFirstLastPara="1" rIns="0" wrap="square" tIns="0">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24" name="Google Shape;2824;p164"/>
          <p:cNvSpPr txBox="1"/>
          <p:nvPr>
            <p:ph hasCustomPrompt="1" idx="3" type="title"/>
          </p:nvPr>
        </p:nvSpPr>
        <p:spPr>
          <a:xfrm>
            <a:off x="4800600" y="1143000"/>
            <a:ext cx="3886200" cy="1465500"/>
          </a:xfrm>
          <a:prstGeom prst="rect">
            <a:avLst/>
          </a:prstGeom>
        </p:spPr>
        <p:txBody>
          <a:bodyPr anchorCtr="0" anchor="b" bIns="0" lIns="0" spcFirstLastPara="1" rIns="0" wrap="square" tIns="0">
            <a:noAutofit/>
          </a:bodyPr>
          <a:lstStyle>
            <a:lvl1pPr lvl="0">
              <a:spcBef>
                <a:spcPts val="0"/>
              </a:spcBef>
              <a:spcAft>
                <a:spcPts val="0"/>
              </a:spcAft>
              <a:buClr>
                <a:schemeClr val="accent2"/>
              </a:buClr>
              <a:buSzPts val="12000"/>
              <a:buNone/>
              <a:defRPr sz="12000">
                <a:solidFill>
                  <a:schemeClr val="accent2"/>
                </a:solidFill>
              </a:defRPr>
            </a:lvl1pPr>
            <a:lvl2pPr lvl="1">
              <a:spcBef>
                <a:spcPts val="0"/>
              </a:spcBef>
              <a:spcAft>
                <a:spcPts val="0"/>
              </a:spcAft>
              <a:buClr>
                <a:schemeClr val="accent2"/>
              </a:buClr>
              <a:buSzPts val="12000"/>
              <a:buNone/>
              <a:defRPr sz="12000">
                <a:solidFill>
                  <a:schemeClr val="accent2"/>
                </a:solidFill>
              </a:defRPr>
            </a:lvl2pPr>
            <a:lvl3pPr lvl="2">
              <a:spcBef>
                <a:spcPts val="0"/>
              </a:spcBef>
              <a:spcAft>
                <a:spcPts val="0"/>
              </a:spcAft>
              <a:buClr>
                <a:schemeClr val="accent2"/>
              </a:buClr>
              <a:buSzPts val="12000"/>
              <a:buNone/>
              <a:defRPr sz="12000">
                <a:solidFill>
                  <a:schemeClr val="accent2"/>
                </a:solidFill>
              </a:defRPr>
            </a:lvl3pPr>
            <a:lvl4pPr lvl="3">
              <a:spcBef>
                <a:spcPts val="0"/>
              </a:spcBef>
              <a:spcAft>
                <a:spcPts val="0"/>
              </a:spcAft>
              <a:buClr>
                <a:schemeClr val="accent2"/>
              </a:buClr>
              <a:buSzPts val="12000"/>
              <a:buNone/>
              <a:defRPr sz="12000">
                <a:solidFill>
                  <a:schemeClr val="accent2"/>
                </a:solidFill>
              </a:defRPr>
            </a:lvl4pPr>
            <a:lvl5pPr lvl="4">
              <a:spcBef>
                <a:spcPts val="0"/>
              </a:spcBef>
              <a:spcAft>
                <a:spcPts val="0"/>
              </a:spcAft>
              <a:buClr>
                <a:schemeClr val="accent2"/>
              </a:buClr>
              <a:buSzPts val="12000"/>
              <a:buNone/>
              <a:defRPr sz="12000">
                <a:solidFill>
                  <a:schemeClr val="accent2"/>
                </a:solidFill>
              </a:defRPr>
            </a:lvl5pPr>
            <a:lvl6pPr lvl="5">
              <a:spcBef>
                <a:spcPts val="0"/>
              </a:spcBef>
              <a:spcAft>
                <a:spcPts val="0"/>
              </a:spcAft>
              <a:buClr>
                <a:schemeClr val="accent2"/>
              </a:buClr>
              <a:buSzPts val="12000"/>
              <a:buNone/>
              <a:defRPr sz="12000">
                <a:solidFill>
                  <a:schemeClr val="accent2"/>
                </a:solidFill>
              </a:defRPr>
            </a:lvl6pPr>
            <a:lvl7pPr lvl="6">
              <a:spcBef>
                <a:spcPts val="0"/>
              </a:spcBef>
              <a:spcAft>
                <a:spcPts val="0"/>
              </a:spcAft>
              <a:buClr>
                <a:schemeClr val="accent2"/>
              </a:buClr>
              <a:buSzPts val="12000"/>
              <a:buNone/>
              <a:defRPr sz="12000">
                <a:solidFill>
                  <a:schemeClr val="accent2"/>
                </a:solidFill>
              </a:defRPr>
            </a:lvl7pPr>
            <a:lvl8pPr lvl="7">
              <a:spcBef>
                <a:spcPts val="0"/>
              </a:spcBef>
              <a:spcAft>
                <a:spcPts val="0"/>
              </a:spcAft>
              <a:buClr>
                <a:schemeClr val="accent2"/>
              </a:buClr>
              <a:buSzPts val="12000"/>
              <a:buNone/>
              <a:defRPr sz="12000">
                <a:solidFill>
                  <a:schemeClr val="accent2"/>
                </a:solidFill>
              </a:defRPr>
            </a:lvl8pPr>
            <a:lvl9pPr lvl="8">
              <a:spcBef>
                <a:spcPts val="0"/>
              </a:spcBef>
              <a:spcAft>
                <a:spcPts val="0"/>
              </a:spcAft>
              <a:buClr>
                <a:schemeClr val="accent2"/>
              </a:buClr>
              <a:buSzPts val="12000"/>
              <a:buNone/>
              <a:defRPr sz="12000">
                <a:solidFill>
                  <a:schemeClr val="accent2"/>
                </a:solidFill>
              </a:defRPr>
            </a:lvl9pPr>
          </a:lstStyle>
          <a:p>
            <a:r>
              <a:t>xx%</a:t>
            </a:r>
          </a:p>
        </p:txBody>
      </p:sp>
      <p:sp>
        <p:nvSpPr>
          <p:cNvPr id="2825" name="Google Shape;2825;p164"/>
          <p:cNvSpPr txBox="1"/>
          <p:nvPr>
            <p:ph idx="4" type="body"/>
          </p:nvPr>
        </p:nvSpPr>
        <p:spPr>
          <a:xfrm>
            <a:off x="4800600" y="2571625"/>
            <a:ext cx="3886200" cy="1886100"/>
          </a:xfrm>
          <a:prstGeom prst="rect">
            <a:avLst/>
          </a:prstGeom>
        </p:spPr>
        <p:txBody>
          <a:bodyPr anchorCtr="0" anchor="t" bIns="0" lIns="0" spcFirstLastPara="1" rIns="0" wrap="square" tIns="0">
            <a:noAutofit/>
          </a:bodyPr>
          <a:lstStyle>
            <a:lvl1pPr indent="-304800" lvl="0" marL="457200">
              <a:spcBef>
                <a:spcPts val="400"/>
              </a:spcBef>
              <a:spcAft>
                <a:spcPts val="0"/>
              </a:spcAft>
              <a:buSzPts val="1200"/>
              <a:buChar char="●"/>
              <a:defRPr/>
            </a:lvl1pPr>
            <a:lvl2pPr indent="-304800" lvl="1" marL="914400">
              <a:spcBef>
                <a:spcPts val="400"/>
              </a:spcBef>
              <a:spcAft>
                <a:spcPts val="0"/>
              </a:spcAft>
              <a:buSzPts val="1200"/>
              <a:buChar char="○"/>
              <a:defRPr/>
            </a:lvl2pPr>
            <a:lvl3pPr indent="-304800" lvl="2" marL="1371600">
              <a:spcBef>
                <a:spcPts val="400"/>
              </a:spcBef>
              <a:spcAft>
                <a:spcPts val="0"/>
              </a:spcAft>
              <a:buSzPts val="1200"/>
              <a:buChar char="■"/>
              <a:defRPr/>
            </a:lvl3pPr>
            <a:lvl4pPr indent="-304800" lvl="3" marL="1828800">
              <a:spcBef>
                <a:spcPts val="400"/>
              </a:spcBef>
              <a:spcAft>
                <a:spcPts val="0"/>
              </a:spcAft>
              <a:buSzPts val="1200"/>
              <a:buChar char="●"/>
              <a:defRPr/>
            </a:lvl4pPr>
            <a:lvl5pPr indent="-304800" lvl="4" marL="2286000">
              <a:spcBef>
                <a:spcPts val="400"/>
              </a:spcBef>
              <a:spcAft>
                <a:spcPts val="0"/>
              </a:spcAft>
              <a:buSzPts val="1200"/>
              <a:buChar char="○"/>
              <a:defRPr/>
            </a:lvl5pPr>
            <a:lvl6pPr indent="-304800" lvl="5" marL="2743200">
              <a:spcBef>
                <a:spcPts val="400"/>
              </a:spcBef>
              <a:spcAft>
                <a:spcPts val="0"/>
              </a:spcAft>
              <a:buSzPts val="1200"/>
              <a:buChar char="■"/>
              <a:defRPr/>
            </a:lvl6pPr>
            <a:lvl7pPr indent="-304800" lvl="6" marL="3200400">
              <a:spcBef>
                <a:spcPts val="400"/>
              </a:spcBef>
              <a:spcAft>
                <a:spcPts val="0"/>
              </a:spcAft>
              <a:buSzPts val="1200"/>
              <a:buChar char="●"/>
              <a:defRPr/>
            </a:lvl7pPr>
            <a:lvl8pPr indent="-304800" lvl="7" marL="3657600">
              <a:spcBef>
                <a:spcPts val="400"/>
              </a:spcBef>
              <a:spcAft>
                <a:spcPts val="0"/>
              </a:spcAft>
              <a:buSzPts val="1200"/>
              <a:buChar char="○"/>
              <a:defRPr/>
            </a:lvl8pPr>
            <a:lvl9pPr indent="-304800" lvl="8" marL="4114800">
              <a:spcBef>
                <a:spcPts val="400"/>
              </a:spcBef>
              <a:spcAft>
                <a:spcPts val="400"/>
              </a:spcAft>
              <a:buSzPts val="1200"/>
              <a:buChar char="■"/>
              <a:defRPr/>
            </a:lvl9pPr>
          </a:lstStyle>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26" name="Shape 2826"/>
        <p:cNvGrpSpPr/>
        <p:nvPr/>
      </p:nvGrpSpPr>
      <p:grpSpPr>
        <a:xfrm>
          <a:off x="0" y="0"/>
          <a:ext cx="0" cy="0"/>
          <a:chOff x="0" y="0"/>
          <a:chExt cx="0" cy="0"/>
        </a:xfrm>
      </p:grpSpPr>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dark">
  <p:cSld name="TITLE_1">
    <p:bg>
      <p:bgPr>
        <a:blipFill>
          <a:blip r:embed="rId2">
            <a:alphaModFix/>
          </a:blip>
          <a:stretch>
            <a:fillRect/>
          </a:stretch>
        </a:blipFill>
      </p:bgPr>
    </p:bg>
    <p:spTree>
      <p:nvGrpSpPr>
        <p:cNvPr id="2827" name="Shape 2827"/>
        <p:cNvGrpSpPr/>
        <p:nvPr/>
      </p:nvGrpSpPr>
      <p:grpSpPr>
        <a:xfrm>
          <a:off x="0" y="0"/>
          <a:ext cx="0" cy="0"/>
          <a:chOff x="0" y="0"/>
          <a:chExt cx="0" cy="0"/>
        </a:xfrm>
      </p:grpSpPr>
      <p:pic>
        <p:nvPicPr>
          <p:cNvPr id="2828" name="Google Shape;2828;p166"/>
          <p:cNvPicPr preferRelativeResize="0"/>
          <p:nvPr/>
        </p:nvPicPr>
        <p:blipFill rotWithShape="1">
          <a:blip r:embed="rId3">
            <a:alphaModFix/>
          </a:blip>
          <a:srcRect b="5006" l="0" r="4898" t="0"/>
          <a:stretch/>
        </p:blipFill>
        <p:spPr>
          <a:xfrm>
            <a:off x="5804825" y="1807850"/>
            <a:ext cx="3339175" cy="3335651"/>
          </a:xfrm>
          <a:prstGeom prst="rect">
            <a:avLst/>
          </a:prstGeom>
          <a:noFill/>
          <a:ln>
            <a:noFill/>
          </a:ln>
        </p:spPr>
      </p:pic>
      <p:sp>
        <p:nvSpPr>
          <p:cNvPr id="2829" name="Google Shape;2829;p166"/>
          <p:cNvSpPr txBox="1"/>
          <p:nvPr>
            <p:ph type="ctrTitle"/>
          </p:nvPr>
        </p:nvSpPr>
        <p:spPr>
          <a:xfrm>
            <a:off x="457200" y="1545375"/>
            <a:ext cx="4131600" cy="2052600"/>
          </a:xfrm>
          <a:prstGeom prst="rect">
            <a:avLst/>
          </a:prstGeom>
        </p:spPr>
        <p:txBody>
          <a:bodyPr anchorCtr="0" anchor="ctr" bIns="0" lIns="0" spcFirstLastPara="1" rIns="0" wrap="square" tIns="0">
            <a:noAutofit/>
          </a:bodyPr>
          <a:lstStyle>
            <a:lvl1pPr lvl="0">
              <a:lnSpc>
                <a:spcPct val="85000"/>
              </a:lnSpc>
              <a:spcBef>
                <a:spcPts val="0"/>
              </a:spcBef>
              <a:spcAft>
                <a:spcPts val="0"/>
              </a:spcAft>
              <a:buClr>
                <a:schemeClr val="accent4"/>
              </a:buClr>
              <a:buSzPts val="4800"/>
              <a:buNone/>
              <a:defRPr sz="4800">
                <a:solidFill>
                  <a:schemeClr val="accent4"/>
                </a:solidFill>
              </a:defRPr>
            </a:lvl1pPr>
            <a:lvl2pPr lvl="1">
              <a:lnSpc>
                <a:spcPct val="85000"/>
              </a:lnSpc>
              <a:spcBef>
                <a:spcPts val="0"/>
              </a:spcBef>
              <a:spcAft>
                <a:spcPts val="0"/>
              </a:spcAft>
              <a:buClr>
                <a:schemeClr val="lt1"/>
              </a:buClr>
              <a:buSzPts val="4800"/>
              <a:buNone/>
              <a:defRPr sz="4800">
                <a:solidFill>
                  <a:schemeClr val="lt1"/>
                </a:solidFill>
              </a:defRPr>
            </a:lvl2pPr>
            <a:lvl3pPr lvl="2">
              <a:lnSpc>
                <a:spcPct val="85000"/>
              </a:lnSpc>
              <a:spcBef>
                <a:spcPts val="0"/>
              </a:spcBef>
              <a:spcAft>
                <a:spcPts val="0"/>
              </a:spcAft>
              <a:buClr>
                <a:schemeClr val="lt1"/>
              </a:buClr>
              <a:buSzPts val="4800"/>
              <a:buNone/>
              <a:defRPr sz="4800">
                <a:solidFill>
                  <a:schemeClr val="lt1"/>
                </a:solidFill>
              </a:defRPr>
            </a:lvl3pPr>
            <a:lvl4pPr lvl="3">
              <a:lnSpc>
                <a:spcPct val="85000"/>
              </a:lnSpc>
              <a:spcBef>
                <a:spcPts val="0"/>
              </a:spcBef>
              <a:spcAft>
                <a:spcPts val="0"/>
              </a:spcAft>
              <a:buClr>
                <a:schemeClr val="lt1"/>
              </a:buClr>
              <a:buSzPts val="4800"/>
              <a:buNone/>
              <a:defRPr sz="4800">
                <a:solidFill>
                  <a:schemeClr val="lt1"/>
                </a:solidFill>
              </a:defRPr>
            </a:lvl4pPr>
            <a:lvl5pPr lvl="4">
              <a:lnSpc>
                <a:spcPct val="85000"/>
              </a:lnSpc>
              <a:spcBef>
                <a:spcPts val="0"/>
              </a:spcBef>
              <a:spcAft>
                <a:spcPts val="0"/>
              </a:spcAft>
              <a:buClr>
                <a:schemeClr val="lt1"/>
              </a:buClr>
              <a:buSzPts val="4800"/>
              <a:buNone/>
              <a:defRPr sz="4800">
                <a:solidFill>
                  <a:schemeClr val="lt1"/>
                </a:solidFill>
              </a:defRPr>
            </a:lvl5pPr>
            <a:lvl6pPr lvl="5">
              <a:lnSpc>
                <a:spcPct val="85000"/>
              </a:lnSpc>
              <a:spcBef>
                <a:spcPts val="0"/>
              </a:spcBef>
              <a:spcAft>
                <a:spcPts val="0"/>
              </a:spcAft>
              <a:buClr>
                <a:schemeClr val="lt1"/>
              </a:buClr>
              <a:buSzPts val="4800"/>
              <a:buNone/>
              <a:defRPr sz="4800">
                <a:solidFill>
                  <a:schemeClr val="lt1"/>
                </a:solidFill>
              </a:defRPr>
            </a:lvl6pPr>
            <a:lvl7pPr lvl="6">
              <a:lnSpc>
                <a:spcPct val="85000"/>
              </a:lnSpc>
              <a:spcBef>
                <a:spcPts val="0"/>
              </a:spcBef>
              <a:spcAft>
                <a:spcPts val="0"/>
              </a:spcAft>
              <a:buClr>
                <a:schemeClr val="lt1"/>
              </a:buClr>
              <a:buSzPts val="4800"/>
              <a:buNone/>
              <a:defRPr sz="4800">
                <a:solidFill>
                  <a:schemeClr val="lt1"/>
                </a:solidFill>
              </a:defRPr>
            </a:lvl7pPr>
            <a:lvl8pPr lvl="7">
              <a:lnSpc>
                <a:spcPct val="85000"/>
              </a:lnSpc>
              <a:spcBef>
                <a:spcPts val="0"/>
              </a:spcBef>
              <a:spcAft>
                <a:spcPts val="0"/>
              </a:spcAft>
              <a:buClr>
                <a:schemeClr val="lt1"/>
              </a:buClr>
              <a:buSzPts val="4800"/>
              <a:buNone/>
              <a:defRPr sz="4800">
                <a:solidFill>
                  <a:schemeClr val="lt1"/>
                </a:solidFill>
              </a:defRPr>
            </a:lvl8pPr>
            <a:lvl9pPr lvl="8">
              <a:lnSpc>
                <a:spcPct val="85000"/>
              </a:lnSpc>
              <a:spcBef>
                <a:spcPts val="0"/>
              </a:spcBef>
              <a:spcAft>
                <a:spcPts val="0"/>
              </a:spcAft>
              <a:buClr>
                <a:schemeClr val="lt1"/>
              </a:buClr>
              <a:buSzPts val="4800"/>
              <a:buNone/>
              <a:defRPr sz="4800">
                <a:solidFill>
                  <a:schemeClr val="lt1"/>
                </a:solidFill>
              </a:defRPr>
            </a:lvl9pPr>
          </a:lstStyle>
          <a:p/>
        </p:txBody>
      </p:sp>
      <p:sp>
        <p:nvSpPr>
          <p:cNvPr id="2830" name="Google Shape;2830;p166"/>
          <p:cNvSpPr txBox="1"/>
          <p:nvPr>
            <p:ph idx="1" type="subTitle"/>
          </p:nvPr>
        </p:nvSpPr>
        <p:spPr>
          <a:xfrm>
            <a:off x="457200" y="3729600"/>
            <a:ext cx="4131600" cy="270900"/>
          </a:xfrm>
          <a:prstGeom prst="rect">
            <a:avLst/>
          </a:prstGeom>
        </p:spPr>
        <p:txBody>
          <a:bodyPr anchorCtr="0" anchor="ctr" bIns="0" lIns="0" spcFirstLastPara="1" rIns="0" wrap="square" tIns="0">
            <a:noAutofit/>
          </a:bodyPr>
          <a:lstStyle>
            <a:lvl1pPr lvl="0">
              <a:lnSpc>
                <a:spcPct val="100000"/>
              </a:lnSpc>
              <a:spcBef>
                <a:spcPts val="400"/>
              </a:spcBef>
              <a:spcAft>
                <a:spcPts val="0"/>
              </a:spcAft>
              <a:buClr>
                <a:schemeClr val="accent3"/>
              </a:buClr>
              <a:buSzPts val="1200"/>
              <a:buNone/>
              <a:defRPr>
                <a:solidFill>
                  <a:schemeClr val="accent3"/>
                </a:solidFill>
              </a:defRPr>
            </a:lvl1pPr>
            <a:lvl2pPr lvl="1" algn="ctr">
              <a:lnSpc>
                <a:spcPct val="100000"/>
              </a:lnSpc>
              <a:spcBef>
                <a:spcPts val="400"/>
              </a:spcBef>
              <a:spcAft>
                <a:spcPts val="0"/>
              </a:spcAft>
              <a:buClr>
                <a:schemeClr val="accent3"/>
              </a:buClr>
              <a:buSzPts val="1800"/>
              <a:buNone/>
              <a:defRPr sz="1800">
                <a:solidFill>
                  <a:schemeClr val="accent3"/>
                </a:solidFill>
              </a:defRPr>
            </a:lvl2pPr>
            <a:lvl3pPr lvl="2" algn="ctr">
              <a:lnSpc>
                <a:spcPct val="100000"/>
              </a:lnSpc>
              <a:spcBef>
                <a:spcPts val="400"/>
              </a:spcBef>
              <a:spcAft>
                <a:spcPts val="0"/>
              </a:spcAft>
              <a:buClr>
                <a:schemeClr val="accent3"/>
              </a:buClr>
              <a:buSzPts val="1800"/>
              <a:buNone/>
              <a:defRPr sz="1800">
                <a:solidFill>
                  <a:schemeClr val="accent3"/>
                </a:solidFill>
              </a:defRPr>
            </a:lvl3pPr>
            <a:lvl4pPr lvl="3" algn="ctr">
              <a:lnSpc>
                <a:spcPct val="100000"/>
              </a:lnSpc>
              <a:spcBef>
                <a:spcPts val="400"/>
              </a:spcBef>
              <a:spcAft>
                <a:spcPts val="0"/>
              </a:spcAft>
              <a:buClr>
                <a:schemeClr val="accent3"/>
              </a:buClr>
              <a:buSzPts val="1800"/>
              <a:buNone/>
              <a:defRPr sz="1800">
                <a:solidFill>
                  <a:schemeClr val="accent3"/>
                </a:solidFill>
              </a:defRPr>
            </a:lvl4pPr>
            <a:lvl5pPr lvl="4" algn="ctr">
              <a:lnSpc>
                <a:spcPct val="100000"/>
              </a:lnSpc>
              <a:spcBef>
                <a:spcPts val="400"/>
              </a:spcBef>
              <a:spcAft>
                <a:spcPts val="0"/>
              </a:spcAft>
              <a:buClr>
                <a:schemeClr val="accent3"/>
              </a:buClr>
              <a:buSzPts val="1800"/>
              <a:buNone/>
              <a:defRPr sz="1800">
                <a:solidFill>
                  <a:schemeClr val="accent3"/>
                </a:solidFill>
              </a:defRPr>
            </a:lvl5pPr>
            <a:lvl6pPr lvl="5" algn="ctr">
              <a:lnSpc>
                <a:spcPct val="100000"/>
              </a:lnSpc>
              <a:spcBef>
                <a:spcPts val="400"/>
              </a:spcBef>
              <a:spcAft>
                <a:spcPts val="0"/>
              </a:spcAft>
              <a:buClr>
                <a:schemeClr val="accent3"/>
              </a:buClr>
              <a:buSzPts val="1800"/>
              <a:buNone/>
              <a:defRPr sz="1800">
                <a:solidFill>
                  <a:schemeClr val="accent3"/>
                </a:solidFill>
              </a:defRPr>
            </a:lvl6pPr>
            <a:lvl7pPr lvl="6" algn="ctr">
              <a:lnSpc>
                <a:spcPct val="100000"/>
              </a:lnSpc>
              <a:spcBef>
                <a:spcPts val="400"/>
              </a:spcBef>
              <a:spcAft>
                <a:spcPts val="0"/>
              </a:spcAft>
              <a:buClr>
                <a:schemeClr val="accent3"/>
              </a:buClr>
              <a:buSzPts val="1800"/>
              <a:buNone/>
              <a:defRPr sz="1800">
                <a:solidFill>
                  <a:schemeClr val="accent3"/>
                </a:solidFill>
              </a:defRPr>
            </a:lvl7pPr>
            <a:lvl8pPr lvl="7" algn="ctr">
              <a:lnSpc>
                <a:spcPct val="100000"/>
              </a:lnSpc>
              <a:spcBef>
                <a:spcPts val="400"/>
              </a:spcBef>
              <a:spcAft>
                <a:spcPts val="0"/>
              </a:spcAft>
              <a:buClr>
                <a:schemeClr val="accent3"/>
              </a:buClr>
              <a:buSzPts val="1800"/>
              <a:buNone/>
              <a:defRPr sz="1800">
                <a:solidFill>
                  <a:schemeClr val="accent3"/>
                </a:solidFill>
              </a:defRPr>
            </a:lvl8pPr>
            <a:lvl9pPr lvl="8" algn="ctr">
              <a:lnSpc>
                <a:spcPct val="100000"/>
              </a:lnSpc>
              <a:spcBef>
                <a:spcPts val="400"/>
              </a:spcBef>
              <a:spcAft>
                <a:spcPts val="0"/>
              </a:spcAft>
              <a:buClr>
                <a:schemeClr val="accent3"/>
              </a:buClr>
              <a:buSzPts val="1800"/>
              <a:buNone/>
              <a:defRPr sz="1800">
                <a:solidFill>
                  <a:schemeClr val="accent3"/>
                </a:solidFill>
              </a:defRPr>
            </a:lvl9pPr>
          </a:lstStyle>
          <a:p/>
        </p:txBody>
      </p:sp>
      <p:sp>
        <p:nvSpPr>
          <p:cNvPr id="2831" name="Google Shape;2831;p166"/>
          <p:cNvSpPr txBox="1"/>
          <p:nvPr>
            <p:ph idx="12" type="sldNum"/>
          </p:nvPr>
        </p:nvSpPr>
        <p:spPr>
          <a:xfrm>
            <a:off x="8476799" y="4748120"/>
            <a:ext cx="210000" cy="924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832" name="Google Shape;2832;p166"/>
          <p:cNvSpPr txBox="1"/>
          <p:nvPr/>
        </p:nvSpPr>
        <p:spPr>
          <a:xfrm>
            <a:off x="457200" y="4748120"/>
            <a:ext cx="2800800" cy="92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600">
                <a:solidFill>
                  <a:srgbClr val="E2DCF6"/>
                </a:solidFill>
              </a:rPr>
              <a:t>INTERNAL USE ONLY -  NOT FOR DISTRIBUTION</a:t>
            </a:r>
            <a:endParaRPr sz="1800">
              <a:solidFill>
                <a:srgbClr val="E2DCF6"/>
              </a:solidFill>
              <a:latin typeface="Inter"/>
              <a:ea typeface="Inter"/>
              <a:cs typeface="Inter"/>
              <a:sym typeface="Inter"/>
            </a:endParaRPr>
          </a:p>
        </p:txBody>
      </p:sp>
      <p:grpSp>
        <p:nvGrpSpPr>
          <p:cNvPr id="2833" name="Google Shape;2833;p166"/>
          <p:cNvGrpSpPr/>
          <p:nvPr/>
        </p:nvGrpSpPr>
        <p:grpSpPr>
          <a:xfrm>
            <a:off x="457197" y="228388"/>
            <a:ext cx="984693" cy="224160"/>
            <a:chOff x="1138300" y="2252975"/>
            <a:chExt cx="5334200" cy="1214300"/>
          </a:xfrm>
        </p:grpSpPr>
        <p:sp>
          <p:nvSpPr>
            <p:cNvPr id="2834" name="Google Shape;2834;p166"/>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accent2"/>
            </a:solidFill>
            <a:ln>
              <a:noFill/>
            </a:ln>
          </p:spPr>
          <p:txBody>
            <a:bodyPr anchorCtr="0" anchor="ctr" bIns="164125" lIns="164125" spcFirstLastPara="1" rIns="164125" wrap="square" tIns="164125">
              <a:noAutofit/>
            </a:bodyPr>
            <a:lstStyle/>
            <a:p>
              <a:pPr indent="0" lvl="0" marL="0" rtl="0" algn="l">
                <a:spcBef>
                  <a:spcPts val="0"/>
                </a:spcBef>
                <a:spcAft>
                  <a:spcPts val="0"/>
                </a:spcAft>
                <a:buNone/>
              </a:pPr>
              <a:r>
                <a:t/>
              </a:r>
              <a:endParaRPr sz="2513">
                <a:solidFill>
                  <a:srgbClr val="001B38"/>
                </a:solidFill>
              </a:endParaRPr>
            </a:p>
          </p:txBody>
        </p:sp>
        <p:sp>
          <p:nvSpPr>
            <p:cNvPr id="2835" name="Google Shape;2835;p166"/>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164125" lIns="164125" spcFirstLastPara="1" rIns="164125" wrap="square" tIns="164125">
              <a:noAutofit/>
            </a:bodyPr>
            <a:lstStyle/>
            <a:p>
              <a:pPr indent="0" lvl="0" marL="0" rtl="0" algn="l">
                <a:spcBef>
                  <a:spcPts val="0"/>
                </a:spcBef>
                <a:spcAft>
                  <a:spcPts val="0"/>
                </a:spcAft>
                <a:buNone/>
              </a:pPr>
              <a:r>
                <a:t/>
              </a:r>
              <a:endParaRPr sz="2513">
                <a:solidFill>
                  <a:srgbClr val="001B38"/>
                </a:solidFill>
              </a:endParaRPr>
            </a:p>
          </p:txBody>
        </p:sp>
        <p:sp>
          <p:nvSpPr>
            <p:cNvPr id="2836" name="Google Shape;2836;p166"/>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164125" lIns="164125" spcFirstLastPara="1" rIns="164125" wrap="square" tIns="164125">
              <a:noAutofit/>
            </a:bodyPr>
            <a:lstStyle/>
            <a:p>
              <a:pPr indent="0" lvl="0" marL="0" rtl="0" algn="l">
                <a:spcBef>
                  <a:spcPts val="0"/>
                </a:spcBef>
                <a:spcAft>
                  <a:spcPts val="0"/>
                </a:spcAft>
                <a:buNone/>
              </a:pPr>
              <a:r>
                <a:t/>
              </a:r>
              <a:endParaRPr sz="2513">
                <a:solidFill>
                  <a:srgbClr val="001B38"/>
                </a:solidFill>
              </a:endParaRPr>
            </a:p>
          </p:txBody>
        </p:sp>
        <p:sp>
          <p:nvSpPr>
            <p:cNvPr id="2837" name="Google Shape;2837;p166"/>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164125" lIns="164125" spcFirstLastPara="1" rIns="164125" wrap="square" tIns="164125">
              <a:noAutofit/>
            </a:bodyPr>
            <a:lstStyle/>
            <a:p>
              <a:pPr indent="0" lvl="0" marL="0" rtl="0" algn="l">
                <a:spcBef>
                  <a:spcPts val="0"/>
                </a:spcBef>
                <a:spcAft>
                  <a:spcPts val="0"/>
                </a:spcAft>
                <a:buNone/>
              </a:pPr>
              <a:r>
                <a:t/>
              </a:r>
              <a:endParaRPr sz="2513">
                <a:solidFill>
                  <a:srgbClr val="001B38"/>
                </a:solidFill>
              </a:endParaRPr>
            </a:p>
          </p:txBody>
        </p:sp>
        <p:sp>
          <p:nvSpPr>
            <p:cNvPr id="2838" name="Google Shape;2838;p166"/>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164125" lIns="164125" spcFirstLastPara="1" rIns="164125" wrap="square" tIns="164125">
              <a:noAutofit/>
            </a:bodyPr>
            <a:lstStyle/>
            <a:p>
              <a:pPr indent="0" lvl="0" marL="0" rtl="0" algn="l">
                <a:spcBef>
                  <a:spcPts val="0"/>
                </a:spcBef>
                <a:spcAft>
                  <a:spcPts val="0"/>
                </a:spcAft>
                <a:buNone/>
              </a:pPr>
              <a:r>
                <a:t/>
              </a:r>
              <a:endParaRPr sz="2513">
                <a:solidFill>
                  <a:srgbClr val="001B38"/>
                </a:solidFill>
              </a:endParaRPr>
            </a:p>
          </p:txBody>
        </p:sp>
        <p:sp>
          <p:nvSpPr>
            <p:cNvPr id="2839" name="Google Shape;2839;p166"/>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164125" lIns="164125" spcFirstLastPara="1" rIns="164125" wrap="square" tIns="164125">
              <a:noAutofit/>
            </a:bodyPr>
            <a:lstStyle/>
            <a:p>
              <a:pPr indent="0" lvl="0" marL="0" rtl="0" algn="l">
                <a:spcBef>
                  <a:spcPts val="0"/>
                </a:spcBef>
                <a:spcAft>
                  <a:spcPts val="0"/>
                </a:spcAft>
                <a:buNone/>
              </a:pPr>
              <a:r>
                <a:t/>
              </a:r>
              <a:endParaRPr sz="2513">
                <a:solidFill>
                  <a:srgbClr val="001B38"/>
                </a:solidFill>
              </a:endParaRPr>
            </a:p>
          </p:txBody>
        </p:sp>
      </p:gr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dark">
  <p:cSld name="SECTION_HEADER_1">
    <p:bg>
      <p:bgPr>
        <a:blipFill>
          <a:blip r:embed="rId2">
            <a:alphaModFix/>
          </a:blip>
          <a:stretch>
            <a:fillRect/>
          </a:stretch>
        </a:blipFill>
      </p:bgPr>
    </p:bg>
    <p:spTree>
      <p:nvGrpSpPr>
        <p:cNvPr id="2840" name="Shape 2840"/>
        <p:cNvGrpSpPr/>
        <p:nvPr/>
      </p:nvGrpSpPr>
      <p:grpSpPr>
        <a:xfrm>
          <a:off x="0" y="0"/>
          <a:ext cx="0" cy="0"/>
          <a:chOff x="0" y="0"/>
          <a:chExt cx="0" cy="0"/>
        </a:xfrm>
      </p:grpSpPr>
      <p:sp>
        <p:nvSpPr>
          <p:cNvPr id="2841" name="Google Shape;2841;p167"/>
          <p:cNvSpPr txBox="1"/>
          <p:nvPr>
            <p:ph type="title"/>
          </p:nvPr>
        </p:nvSpPr>
        <p:spPr>
          <a:xfrm>
            <a:off x="457200" y="2444300"/>
            <a:ext cx="8208600" cy="841800"/>
          </a:xfrm>
          <a:prstGeom prst="rect">
            <a:avLst/>
          </a:prstGeom>
        </p:spPr>
        <p:txBody>
          <a:bodyPr anchorCtr="0" anchor="t" bIns="0" lIns="0" spcFirstLastPara="1" rIns="0" wrap="square" tIns="0">
            <a:spAutoFit/>
          </a:bodyPr>
          <a:lstStyle>
            <a:lvl1pPr lvl="0">
              <a:spcBef>
                <a:spcPts val="0"/>
              </a:spcBef>
              <a:spcAft>
                <a:spcPts val="0"/>
              </a:spcAft>
              <a:buClr>
                <a:schemeClr val="lt1"/>
              </a:buClr>
              <a:buSzPts val="4000"/>
              <a:buNone/>
              <a:defRPr sz="40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842" name="Google Shape;2842;p167"/>
          <p:cNvSpPr txBox="1"/>
          <p:nvPr>
            <p:ph idx="1" type="subTitle"/>
          </p:nvPr>
        </p:nvSpPr>
        <p:spPr>
          <a:xfrm>
            <a:off x="457200" y="1934227"/>
            <a:ext cx="4800600" cy="381000"/>
          </a:xfrm>
          <a:prstGeom prst="rect">
            <a:avLst/>
          </a:prstGeom>
        </p:spPr>
        <p:txBody>
          <a:bodyPr anchorCtr="0" anchor="b" bIns="0" lIns="0" spcFirstLastPara="1" rIns="0" wrap="square" tIns="0">
            <a:noAutofit/>
          </a:bodyPr>
          <a:lstStyle>
            <a:lvl1pPr lvl="0">
              <a:spcBef>
                <a:spcPts val="400"/>
              </a:spcBef>
              <a:spcAft>
                <a:spcPts val="0"/>
              </a:spcAft>
              <a:buClr>
                <a:schemeClr val="accent3"/>
              </a:buClr>
              <a:buSzPts val="2400"/>
              <a:buFont typeface="Newsreader Medium"/>
              <a:buNone/>
              <a:defRPr i="1" sz="2400">
                <a:solidFill>
                  <a:schemeClr val="accent3"/>
                </a:solidFill>
                <a:latin typeface="Newsreader Medium"/>
                <a:ea typeface="Newsreader Medium"/>
                <a:cs typeface="Newsreader Medium"/>
                <a:sym typeface="Newsreader Medium"/>
              </a:defRPr>
            </a:lvl1pPr>
            <a:lvl2pPr lvl="1">
              <a:spcBef>
                <a:spcPts val="400"/>
              </a:spcBef>
              <a:spcAft>
                <a:spcPts val="0"/>
              </a:spcAft>
              <a:buClr>
                <a:schemeClr val="accent3"/>
              </a:buClr>
              <a:buSzPts val="2400"/>
              <a:buFont typeface="Newsreader Medium"/>
              <a:buNone/>
              <a:defRPr i="1" sz="2400">
                <a:solidFill>
                  <a:schemeClr val="accent3"/>
                </a:solidFill>
                <a:latin typeface="Newsreader Medium"/>
                <a:ea typeface="Newsreader Medium"/>
                <a:cs typeface="Newsreader Medium"/>
                <a:sym typeface="Newsreader Medium"/>
              </a:defRPr>
            </a:lvl2pPr>
            <a:lvl3pPr lvl="2">
              <a:spcBef>
                <a:spcPts val="400"/>
              </a:spcBef>
              <a:spcAft>
                <a:spcPts val="0"/>
              </a:spcAft>
              <a:buClr>
                <a:schemeClr val="accent3"/>
              </a:buClr>
              <a:buSzPts val="2400"/>
              <a:buFont typeface="Newsreader Medium"/>
              <a:buNone/>
              <a:defRPr i="1" sz="2400">
                <a:solidFill>
                  <a:schemeClr val="accent3"/>
                </a:solidFill>
                <a:latin typeface="Newsreader Medium"/>
                <a:ea typeface="Newsreader Medium"/>
                <a:cs typeface="Newsreader Medium"/>
                <a:sym typeface="Newsreader Medium"/>
              </a:defRPr>
            </a:lvl3pPr>
            <a:lvl4pPr lvl="3">
              <a:spcBef>
                <a:spcPts val="400"/>
              </a:spcBef>
              <a:spcAft>
                <a:spcPts val="0"/>
              </a:spcAft>
              <a:buClr>
                <a:schemeClr val="accent3"/>
              </a:buClr>
              <a:buSzPts val="2400"/>
              <a:buFont typeface="Newsreader Medium"/>
              <a:buNone/>
              <a:defRPr i="1" sz="2400">
                <a:solidFill>
                  <a:schemeClr val="accent3"/>
                </a:solidFill>
                <a:latin typeface="Newsreader Medium"/>
                <a:ea typeface="Newsreader Medium"/>
                <a:cs typeface="Newsreader Medium"/>
                <a:sym typeface="Newsreader Medium"/>
              </a:defRPr>
            </a:lvl4pPr>
            <a:lvl5pPr lvl="4">
              <a:spcBef>
                <a:spcPts val="400"/>
              </a:spcBef>
              <a:spcAft>
                <a:spcPts val="0"/>
              </a:spcAft>
              <a:buClr>
                <a:schemeClr val="accent3"/>
              </a:buClr>
              <a:buSzPts val="2400"/>
              <a:buFont typeface="Newsreader Medium"/>
              <a:buNone/>
              <a:defRPr i="1" sz="2400">
                <a:solidFill>
                  <a:schemeClr val="accent3"/>
                </a:solidFill>
                <a:latin typeface="Newsreader Medium"/>
                <a:ea typeface="Newsreader Medium"/>
                <a:cs typeface="Newsreader Medium"/>
                <a:sym typeface="Newsreader Medium"/>
              </a:defRPr>
            </a:lvl5pPr>
            <a:lvl6pPr lvl="5">
              <a:spcBef>
                <a:spcPts val="400"/>
              </a:spcBef>
              <a:spcAft>
                <a:spcPts val="0"/>
              </a:spcAft>
              <a:buClr>
                <a:schemeClr val="accent3"/>
              </a:buClr>
              <a:buSzPts val="2400"/>
              <a:buFont typeface="Newsreader Medium"/>
              <a:buNone/>
              <a:defRPr i="1" sz="2400">
                <a:solidFill>
                  <a:schemeClr val="accent3"/>
                </a:solidFill>
                <a:latin typeface="Newsreader Medium"/>
                <a:ea typeface="Newsreader Medium"/>
                <a:cs typeface="Newsreader Medium"/>
                <a:sym typeface="Newsreader Medium"/>
              </a:defRPr>
            </a:lvl6pPr>
            <a:lvl7pPr lvl="6">
              <a:spcBef>
                <a:spcPts val="400"/>
              </a:spcBef>
              <a:spcAft>
                <a:spcPts val="0"/>
              </a:spcAft>
              <a:buClr>
                <a:schemeClr val="accent3"/>
              </a:buClr>
              <a:buSzPts val="2400"/>
              <a:buFont typeface="Newsreader Medium"/>
              <a:buNone/>
              <a:defRPr i="1" sz="2400">
                <a:solidFill>
                  <a:schemeClr val="accent3"/>
                </a:solidFill>
                <a:latin typeface="Newsreader Medium"/>
                <a:ea typeface="Newsreader Medium"/>
                <a:cs typeface="Newsreader Medium"/>
                <a:sym typeface="Newsreader Medium"/>
              </a:defRPr>
            </a:lvl7pPr>
            <a:lvl8pPr lvl="7">
              <a:spcBef>
                <a:spcPts val="400"/>
              </a:spcBef>
              <a:spcAft>
                <a:spcPts val="0"/>
              </a:spcAft>
              <a:buClr>
                <a:schemeClr val="accent3"/>
              </a:buClr>
              <a:buSzPts val="2400"/>
              <a:buFont typeface="Newsreader Medium"/>
              <a:buNone/>
              <a:defRPr i="1" sz="2400">
                <a:solidFill>
                  <a:schemeClr val="accent3"/>
                </a:solidFill>
                <a:latin typeface="Newsreader Medium"/>
                <a:ea typeface="Newsreader Medium"/>
                <a:cs typeface="Newsreader Medium"/>
                <a:sym typeface="Newsreader Medium"/>
              </a:defRPr>
            </a:lvl8pPr>
            <a:lvl9pPr lvl="8">
              <a:spcBef>
                <a:spcPts val="400"/>
              </a:spcBef>
              <a:spcAft>
                <a:spcPts val="400"/>
              </a:spcAft>
              <a:buClr>
                <a:schemeClr val="accent3"/>
              </a:buClr>
              <a:buSzPts val="2400"/>
              <a:buFont typeface="Newsreader Medium"/>
              <a:buNone/>
              <a:defRPr i="1" sz="2400">
                <a:solidFill>
                  <a:schemeClr val="accent3"/>
                </a:solidFill>
                <a:latin typeface="Newsreader Medium"/>
                <a:ea typeface="Newsreader Medium"/>
                <a:cs typeface="Newsreader Medium"/>
                <a:sym typeface="Newsreader Medium"/>
              </a:defRPr>
            </a:lvl9pPr>
          </a:lstStyle>
          <a:p/>
        </p:txBody>
      </p:sp>
      <p:sp>
        <p:nvSpPr>
          <p:cNvPr id="2843" name="Google Shape;2843;p167"/>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E2DCF6"/>
                </a:solidFill>
              </a:defRPr>
            </a:lvl1pPr>
            <a:lvl2pPr lvl="1">
              <a:buNone/>
              <a:defRPr>
                <a:solidFill>
                  <a:srgbClr val="E2DCF6"/>
                </a:solidFill>
              </a:defRPr>
            </a:lvl2pPr>
            <a:lvl3pPr lvl="2">
              <a:buNone/>
              <a:defRPr>
                <a:solidFill>
                  <a:srgbClr val="E2DCF6"/>
                </a:solidFill>
              </a:defRPr>
            </a:lvl3pPr>
            <a:lvl4pPr lvl="3">
              <a:buNone/>
              <a:defRPr>
                <a:solidFill>
                  <a:srgbClr val="E2DCF6"/>
                </a:solidFill>
              </a:defRPr>
            </a:lvl4pPr>
            <a:lvl5pPr lvl="4">
              <a:buNone/>
              <a:defRPr>
                <a:solidFill>
                  <a:srgbClr val="E2DCF6"/>
                </a:solidFill>
              </a:defRPr>
            </a:lvl5pPr>
            <a:lvl6pPr lvl="5">
              <a:buNone/>
              <a:defRPr>
                <a:solidFill>
                  <a:srgbClr val="E2DCF6"/>
                </a:solidFill>
              </a:defRPr>
            </a:lvl6pPr>
            <a:lvl7pPr lvl="6">
              <a:buNone/>
              <a:defRPr>
                <a:solidFill>
                  <a:srgbClr val="E2DCF6"/>
                </a:solidFill>
              </a:defRPr>
            </a:lvl7pPr>
            <a:lvl8pPr lvl="7">
              <a:buNone/>
              <a:defRPr>
                <a:solidFill>
                  <a:srgbClr val="E2DCF6"/>
                </a:solidFill>
              </a:defRPr>
            </a:lvl8pPr>
            <a:lvl9pPr lvl="8">
              <a:buNone/>
              <a:defRPr>
                <a:solidFill>
                  <a:srgbClr val="E2DCF6"/>
                </a:solidFill>
              </a:defRPr>
            </a:lvl9pPr>
          </a:lstStyle>
          <a:p>
            <a:pPr indent="0" lvl="0" marL="0" rtl="0" algn="r">
              <a:spcBef>
                <a:spcPts val="0"/>
              </a:spcBef>
              <a:spcAft>
                <a:spcPts val="0"/>
              </a:spcAft>
              <a:buNone/>
            </a:pPr>
            <a:fld id="{00000000-1234-1234-1234-123412341234}" type="slidenum">
              <a:rPr lang="en"/>
              <a:t>‹#›</a:t>
            </a:fld>
            <a:endParaRPr/>
          </a:p>
        </p:txBody>
      </p:sp>
      <p:grpSp>
        <p:nvGrpSpPr>
          <p:cNvPr id="2844" name="Google Shape;2844;p167"/>
          <p:cNvGrpSpPr/>
          <p:nvPr/>
        </p:nvGrpSpPr>
        <p:grpSpPr>
          <a:xfrm>
            <a:off x="457211" y="4673798"/>
            <a:ext cx="519248" cy="241043"/>
            <a:chOff x="228600" y="4695069"/>
            <a:chExt cx="473723" cy="219930"/>
          </a:xfrm>
        </p:grpSpPr>
        <p:grpSp>
          <p:nvGrpSpPr>
            <p:cNvPr id="2845" name="Google Shape;2845;p167"/>
            <p:cNvGrpSpPr/>
            <p:nvPr/>
          </p:nvGrpSpPr>
          <p:grpSpPr>
            <a:xfrm>
              <a:off x="228646" y="4695069"/>
              <a:ext cx="473677" cy="107830"/>
              <a:chOff x="1138300" y="2252975"/>
              <a:chExt cx="5334200" cy="1214300"/>
            </a:xfrm>
          </p:grpSpPr>
          <p:sp>
            <p:nvSpPr>
              <p:cNvPr id="2846" name="Google Shape;2846;p167"/>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chemeClr val="accent3"/>
                  </a:solidFill>
                </a:endParaRPr>
              </a:p>
            </p:txBody>
          </p:sp>
          <p:sp>
            <p:nvSpPr>
              <p:cNvPr id="2847" name="Google Shape;2847;p167"/>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chemeClr val="accent3"/>
                  </a:solidFill>
                </a:endParaRPr>
              </a:p>
            </p:txBody>
          </p:sp>
          <p:sp>
            <p:nvSpPr>
              <p:cNvPr id="2848" name="Google Shape;2848;p167"/>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chemeClr val="accent3"/>
                  </a:solidFill>
                </a:endParaRPr>
              </a:p>
            </p:txBody>
          </p:sp>
          <p:sp>
            <p:nvSpPr>
              <p:cNvPr id="2849" name="Google Shape;2849;p167"/>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chemeClr val="accent3"/>
                  </a:solidFill>
                </a:endParaRPr>
              </a:p>
            </p:txBody>
          </p:sp>
          <p:sp>
            <p:nvSpPr>
              <p:cNvPr id="2850" name="Google Shape;2850;p167"/>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chemeClr val="accent3"/>
                  </a:solidFill>
                </a:endParaRPr>
              </a:p>
            </p:txBody>
          </p:sp>
          <p:sp>
            <p:nvSpPr>
              <p:cNvPr id="2851" name="Google Shape;2851;p167"/>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chemeClr val="accent3"/>
                  </a:solidFill>
                </a:endParaRPr>
              </a:p>
            </p:txBody>
          </p:sp>
        </p:grpSp>
        <p:sp>
          <p:nvSpPr>
            <p:cNvPr id="2852" name="Google Shape;2852;p167"/>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E2DCF6"/>
                  </a:solidFill>
                  <a:latin typeface="Inter"/>
                  <a:ea typeface="Inter"/>
                  <a:cs typeface="Inter"/>
                  <a:sym typeface="Inter"/>
                </a:rPr>
                <a:t>FRONTAPP, INC.™</a:t>
              </a:r>
              <a:endParaRPr sz="473">
                <a:solidFill>
                  <a:srgbClr val="E2DCF6"/>
                </a:solidFill>
                <a:latin typeface="Inter"/>
                <a:ea typeface="Inter"/>
                <a:cs typeface="Inter"/>
                <a:sym typeface="Inter"/>
              </a:endParaRPr>
            </a:p>
          </p:txBody>
        </p:sp>
      </p:gr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dark">
  <p:cSld name="TITLE_AND_BODY_1">
    <p:bg>
      <p:bgPr>
        <a:solidFill>
          <a:schemeClr val="dk2"/>
        </a:solidFill>
      </p:bgPr>
    </p:bg>
    <p:spTree>
      <p:nvGrpSpPr>
        <p:cNvPr id="2853" name="Shape 2853"/>
        <p:cNvGrpSpPr/>
        <p:nvPr/>
      </p:nvGrpSpPr>
      <p:grpSpPr>
        <a:xfrm>
          <a:off x="0" y="0"/>
          <a:ext cx="0" cy="0"/>
          <a:chOff x="0" y="0"/>
          <a:chExt cx="0" cy="0"/>
        </a:xfrm>
      </p:grpSpPr>
      <p:sp>
        <p:nvSpPr>
          <p:cNvPr id="2854" name="Google Shape;2854;p168"/>
          <p:cNvSpPr txBox="1"/>
          <p:nvPr>
            <p:ph type="title"/>
          </p:nvPr>
        </p:nvSpPr>
        <p:spPr>
          <a:xfrm>
            <a:off x="457200" y="228600"/>
            <a:ext cx="8229600" cy="731400"/>
          </a:xfrm>
          <a:prstGeom prst="rect">
            <a:avLst/>
          </a:prstGeom>
        </p:spPr>
        <p:txBody>
          <a:bodyPr anchorCtr="0" anchor="ctr" bIns="0" lIns="0" spcFirstLastPara="1" rIns="0" wrap="square" tIns="0">
            <a:noAutofit/>
          </a:bodyPr>
          <a:lstStyle>
            <a:lvl1pPr lvl="0">
              <a:lnSpc>
                <a:spcPct val="90000"/>
              </a:lnSpc>
              <a:spcBef>
                <a:spcPts val="0"/>
              </a:spcBef>
              <a:spcAft>
                <a:spcPts val="0"/>
              </a:spcAft>
              <a:buClr>
                <a:schemeClr val="lt1"/>
              </a:buClr>
              <a:buSzPts val="2000"/>
              <a:buNone/>
              <a:defRPr>
                <a:solidFill>
                  <a:schemeClr val="lt1"/>
                </a:solidFill>
              </a:defRPr>
            </a:lvl1pPr>
            <a:lvl2pPr lvl="1">
              <a:lnSpc>
                <a:spcPct val="90000"/>
              </a:lnSpc>
              <a:spcBef>
                <a:spcPts val="0"/>
              </a:spcBef>
              <a:spcAft>
                <a:spcPts val="0"/>
              </a:spcAft>
              <a:buClr>
                <a:schemeClr val="lt1"/>
              </a:buClr>
              <a:buSzPts val="2800"/>
              <a:buNone/>
              <a:defRPr>
                <a:solidFill>
                  <a:schemeClr val="lt1"/>
                </a:solidFill>
              </a:defRPr>
            </a:lvl2pPr>
            <a:lvl3pPr lvl="2">
              <a:lnSpc>
                <a:spcPct val="90000"/>
              </a:lnSpc>
              <a:spcBef>
                <a:spcPts val="0"/>
              </a:spcBef>
              <a:spcAft>
                <a:spcPts val="0"/>
              </a:spcAft>
              <a:buClr>
                <a:schemeClr val="lt1"/>
              </a:buClr>
              <a:buSzPts val="2800"/>
              <a:buNone/>
              <a:defRPr>
                <a:solidFill>
                  <a:schemeClr val="lt1"/>
                </a:solidFill>
              </a:defRPr>
            </a:lvl3pPr>
            <a:lvl4pPr lvl="3">
              <a:lnSpc>
                <a:spcPct val="90000"/>
              </a:lnSpc>
              <a:spcBef>
                <a:spcPts val="0"/>
              </a:spcBef>
              <a:spcAft>
                <a:spcPts val="0"/>
              </a:spcAft>
              <a:buClr>
                <a:schemeClr val="lt1"/>
              </a:buClr>
              <a:buSzPts val="2800"/>
              <a:buNone/>
              <a:defRPr>
                <a:solidFill>
                  <a:schemeClr val="lt1"/>
                </a:solidFill>
              </a:defRPr>
            </a:lvl4pPr>
            <a:lvl5pPr lvl="4">
              <a:lnSpc>
                <a:spcPct val="90000"/>
              </a:lnSpc>
              <a:spcBef>
                <a:spcPts val="0"/>
              </a:spcBef>
              <a:spcAft>
                <a:spcPts val="0"/>
              </a:spcAft>
              <a:buClr>
                <a:schemeClr val="lt1"/>
              </a:buClr>
              <a:buSzPts val="2800"/>
              <a:buNone/>
              <a:defRPr>
                <a:solidFill>
                  <a:schemeClr val="lt1"/>
                </a:solidFill>
              </a:defRPr>
            </a:lvl5pPr>
            <a:lvl6pPr lvl="5">
              <a:lnSpc>
                <a:spcPct val="90000"/>
              </a:lnSpc>
              <a:spcBef>
                <a:spcPts val="0"/>
              </a:spcBef>
              <a:spcAft>
                <a:spcPts val="0"/>
              </a:spcAft>
              <a:buClr>
                <a:schemeClr val="lt1"/>
              </a:buClr>
              <a:buSzPts val="2800"/>
              <a:buNone/>
              <a:defRPr>
                <a:solidFill>
                  <a:schemeClr val="lt1"/>
                </a:solidFill>
              </a:defRPr>
            </a:lvl6pPr>
            <a:lvl7pPr lvl="6">
              <a:lnSpc>
                <a:spcPct val="90000"/>
              </a:lnSpc>
              <a:spcBef>
                <a:spcPts val="0"/>
              </a:spcBef>
              <a:spcAft>
                <a:spcPts val="0"/>
              </a:spcAft>
              <a:buClr>
                <a:schemeClr val="lt1"/>
              </a:buClr>
              <a:buSzPts val="2800"/>
              <a:buNone/>
              <a:defRPr>
                <a:solidFill>
                  <a:schemeClr val="lt1"/>
                </a:solidFill>
              </a:defRPr>
            </a:lvl7pPr>
            <a:lvl8pPr lvl="7">
              <a:lnSpc>
                <a:spcPct val="90000"/>
              </a:lnSpc>
              <a:spcBef>
                <a:spcPts val="0"/>
              </a:spcBef>
              <a:spcAft>
                <a:spcPts val="0"/>
              </a:spcAft>
              <a:buClr>
                <a:schemeClr val="lt1"/>
              </a:buClr>
              <a:buSzPts val="2800"/>
              <a:buNone/>
              <a:defRPr>
                <a:solidFill>
                  <a:schemeClr val="lt1"/>
                </a:solidFill>
              </a:defRPr>
            </a:lvl8pPr>
            <a:lvl9pPr lvl="8">
              <a:lnSpc>
                <a:spcPct val="90000"/>
              </a:lnSpc>
              <a:spcBef>
                <a:spcPts val="0"/>
              </a:spcBef>
              <a:spcAft>
                <a:spcPts val="0"/>
              </a:spcAft>
              <a:buClr>
                <a:schemeClr val="lt1"/>
              </a:buClr>
              <a:buSzPts val="2800"/>
              <a:buNone/>
              <a:defRPr>
                <a:solidFill>
                  <a:schemeClr val="lt1"/>
                </a:solidFill>
              </a:defRPr>
            </a:lvl9pPr>
          </a:lstStyle>
          <a:p/>
        </p:txBody>
      </p:sp>
      <p:sp>
        <p:nvSpPr>
          <p:cNvPr id="2855" name="Google Shape;2855;p168"/>
          <p:cNvSpPr txBox="1"/>
          <p:nvPr>
            <p:ph idx="1" type="body"/>
          </p:nvPr>
        </p:nvSpPr>
        <p:spPr>
          <a:xfrm>
            <a:off x="457200" y="1143000"/>
            <a:ext cx="8229600" cy="3314700"/>
          </a:xfrm>
          <a:prstGeom prst="rect">
            <a:avLst/>
          </a:prstGeom>
        </p:spPr>
        <p:txBody>
          <a:bodyPr anchorCtr="0" anchor="t" bIns="0" lIns="0" spcFirstLastPara="1" rIns="0" wrap="square" tIns="0">
            <a:noAutofit/>
          </a:bodyPr>
          <a:lstStyle>
            <a:lvl1pPr indent="-304800" lvl="0" marL="457200">
              <a:spcBef>
                <a:spcPts val="400"/>
              </a:spcBef>
              <a:spcAft>
                <a:spcPts val="0"/>
              </a:spcAft>
              <a:buClr>
                <a:schemeClr val="lt1"/>
              </a:buClr>
              <a:buSzPts val="1200"/>
              <a:buChar char="●"/>
              <a:defRPr>
                <a:solidFill>
                  <a:schemeClr val="lt1"/>
                </a:solidFill>
              </a:defRPr>
            </a:lvl1pPr>
            <a:lvl2pPr indent="-304800" lvl="1" marL="914400">
              <a:spcBef>
                <a:spcPts val="400"/>
              </a:spcBef>
              <a:spcAft>
                <a:spcPts val="0"/>
              </a:spcAft>
              <a:buClr>
                <a:schemeClr val="lt1"/>
              </a:buClr>
              <a:buSzPts val="1200"/>
              <a:buChar char="○"/>
              <a:defRPr>
                <a:solidFill>
                  <a:schemeClr val="lt1"/>
                </a:solidFill>
              </a:defRPr>
            </a:lvl2pPr>
            <a:lvl3pPr indent="-304800" lvl="2" marL="1371600">
              <a:spcBef>
                <a:spcPts val="400"/>
              </a:spcBef>
              <a:spcAft>
                <a:spcPts val="0"/>
              </a:spcAft>
              <a:buClr>
                <a:schemeClr val="lt1"/>
              </a:buClr>
              <a:buSzPts val="1200"/>
              <a:buChar char="■"/>
              <a:defRPr>
                <a:solidFill>
                  <a:schemeClr val="lt1"/>
                </a:solidFill>
              </a:defRPr>
            </a:lvl3pPr>
            <a:lvl4pPr indent="-304800" lvl="3" marL="1828800">
              <a:spcBef>
                <a:spcPts val="400"/>
              </a:spcBef>
              <a:spcAft>
                <a:spcPts val="0"/>
              </a:spcAft>
              <a:buClr>
                <a:schemeClr val="lt1"/>
              </a:buClr>
              <a:buSzPts val="1200"/>
              <a:buChar char="●"/>
              <a:defRPr>
                <a:solidFill>
                  <a:schemeClr val="lt1"/>
                </a:solidFill>
              </a:defRPr>
            </a:lvl4pPr>
            <a:lvl5pPr indent="-304800" lvl="4" marL="2286000">
              <a:spcBef>
                <a:spcPts val="400"/>
              </a:spcBef>
              <a:spcAft>
                <a:spcPts val="0"/>
              </a:spcAft>
              <a:buClr>
                <a:schemeClr val="lt1"/>
              </a:buClr>
              <a:buSzPts val="1200"/>
              <a:buChar char="○"/>
              <a:defRPr>
                <a:solidFill>
                  <a:schemeClr val="lt1"/>
                </a:solidFill>
              </a:defRPr>
            </a:lvl5pPr>
            <a:lvl6pPr indent="-304800" lvl="5" marL="2743200">
              <a:spcBef>
                <a:spcPts val="400"/>
              </a:spcBef>
              <a:spcAft>
                <a:spcPts val="0"/>
              </a:spcAft>
              <a:buClr>
                <a:schemeClr val="lt1"/>
              </a:buClr>
              <a:buSzPts val="1200"/>
              <a:buChar char="■"/>
              <a:defRPr>
                <a:solidFill>
                  <a:schemeClr val="lt1"/>
                </a:solidFill>
              </a:defRPr>
            </a:lvl6pPr>
            <a:lvl7pPr indent="-304800" lvl="6" marL="3200400">
              <a:spcBef>
                <a:spcPts val="400"/>
              </a:spcBef>
              <a:spcAft>
                <a:spcPts val="0"/>
              </a:spcAft>
              <a:buClr>
                <a:schemeClr val="lt1"/>
              </a:buClr>
              <a:buSzPts val="1200"/>
              <a:buChar char="●"/>
              <a:defRPr>
                <a:solidFill>
                  <a:schemeClr val="lt1"/>
                </a:solidFill>
              </a:defRPr>
            </a:lvl7pPr>
            <a:lvl8pPr indent="-304800" lvl="7" marL="3657600">
              <a:spcBef>
                <a:spcPts val="400"/>
              </a:spcBef>
              <a:spcAft>
                <a:spcPts val="0"/>
              </a:spcAft>
              <a:buClr>
                <a:schemeClr val="lt1"/>
              </a:buClr>
              <a:buSzPts val="1200"/>
              <a:buChar char="○"/>
              <a:defRPr>
                <a:solidFill>
                  <a:schemeClr val="lt1"/>
                </a:solidFill>
              </a:defRPr>
            </a:lvl8pPr>
            <a:lvl9pPr indent="-304800" lvl="8" marL="4114800">
              <a:spcBef>
                <a:spcPts val="400"/>
              </a:spcBef>
              <a:spcAft>
                <a:spcPts val="400"/>
              </a:spcAft>
              <a:buClr>
                <a:schemeClr val="lt1"/>
              </a:buClr>
              <a:buSzPts val="1200"/>
              <a:buChar char="■"/>
              <a:defRPr>
                <a:solidFill>
                  <a:schemeClr val="lt1"/>
                </a:solidFill>
              </a:defRPr>
            </a:lvl9pPr>
          </a:lstStyle>
          <a:p/>
        </p:txBody>
      </p:sp>
      <p:sp>
        <p:nvSpPr>
          <p:cNvPr id="2856" name="Google Shape;2856;p168"/>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E2DCF6"/>
                </a:solidFill>
              </a:defRPr>
            </a:lvl1pPr>
            <a:lvl2pPr lvl="1">
              <a:buNone/>
              <a:defRPr>
                <a:solidFill>
                  <a:srgbClr val="E2DCF6"/>
                </a:solidFill>
              </a:defRPr>
            </a:lvl2pPr>
            <a:lvl3pPr lvl="2">
              <a:buNone/>
              <a:defRPr>
                <a:solidFill>
                  <a:srgbClr val="E2DCF6"/>
                </a:solidFill>
              </a:defRPr>
            </a:lvl3pPr>
            <a:lvl4pPr lvl="3">
              <a:buNone/>
              <a:defRPr>
                <a:solidFill>
                  <a:srgbClr val="E2DCF6"/>
                </a:solidFill>
              </a:defRPr>
            </a:lvl4pPr>
            <a:lvl5pPr lvl="4">
              <a:buNone/>
              <a:defRPr>
                <a:solidFill>
                  <a:srgbClr val="E2DCF6"/>
                </a:solidFill>
              </a:defRPr>
            </a:lvl5pPr>
            <a:lvl6pPr lvl="5">
              <a:buNone/>
              <a:defRPr>
                <a:solidFill>
                  <a:srgbClr val="E2DCF6"/>
                </a:solidFill>
              </a:defRPr>
            </a:lvl6pPr>
            <a:lvl7pPr lvl="6">
              <a:buNone/>
              <a:defRPr>
                <a:solidFill>
                  <a:srgbClr val="E2DCF6"/>
                </a:solidFill>
              </a:defRPr>
            </a:lvl7pPr>
            <a:lvl8pPr lvl="7">
              <a:buNone/>
              <a:defRPr>
                <a:solidFill>
                  <a:srgbClr val="E2DCF6"/>
                </a:solidFill>
              </a:defRPr>
            </a:lvl8pPr>
            <a:lvl9pPr lvl="8">
              <a:buNone/>
              <a:defRPr>
                <a:solidFill>
                  <a:srgbClr val="E2DCF6"/>
                </a:solidFill>
              </a:defRPr>
            </a:lvl9pPr>
          </a:lstStyle>
          <a:p>
            <a:pPr indent="0" lvl="0" marL="0" rtl="0" algn="r">
              <a:spcBef>
                <a:spcPts val="0"/>
              </a:spcBef>
              <a:spcAft>
                <a:spcPts val="0"/>
              </a:spcAft>
              <a:buNone/>
            </a:pPr>
            <a:fld id="{00000000-1234-1234-1234-123412341234}" type="slidenum">
              <a:rPr lang="en"/>
              <a:t>‹#›</a:t>
            </a:fld>
            <a:endParaRPr/>
          </a:p>
        </p:txBody>
      </p:sp>
      <p:sp>
        <p:nvSpPr>
          <p:cNvPr id="2857" name="Google Shape;2857;p168"/>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rgbClr val="E2DCF6"/>
                </a:solidFill>
              </a:rPr>
              <a:t>INTERNAL USE ONLY -  NOT FOR DISTRIBUTION</a:t>
            </a:r>
            <a:endParaRPr sz="1800">
              <a:solidFill>
                <a:srgbClr val="E2DCF6"/>
              </a:solidFill>
              <a:latin typeface="Inter"/>
              <a:ea typeface="Inter"/>
              <a:cs typeface="Inter"/>
              <a:sym typeface="Inter"/>
            </a:endParaRPr>
          </a:p>
        </p:txBody>
      </p:sp>
      <p:grpSp>
        <p:nvGrpSpPr>
          <p:cNvPr id="2858" name="Google Shape;2858;p168"/>
          <p:cNvGrpSpPr/>
          <p:nvPr/>
        </p:nvGrpSpPr>
        <p:grpSpPr>
          <a:xfrm>
            <a:off x="457211" y="4673798"/>
            <a:ext cx="519248" cy="241043"/>
            <a:chOff x="228600" y="4695069"/>
            <a:chExt cx="473723" cy="219930"/>
          </a:xfrm>
        </p:grpSpPr>
        <p:grpSp>
          <p:nvGrpSpPr>
            <p:cNvPr id="2859" name="Google Shape;2859;p168"/>
            <p:cNvGrpSpPr/>
            <p:nvPr/>
          </p:nvGrpSpPr>
          <p:grpSpPr>
            <a:xfrm>
              <a:off x="228646" y="4695069"/>
              <a:ext cx="473677" cy="107830"/>
              <a:chOff x="1138300" y="2252975"/>
              <a:chExt cx="5334200" cy="1214300"/>
            </a:xfrm>
          </p:grpSpPr>
          <p:sp>
            <p:nvSpPr>
              <p:cNvPr id="2860" name="Google Shape;2860;p168"/>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chemeClr val="accent3"/>
                  </a:solidFill>
                </a:endParaRPr>
              </a:p>
            </p:txBody>
          </p:sp>
          <p:sp>
            <p:nvSpPr>
              <p:cNvPr id="2861" name="Google Shape;2861;p168"/>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chemeClr val="accent3"/>
                  </a:solidFill>
                </a:endParaRPr>
              </a:p>
            </p:txBody>
          </p:sp>
          <p:sp>
            <p:nvSpPr>
              <p:cNvPr id="2862" name="Google Shape;2862;p168"/>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chemeClr val="accent3"/>
                  </a:solidFill>
                </a:endParaRPr>
              </a:p>
            </p:txBody>
          </p:sp>
          <p:sp>
            <p:nvSpPr>
              <p:cNvPr id="2863" name="Google Shape;2863;p168"/>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chemeClr val="accent3"/>
                  </a:solidFill>
                </a:endParaRPr>
              </a:p>
            </p:txBody>
          </p:sp>
          <p:sp>
            <p:nvSpPr>
              <p:cNvPr id="2864" name="Google Shape;2864;p168"/>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chemeClr val="accent3"/>
                  </a:solidFill>
                </a:endParaRPr>
              </a:p>
            </p:txBody>
          </p:sp>
          <p:sp>
            <p:nvSpPr>
              <p:cNvPr id="2865" name="Google Shape;2865;p168"/>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chemeClr val="accent3"/>
                  </a:solidFill>
                </a:endParaRPr>
              </a:p>
            </p:txBody>
          </p:sp>
        </p:grpSp>
        <p:sp>
          <p:nvSpPr>
            <p:cNvPr id="2866" name="Google Shape;2866;p168"/>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E2DCF6"/>
                  </a:solidFill>
                  <a:latin typeface="Inter"/>
                  <a:ea typeface="Inter"/>
                  <a:cs typeface="Inter"/>
                  <a:sym typeface="Inter"/>
                </a:rPr>
                <a:t>FRONTAPP, INC.™</a:t>
              </a:r>
              <a:endParaRPr sz="473">
                <a:solidFill>
                  <a:srgbClr val="E2DCF6"/>
                </a:solidFill>
                <a:latin typeface="Inter"/>
                <a:ea typeface="Inter"/>
                <a:cs typeface="Inter"/>
                <a:sym typeface="Inter"/>
              </a:endParaRPr>
            </a:p>
          </p:txBody>
        </p:sp>
      </p:gr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dark">
  <p:cSld name="TITLE_AND_TWO_COLUMNS_4">
    <p:bg>
      <p:bgPr>
        <a:solidFill>
          <a:schemeClr val="dk2"/>
        </a:solidFill>
      </p:bgPr>
    </p:bg>
    <p:spTree>
      <p:nvGrpSpPr>
        <p:cNvPr id="2867" name="Shape 2867"/>
        <p:cNvGrpSpPr/>
        <p:nvPr/>
      </p:nvGrpSpPr>
      <p:grpSpPr>
        <a:xfrm>
          <a:off x="0" y="0"/>
          <a:ext cx="0" cy="0"/>
          <a:chOff x="0" y="0"/>
          <a:chExt cx="0" cy="0"/>
        </a:xfrm>
      </p:grpSpPr>
      <p:sp>
        <p:nvSpPr>
          <p:cNvPr id="2868" name="Google Shape;2868;p169"/>
          <p:cNvSpPr txBox="1"/>
          <p:nvPr>
            <p:ph type="title"/>
          </p:nvPr>
        </p:nvSpPr>
        <p:spPr>
          <a:xfrm>
            <a:off x="457200" y="228600"/>
            <a:ext cx="8229600" cy="7314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2000"/>
              <a:buNone/>
              <a:defRPr>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69" name="Google Shape;2869;p169"/>
          <p:cNvSpPr txBox="1"/>
          <p:nvPr>
            <p:ph idx="1" type="body"/>
          </p:nvPr>
        </p:nvSpPr>
        <p:spPr>
          <a:xfrm>
            <a:off x="457200" y="1143000"/>
            <a:ext cx="3886200" cy="3305100"/>
          </a:xfrm>
          <a:prstGeom prst="rect">
            <a:avLst/>
          </a:prstGeom>
        </p:spPr>
        <p:txBody>
          <a:bodyPr anchorCtr="0" anchor="t" bIns="0" lIns="0" spcFirstLastPara="1" rIns="0" wrap="square" tIns="0">
            <a:noAutofit/>
          </a:bodyPr>
          <a:lstStyle>
            <a:lvl1pPr indent="-304800" lvl="0" marL="457200">
              <a:spcBef>
                <a:spcPts val="400"/>
              </a:spcBef>
              <a:spcAft>
                <a:spcPts val="0"/>
              </a:spcAft>
              <a:buClr>
                <a:schemeClr val="lt1"/>
              </a:buClr>
              <a:buSzPts val="1200"/>
              <a:buChar char="●"/>
              <a:defRPr>
                <a:solidFill>
                  <a:schemeClr val="lt1"/>
                </a:solidFill>
              </a:defRPr>
            </a:lvl1pPr>
            <a:lvl2pPr indent="-304800" lvl="1" marL="914400">
              <a:spcBef>
                <a:spcPts val="400"/>
              </a:spcBef>
              <a:spcAft>
                <a:spcPts val="0"/>
              </a:spcAft>
              <a:buClr>
                <a:schemeClr val="lt1"/>
              </a:buClr>
              <a:buSzPts val="1200"/>
              <a:buChar char="○"/>
              <a:defRPr>
                <a:solidFill>
                  <a:schemeClr val="lt1"/>
                </a:solidFill>
              </a:defRPr>
            </a:lvl2pPr>
            <a:lvl3pPr indent="-304800" lvl="2" marL="1371600">
              <a:spcBef>
                <a:spcPts val="400"/>
              </a:spcBef>
              <a:spcAft>
                <a:spcPts val="0"/>
              </a:spcAft>
              <a:buClr>
                <a:schemeClr val="lt1"/>
              </a:buClr>
              <a:buSzPts val="1200"/>
              <a:buChar char="■"/>
              <a:defRPr>
                <a:solidFill>
                  <a:schemeClr val="lt1"/>
                </a:solidFill>
              </a:defRPr>
            </a:lvl3pPr>
            <a:lvl4pPr indent="-304800" lvl="3" marL="1828800">
              <a:spcBef>
                <a:spcPts val="400"/>
              </a:spcBef>
              <a:spcAft>
                <a:spcPts val="0"/>
              </a:spcAft>
              <a:buClr>
                <a:schemeClr val="lt1"/>
              </a:buClr>
              <a:buSzPts val="1200"/>
              <a:buChar char="●"/>
              <a:defRPr>
                <a:solidFill>
                  <a:schemeClr val="lt1"/>
                </a:solidFill>
              </a:defRPr>
            </a:lvl4pPr>
            <a:lvl5pPr indent="-304800" lvl="4" marL="2286000">
              <a:spcBef>
                <a:spcPts val="400"/>
              </a:spcBef>
              <a:spcAft>
                <a:spcPts val="0"/>
              </a:spcAft>
              <a:buClr>
                <a:schemeClr val="lt1"/>
              </a:buClr>
              <a:buSzPts val="1200"/>
              <a:buChar char="○"/>
              <a:defRPr>
                <a:solidFill>
                  <a:schemeClr val="lt1"/>
                </a:solidFill>
              </a:defRPr>
            </a:lvl5pPr>
            <a:lvl6pPr indent="-304800" lvl="5" marL="2743200">
              <a:spcBef>
                <a:spcPts val="400"/>
              </a:spcBef>
              <a:spcAft>
                <a:spcPts val="0"/>
              </a:spcAft>
              <a:buClr>
                <a:schemeClr val="lt1"/>
              </a:buClr>
              <a:buSzPts val="1200"/>
              <a:buChar char="■"/>
              <a:defRPr>
                <a:solidFill>
                  <a:schemeClr val="lt1"/>
                </a:solidFill>
              </a:defRPr>
            </a:lvl6pPr>
            <a:lvl7pPr indent="-304800" lvl="6" marL="3200400">
              <a:spcBef>
                <a:spcPts val="400"/>
              </a:spcBef>
              <a:spcAft>
                <a:spcPts val="0"/>
              </a:spcAft>
              <a:buClr>
                <a:schemeClr val="lt1"/>
              </a:buClr>
              <a:buSzPts val="1200"/>
              <a:buChar char="●"/>
              <a:defRPr>
                <a:solidFill>
                  <a:schemeClr val="lt1"/>
                </a:solidFill>
              </a:defRPr>
            </a:lvl7pPr>
            <a:lvl8pPr indent="-304800" lvl="7" marL="3657600">
              <a:spcBef>
                <a:spcPts val="400"/>
              </a:spcBef>
              <a:spcAft>
                <a:spcPts val="0"/>
              </a:spcAft>
              <a:buClr>
                <a:schemeClr val="lt1"/>
              </a:buClr>
              <a:buSzPts val="1200"/>
              <a:buChar char="○"/>
              <a:defRPr>
                <a:solidFill>
                  <a:schemeClr val="lt1"/>
                </a:solidFill>
              </a:defRPr>
            </a:lvl8pPr>
            <a:lvl9pPr indent="-304800" lvl="8" marL="4114800">
              <a:spcBef>
                <a:spcPts val="400"/>
              </a:spcBef>
              <a:spcAft>
                <a:spcPts val="400"/>
              </a:spcAft>
              <a:buClr>
                <a:schemeClr val="lt1"/>
              </a:buClr>
              <a:buSzPts val="1200"/>
              <a:buChar char="■"/>
              <a:defRPr>
                <a:solidFill>
                  <a:schemeClr val="lt1"/>
                </a:solidFill>
              </a:defRPr>
            </a:lvl9pPr>
          </a:lstStyle>
          <a:p/>
        </p:txBody>
      </p:sp>
      <p:sp>
        <p:nvSpPr>
          <p:cNvPr id="2870" name="Google Shape;2870;p169"/>
          <p:cNvSpPr txBox="1"/>
          <p:nvPr>
            <p:ph idx="2" type="body"/>
          </p:nvPr>
        </p:nvSpPr>
        <p:spPr>
          <a:xfrm>
            <a:off x="4800600" y="1143000"/>
            <a:ext cx="3886200" cy="3305100"/>
          </a:xfrm>
          <a:prstGeom prst="rect">
            <a:avLst/>
          </a:prstGeom>
        </p:spPr>
        <p:txBody>
          <a:bodyPr anchorCtr="0" anchor="t" bIns="0" lIns="0" spcFirstLastPara="1" rIns="0" wrap="square" tIns="0">
            <a:noAutofit/>
          </a:bodyPr>
          <a:lstStyle>
            <a:lvl1pPr indent="-304800" lvl="0" marL="457200">
              <a:spcBef>
                <a:spcPts val="400"/>
              </a:spcBef>
              <a:spcAft>
                <a:spcPts val="0"/>
              </a:spcAft>
              <a:buClr>
                <a:schemeClr val="lt1"/>
              </a:buClr>
              <a:buSzPts val="1200"/>
              <a:buChar char="●"/>
              <a:defRPr>
                <a:solidFill>
                  <a:schemeClr val="lt1"/>
                </a:solidFill>
              </a:defRPr>
            </a:lvl1pPr>
            <a:lvl2pPr indent="-304800" lvl="1" marL="914400">
              <a:spcBef>
                <a:spcPts val="400"/>
              </a:spcBef>
              <a:spcAft>
                <a:spcPts val="0"/>
              </a:spcAft>
              <a:buClr>
                <a:schemeClr val="lt1"/>
              </a:buClr>
              <a:buSzPts val="1200"/>
              <a:buChar char="○"/>
              <a:defRPr>
                <a:solidFill>
                  <a:schemeClr val="lt1"/>
                </a:solidFill>
              </a:defRPr>
            </a:lvl2pPr>
            <a:lvl3pPr indent="-304800" lvl="2" marL="1371600">
              <a:spcBef>
                <a:spcPts val="400"/>
              </a:spcBef>
              <a:spcAft>
                <a:spcPts val="0"/>
              </a:spcAft>
              <a:buClr>
                <a:schemeClr val="lt1"/>
              </a:buClr>
              <a:buSzPts val="1200"/>
              <a:buChar char="■"/>
              <a:defRPr>
                <a:solidFill>
                  <a:schemeClr val="lt1"/>
                </a:solidFill>
              </a:defRPr>
            </a:lvl3pPr>
            <a:lvl4pPr indent="-304800" lvl="3" marL="1828800">
              <a:spcBef>
                <a:spcPts val="400"/>
              </a:spcBef>
              <a:spcAft>
                <a:spcPts val="0"/>
              </a:spcAft>
              <a:buClr>
                <a:schemeClr val="lt1"/>
              </a:buClr>
              <a:buSzPts val="1200"/>
              <a:buChar char="●"/>
              <a:defRPr>
                <a:solidFill>
                  <a:schemeClr val="lt1"/>
                </a:solidFill>
              </a:defRPr>
            </a:lvl4pPr>
            <a:lvl5pPr indent="-304800" lvl="4" marL="2286000">
              <a:spcBef>
                <a:spcPts val="400"/>
              </a:spcBef>
              <a:spcAft>
                <a:spcPts val="0"/>
              </a:spcAft>
              <a:buClr>
                <a:schemeClr val="lt1"/>
              </a:buClr>
              <a:buSzPts val="1200"/>
              <a:buChar char="○"/>
              <a:defRPr>
                <a:solidFill>
                  <a:schemeClr val="lt1"/>
                </a:solidFill>
              </a:defRPr>
            </a:lvl5pPr>
            <a:lvl6pPr indent="-304800" lvl="5" marL="2743200">
              <a:spcBef>
                <a:spcPts val="400"/>
              </a:spcBef>
              <a:spcAft>
                <a:spcPts val="0"/>
              </a:spcAft>
              <a:buClr>
                <a:schemeClr val="lt1"/>
              </a:buClr>
              <a:buSzPts val="1200"/>
              <a:buChar char="■"/>
              <a:defRPr>
                <a:solidFill>
                  <a:schemeClr val="lt1"/>
                </a:solidFill>
              </a:defRPr>
            </a:lvl6pPr>
            <a:lvl7pPr indent="-304800" lvl="6" marL="3200400">
              <a:spcBef>
                <a:spcPts val="400"/>
              </a:spcBef>
              <a:spcAft>
                <a:spcPts val="0"/>
              </a:spcAft>
              <a:buClr>
                <a:schemeClr val="lt1"/>
              </a:buClr>
              <a:buSzPts val="1200"/>
              <a:buChar char="●"/>
              <a:defRPr>
                <a:solidFill>
                  <a:schemeClr val="lt1"/>
                </a:solidFill>
              </a:defRPr>
            </a:lvl7pPr>
            <a:lvl8pPr indent="-304800" lvl="7" marL="3657600">
              <a:spcBef>
                <a:spcPts val="400"/>
              </a:spcBef>
              <a:spcAft>
                <a:spcPts val="0"/>
              </a:spcAft>
              <a:buClr>
                <a:schemeClr val="lt1"/>
              </a:buClr>
              <a:buSzPts val="1200"/>
              <a:buChar char="○"/>
              <a:defRPr>
                <a:solidFill>
                  <a:schemeClr val="lt1"/>
                </a:solidFill>
              </a:defRPr>
            </a:lvl8pPr>
            <a:lvl9pPr indent="-304800" lvl="8" marL="4114800">
              <a:spcBef>
                <a:spcPts val="400"/>
              </a:spcBef>
              <a:spcAft>
                <a:spcPts val="400"/>
              </a:spcAft>
              <a:buClr>
                <a:schemeClr val="lt1"/>
              </a:buClr>
              <a:buSzPts val="1200"/>
              <a:buChar char="■"/>
              <a:defRPr>
                <a:solidFill>
                  <a:schemeClr val="lt1"/>
                </a:solidFill>
              </a:defRPr>
            </a:lvl9pPr>
          </a:lstStyle>
          <a:p/>
        </p:txBody>
      </p:sp>
      <p:sp>
        <p:nvSpPr>
          <p:cNvPr id="2871" name="Google Shape;2871;p169"/>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E2DCF6"/>
                </a:solidFill>
              </a:defRPr>
            </a:lvl1pPr>
            <a:lvl2pPr lvl="1">
              <a:buNone/>
              <a:defRPr>
                <a:solidFill>
                  <a:srgbClr val="E2DCF6"/>
                </a:solidFill>
              </a:defRPr>
            </a:lvl2pPr>
            <a:lvl3pPr lvl="2">
              <a:buNone/>
              <a:defRPr>
                <a:solidFill>
                  <a:srgbClr val="E2DCF6"/>
                </a:solidFill>
              </a:defRPr>
            </a:lvl3pPr>
            <a:lvl4pPr lvl="3">
              <a:buNone/>
              <a:defRPr>
                <a:solidFill>
                  <a:srgbClr val="E2DCF6"/>
                </a:solidFill>
              </a:defRPr>
            </a:lvl4pPr>
            <a:lvl5pPr lvl="4">
              <a:buNone/>
              <a:defRPr>
                <a:solidFill>
                  <a:srgbClr val="E2DCF6"/>
                </a:solidFill>
              </a:defRPr>
            </a:lvl5pPr>
            <a:lvl6pPr lvl="5">
              <a:buNone/>
              <a:defRPr>
                <a:solidFill>
                  <a:srgbClr val="E2DCF6"/>
                </a:solidFill>
              </a:defRPr>
            </a:lvl6pPr>
            <a:lvl7pPr lvl="6">
              <a:buNone/>
              <a:defRPr>
                <a:solidFill>
                  <a:srgbClr val="E2DCF6"/>
                </a:solidFill>
              </a:defRPr>
            </a:lvl7pPr>
            <a:lvl8pPr lvl="7">
              <a:buNone/>
              <a:defRPr>
                <a:solidFill>
                  <a:srgbClr val="E2DCF6"/>
                </a:solidFill>
              </a:defRPr>
            </a:lvl8pPr>
            <a:lvl9pPr lvl="8">
              <a:buNone/>
              <a:defRPr>
                <a:solidFill>
                  <a:srgbClr val="E2DCF6"/>
                </a:solidFill>
              </a:defRPr>
            </a:lvl9pPr>
          </a:lstStyle>
          <a:p>
            <a:pPr indent="0" lvl="0" marL="0" rtl="0" algn="r">
              <a:spcBef>
                <a:spcPts val="0"/>
              </a:spcBef>
              <a:spcAft>
                <a:spcPts val="0"/>
              </a:spcAft>
              <a:buNone/>
            </a:pPr>
            <a:fld id="{00000000-1234-1234-1234-123412341234}" type="slidenum">
              <a:rPr lang="en"/>
              <a:t>‹#›</a:t>
            </a:fld>
            <a:endParaRPr/>
          </a:p>
        </p:txBody>
      </p:sp>
      <p:sp>
        <p:nvSpPr>
          <p:cNvPr id="2872" name="Google Shape;2872;p169"/>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rgbClr val="E2DCF6"/>
                </a:solidFill>
              </a:rPr>
              <a:t>INTERNAL USE ONLY -  NOT FOR DISTRIBUTION</a:t>
            </a:r>
            <a:endParaRPr sz="1800">
              <a:solidFill>
                <a:srgbClr val="E2DCF6"/>
              </a:solidFill>
              <a:latin typeface="Inter"/>
              <a:ea typeface="Inter"/>
              <a:cs typeface="Inter"/>
              <a:sym typeface="Inter"/>
            </a:endParaRPr>
          </a:p>
        </p:txBody>
      </p:sp>
      <p:grpSp>
        <p:nvGrpSpPr>
          <p:cNvPr id="2873" name="Google Shape;2873;p169"/>
          <p:cNvGrpSpPr/>
          <p:nvPr/>
        </p:nvGrpSpPr>
        <p:grpSpPr>
          <a:xfrm>
            <a:off x="457211" y="4673798"/>
            <a:ext cx="519248" cy="241043"/>
            <a:chOff x="228600" y="4695069"/>
            <a:chExt cx="473723" cy="219930"/>
          </a:xfrm>
        </p:grpSpPr>
        <p:grpSp>
          <p:nvGrpSpPr>
            <p:cNvPr id="2874" name="Google Shape;2874;p169"/>
            <p:cNvGrpSpPr/>
            <p:nvPr/>
          </p:nvGrpSpPr>
          <p:grpSpPr>
            <a:xfrm>
              <a:off x="228646" y="4695069"/>
              <a:ext cx="473677" cy="107830"/>
              <a:chOff x="1138300" y="2252975"/>
              <a:chExt cx="5334200" cy="1214300"/>
            </a:xfrm>
          </p:grpSpPr>
          <p:sp>
            <p:nvSpPr>
              <p:cNvPr id="2875" name="Google Shape;2875;p169"/>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2876" name="Google Shape;2876;p169"/>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2877" name="Google Shape;2877;p169"/>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2878" name="Google Shape;2878;p169"/>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2879" name="Google Shape;2879;p169"/>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2880" name="Google Shape;2880;p169"/>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grpSp>
        <p:sp>
          <p:nvSpPr>
            <p:cNvPr id="2881" name="Google Shape;2881;p169"/>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E2DCF6"/>
                  </a:solidFill>
                  <a:latin typeface="Inter"/>
                  <a:ea typeface="Inter"/>
                  <a:cs typeface="Inter"/>
                  <a:sym typeface="Inter"/>
                </a:rPr>
                <a:t>FRONTAPP, INC.™</a:t>
              </a:r>
              <a:endParaRPr sz="473">
                <a:solidFill>
                  <a:srgbClr val="E2DCF6"/>
                </a:solidFill>
                <a:latin typeface="Inter"/>
                <a:ea typeface="Inter"/>
                <a:cs typeface="Inter"/>
                <a:sym typeface="Inter"/>
              </a:endParaRPr>
            </a:p>
          </p:txBody>
        </p:sp>
      </p:gr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ith images dark">
  <p:cSld name="TITLE_AND_TWO_COLUMNS_3_1">
    <p:bg>
      <p:bgPr>
        <a:solidFill>
          <a:schemeClr val="dk2"/>
        </a:solidFill>
      </p:bgPr>
    </p:bg>
    <p:spTree>
      <p:nvGrpSpPr>
        <p:cNvPr id="2882" name="Shape 2882"/>
        <p:cNvGrpSpPr/>
        <p:nvPr/>
      </p:nvGrpSpPr>
      <p:grpSpPr>
        <a:xfrm>
          <a:off x="0" y="0"/>
          <a:ext cx="0" cy="0"/>
          <a:chOff x="0" y="0"/>
          <a:chExt cx="0" cy="0"/>
        </a:xfrm>
      </p:grpSpPr>
      <p:sp>
        <p:nvSpPr>
          <p:cNvPr id="2883" name="Google Shape;2883;p170"/>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E2DCF6"/>
                </a:solidFill>
              </a:defRPr>
            </a:lvl1pPr>
            <a:lvl2pPr lvl="1">
              <a:buNone/>
              <a:defRPr>
                <a:solidFill>
                  <a:srgbClr val="E2DCF6"/>
                </a:solidFill>
              </a:defRPr>
            </a:lvl2pPr>
            <a:lvl3pPr lvl="2">
              <a:buNone/>
              <a:defRPr>
                <a:solidFill>
                  <a:srgbClr val="E2DCF6"/>
                </a:solidFill>
              </a:defRPr>
            </a:lvl3pPr>
            <a:lvl4pPr lvl="3">
              <a:buNone/>
              <a:defRPr>
                <a:solidFill>
                  <a:srgbClr val="E2DCF6"/>
                </a:solidFill>
              </a:defRPr>
            </a:lvl4pPr>
            <a:lvl5pPr lvl="4">
              <a:buNone/>
              <a:defRPr>
                <a:solidFill>
                  <a:srgbClr val="E2DCF6"/>
                </a:solidFill>
              </a:defRPr>
            </a:lvl5pPr>
            <a:lvl6pPr lvl="5">
              <a:buNone/>
              <a:defRPr>
                <a:solidFill>
                  <a:srgbClr val="E2DCF6"/>
                </a:solidFill>
              </a:defRPr>
            </a:lvl6pPr>
            <a:lvl7pPr lvl="6">
              <a:buNone/>
              <a:defRPr>
                <a:solidFill>
                  <a:srgbClr val="E2DCF6"/>
                </a:solidFill>
              </a:defRPr>
            </a:lvl7pPr>
            <a:lvl8pPr lvl="7">
              <a:buNone/>
              <a:defRPr>
                <a:solidFill>
                  <a:srgbClr val="E2DCF6"/>
                </a:solidFill>
              </a:defRPr>
            </a:lvl8pPr>
            <a:lvl9pPr lvl="8">
              <a:buNone/>
              <a:defRPr>
                <a:solidFill>
                  <a:srgbClr val="E2DCF6"/>
                </a:solidFill>
              </a:defRPr>
            </a:lvl9pPr>
          </a:lstStyle>
          <a:p>
            <a:pPr indent="0" lvl="0" marL="0" rtl="0" algn="r">
              <a:spcBef>
                <a:spcPts val="0"/>
              </a:spcBef>
              <a:spcAft>
                <a:spcPts val="0"/>
              </a:spcAft>
              <a:buNone/>
            </a:pPr>
            <a:fld id="{00000000-1234-1234-1234-123412341234}" type="slidenum">
              <a:rPr lang="en"/>
              <a:t>‹#›</a:t>
            </a:fld>
            <a:endParaRPr/>
          </a:p>
        </p:txBody>
      </p:sp>
      <p:sp>
        <p:nvSpPr>
          <p:cNvPr id="2884" name="Google Shape;2884;p170"/>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rgbClr val="E2DCF6"/>
                </a:solidFill>
              </a:rPr>
              <a:t>INTERNAL USE ONLY -  NOT FOR DISTRIBUTION</a:t>
            </a:r>
            <a:endParaRPr sz="1800">
              <a:solidFill>
                <a:srgbClr val="E2DCF6"/>
              </a:solidFill>
              <a:latin typeface="Inter"/>
              <a:ea typeface="Inter"/>
              <a:cs typeface="Inter"/>
              <a:sym typeface="Inter"/>
            </a:endParaRPr>
          </a:p>
        </p:txBody>
      </p:sp>
      <p:grpSp>
        <p:nvGrpSpPr>
          <p:cNvPr id="2885" name="Google Shape;2885;p170"/>
          <p:cNvGrpSpPr/>
          <p:nvPr/>
        </p:nvGrpSpPr>
        <p:grpSpPr>
          <a:xfrm>
            <a:off x="457211" y="4673798"/>
            <a:ext cx="519248" cy="241043"/>
            <a:chOff x="228600" y="4695069"/>
            <a:chExt cx="473723" cy="219930"/>
          </a:xfrm>
        </p:grpSpPr>
        <p:grpSp>
          <p:nvGrpSpPr>
            <p:cNvPr id="2886" name="Google Shape;2886;p170"/>
            <p:cNvGrpSpPr/>
            <p:nvPr/>
          </p:nvGrpSpPr>
          <p:grpSpPr>
            <a:xfrm>
              <a:off x="228646" y="4695069"/>
              <a:ext cx="473677" cy="107830"/>
              <a:chOff x="1138300" y="2252975"/>
              <a:chExt cx="5334200" cy="1214300"/>
            </a:xfrm>
          </p:grpSpPr>
          <p:sp>
            <p:nvSpPr>
              <p:cNvPr id="2887" name="Google Shape;2887;p170"/>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2888" name="Google Shape;2888;p170"/>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2889" name="Google Shape;2889;p170"/>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2890" name="Google Shape;2890;p170"/>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2891" name="Google Shape;2891;p170"/>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2892" name="Google Shape;2892;p170"/>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grpSp>
        <p:sp>
          <p:nvSpPr>
            <p:cNvPr id="2893" name="Google Shape;2893;p170"/>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E2DCF6"/>
                  </a:solidFill>
                  <a:latin typeface="Inter"/>
                  <a:ea typeface="Inter"/>
                  <a:cs typeface="Inter"/>
                  <a:sym typeface="Inter"/>
                </a:rPr>
                <a:t>FRONTAPP, INC.™</a:t>
              </a:r>
              <a:endParaRPr sz="473">
                <a:solidFill>
                  <a:srgbClr val="E2DCF6"/>
                </a:solidFill>
                <a:latin typeface="Inter"/>
                <a:ea typeface="Inter"/>
                <a:cs typeface="Inter"/>
                <a:sym typeface="Inter"/>
              </a:endParaRPr>
            </a:p>
          </p:txBody>
        </p:sp>
      </p:grpSp>
      <p:sp>
        <p:nvSpPr>
          <p:cNvPr id="2894" name="Google Shape;2894;p170"/>
          <p:cNvSpPr txBox="1"/>
          <p:nvPr>
            <p:ph type="title"/>
          </p:nvPr>
        </p:nvSpPr>
        <p:spPr>
          <a:xfrm>
            <a:off x="457200" y="228600"/>
            <a:ext cx="8229600" cy="7314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20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895" name="Google Shape;2895;p170"/>
          <p:cNvSpPr txBox="1"/>
          <p:nvPr>
            <p:ph idx="1" type="body"/>
          </p:nvPr>
        </p:nvSpPr>
        <p:spPr>
          <a:xfrm>
            <a:off x="457200" y="3200400"/>
            <a:ext cx="3886200" cy="1257300"/>
          </a:xfrm>
          <a:prstGeom prst="rect">
            <a:avLst/>
          </a:prstGeom>
        </p:spPr>
        <p:txBody>
          <a:bodyPr anchorCtr="0" anchor="t" bIns="0" lIns="0" spcFirstLastPara="1" rIns="0" wrap="square" tIns="0">
            <a:noAutofit/>
          </a:bodyPr>
          <a:lstStyle>
            <a:lvl1pPr indent="-304800" lvl="0" marL="457200">
              <a:spcBef>
                <a:spcPts val="400"/>
              </a:spcBef>
              <a:spcAft>
                <a:spcPts val="0"/>
              </a:spcAft>
              <a:buClr>
                <a:schemeClr val="lt1"/>
              </a:buClr>
              <a:buSzPts val="1200"/>
              <a:buChar char="●"/>
              <a:defRPr>
                <a:solidFill>
                  <a:schemeClr val="lt1"/>
                </a:solidFill>
              </a:defRPr>
            </a:lvl1pPr>
            <a:lvl2pPr indent="-304800" lvl="1" marL="914400">
              <a:spcBef>
                <a:spcPts val="400"/>
              </a:spcBef>
              <a:spcAft>
                <a:spcPts val="0"/>
              </a:spcAft>
              <a:buClr>
                <a:schemeClr val="lt1"/>
              </a:buClr>
              <a:buSzPts val="1200"/>
              <a:buChar char="○"/>
              <a:defRPr>
                <a:solidFill>
                  <a:schemeClr val="lt1"/>
                </a:solidFill>
              </a:defRPr>
            </a:lvl2pPr>
            <a:lvl3pPr indent="-304800" lvl="2" marL="1371600">
              <a:spcBef>
                <a:spcPts val="400"/>
              </a:spcBef>
              <a:spcAft>
                <a:spcPts val="0"/>
              </a:spcAft>
              <a:buClr>
                <a:schemeClr val="lt1"/>
              </a:buClr>
              <a:buSzPts val="1200"/>
              <a:buChar char="■"/>
              <a:defRPr>
                <a:solidFill>
                  <a:schemeClr val="lt1"/>
                </a:solidFill>
              </a:defRPr>
            </a:lvl3pPr>
            <a:lvl4pPr indent="-304800" lvl="3" marL="1828800">
              <a:spcBef>
                <a:spcPts val="400"/>
              </a:spcBef>
              <a:spcAft>
                <a:spcPts val="0"/>
              </a:spcAft>
              <a:buClr>
                <a:schemeClr val="lt1"/>
              </a:buClr>
              <a:buSzPts val="1200"/>
              <a:buChar char="●"/>
              <a:defRPr>
                <a:solidFill>
                  <a:schemeClr val="lt1"/>
                </a:solidFill>
              </a:defRPr>
            </a:lvl4pPr>
            <a:lvl5pPr indent="-304800" lvl="4" marL="2286000">
              <a:spcBef>
                <a:spcPts val="400"/>
              </a:spcBef>
              <a:spcAft>
                <a:spcPts val="0"/>
              </a:spcAft>
              <a:buClr>
                <a:schemeClr val="lt1"/>
              </a:buClr>
              <a:buSzPts val="1200"/>
              <a:buChar char="○"/>
              <a:defRPr>
                <a:solidFill>
                  <a:schemeClr val="lt1"/>
                </a:solidFill>
              </a:defRPr>
            </a:lvl5pPr>
            <a:lvl6pPr indent="-304800" lvl="5" marL="2743200">
              <a:spcBef>
                <a:spcPts val="400"/>
              </a:spcBef>
              <a:spcAft>
                <a:spcPts val="0"/>
              </a:spcAft>
              <a:buClr>
                <a:schemeClr val="lt1"/>
              </a:buClr>
              <a:buSzPts val="1200"/>
              <a:buChar char="■"/>
              <a:defRPr>
                <a:solidFill>
                  <a:schemeClr val="lt1"/>
                </a:solidFill>
              </a:defRPr>
            </a:lvl6pPr>
            <a:lvl7pPr indent="-304800" lvl="6" marL="3200400">
              <a:spcBef>
                <a:spcPts val="400"/>
              </a:spcBef>
              <a:spcAft>
                <a:spcPts val="0"/>
              </a:spcAft>
              <a:buClr>
                <a:schemeClr val="lt1"/>
              </a:buClr>
              <a:buSzPts val="1200"/>
              <a:buChar char="●"/>
              <a:defRPr>
                <a:solidFill>
                  <a:schemeClr val="lt1"/>
                </a:solidFill>
              </a:defRPr>
            </a:lvl7pPr>
            <a:lvl8pPr indent="-304800" lvl="7" marL="3657600">
              <a:spcBef>
                <a:spcPts val="400"/>
              </a:spcBef>
              <a:spcAft>
                <a:spcPts val="0"/>
              </a:spcAft>
              <a:buClr>
                <a:schemeClr val="lt1"/>
              </a:buClr>
              <a:buSzPts val="1200"/>
              <a:buChar char="○"/>
              <a:defRPr>
                <a:solidFill>
                  <a:schemeClr val="lt1"/>
                </a:solidFill>
              </a:defRPr>
            </a:lvl8pPr>
            <a:lvl9pPr indent="-304800" lvl="8" marL="4114800">
              <a:spcBef>
                <a:spcPts val="400"/>
              </a:spcBef>
              <a:spcAft>
                <a:spcPts val="400"/>
              </a:spcAft>
              <a:buClr>
                <a:schemeClr val="lt1"/>
              </a:buClr>
              <a:buSzPts val="1200"/>
              <a:buChar char="■"/>
              <a:defRPr>
                <a:solidFill>
                  <a:schemeClr val="lt1"/>
                </a:solidFill>
              </a:defRPr>
            </a:lvl9pPr>
          </a:lstStyle>
          <a:p/>
        </p:txBody>
      </p:sp>
      <p:sp>
        <p:nvSpPr>
          <p:cNvPr id="2896" name="Google Shape;2896;p170"/>
          <p:cNvSpPr txBox="1"/>
          <p:nvPr>
            <p:ph idx="2" type="body"/>
          </p:nvPr>
        </p:nvSpPr>
        <p:spPr>
          <a:xfrm>
            <a:off x="4800600" y="3200400"/>
            <a:ext cx="3886200" cy="1257300"/>
          </a:xfrm>
          <a:prstGeom prst="rect">
            <a:avLst/>
          </a:prstGeom>
        </p:spPr>
        <p:txBody>
          <a:bodyPr anchorCtr="0" anchor="t" bIns="0" lIns="0" spcFirstLastPara="1" rIns="0" wrap="square" tIns="0">
            <a:noAutofit/>
          </a:bodyPr>
          <a:lstStyle>
            <a:lvl1pPr indent="-304800" lvl="0" marL="457200">
              <a:spcBef>
                <a:spcPts val="400"/>
              </a:spcBef>
              <a:spcAft>
                <a:spcPts val="0"/>
              </a:spcAft>
              <a:buClr>
                <a:schemeClr val="lt1"/>
              </a:buClr>
              <a:buSzPts val="1200"/>
              <a:buChar char="●"/>
              <a:defRPr>
                <a:solidFill>
                  <a:schemeClr val="lt1"/>
                </a:solidFill>
              </a:defRPr>
            </a:lvl1pPr>
            <a:lvl2pPr indent="-304800" lvl="1" marL="914400">
              <a:spcBef>
                <a:spcPts val="400"/>
              </a:spcBef>
              <a:spcAft>
                <a:spcPts val="0"/>
              </a:spcAft>
              <a:buClr>
                <a:schemeClr val="lt1"/>
              </a:buClr>
              <a:buSzPts val="1200"/>
              <a:buChar char="○"/>
              <a:defRPr>
                <a:solidFill>
                  <a:schemeClr val="lt1"/>
                </a:solidFill>
              </a:defRPr>
            </a:lvl2pPr>
            <a:lvl3pPr indent="-304800" lvl="2" marL="1371600">
              <a:spcBef>
                <a:spcPts val="400"/>
              </a:spcBef>
              <a:spcAft>
                <a:spcPts val="0"/>
              </a:spcAft>
              <a:buClr>
                <a:schemeClr val="lt1"/>
              </a:buClr>
              <a:buSzPts val="1200"/>
              <a:buChar char="■"/>
              <a:defRPr>
                <a:solidFill>
                  <a:schemeClr val="lt1"/>
                </a:solidFill>
              </a:defRPr>
            </a:lvl3pPr>
            <a:lvl4pPr indent="-304800" lvl="3" marL="1828800">
              <a:spcBef>
                <a:spcPts val="400"/>
              </a:spcBef>
              <a:spcAft>
                <a:spcPts val="0"/>
              </a:spcAft>
              <a:buClr>
                <a:schemeClr val="lt1"/>
              </a:buClr>
              <a:buSzPts val="1200"/>
              <a:buChar char="●"/>
              <a:defRPr>
                <a:solidFill>
                  <a:schemeClr val="lt1"/>
                </a:solidFill>
              </a:defRPr>
            </a:lvl4pPr>
            <a:lvl5pPr indent="-304800" lvl="4" marL="2286000">
              <a:spcBef>
                <a:spcPts val="400"/>
              </a:spcBef>
              <a:spcAft>
                <a:spcPts val="0"/>
              </a:spcAft>
              <a:buClr>
                <a:schemeClr val="lt1"/>
              </a:buClr>
              <a:buSzPts val="1200"/>
              <a:buChar char="○"/>
              <a:defRPr>
                <a:solidFill>
                  <a:schemeClr val="lt1"/>
                </a:solidFill>
              </a:defRPr>
            </a:lvl5pPr>
            <a:lvl6pPr indent="-304800" lvl="5" marL="2743200">
              <a:spcBef>
                <a:spcPts val="400"/>
              </a:spcBef>
              <a:spcAft>
                <a:spcPts val="0"/>
              </a:spcAft>
              <a:buClr>
                <a:schemeClr val="lt1"/>
              </a:buClr>
              <a:buSzPts val="1200"/>
              <a:buChar char="■"/>
              <a:defRPr>
                <a:solidFill>
                  <a:schemeClr val="lt1"/>
                </a:solidFill>
              </a:defRPr>
            </a:lvl6pPr>
            <a:lvl7pPr indent="-304800" lvl="6" marL="3200400">
              <a:spcBef>
                <a:spcPts val="400"/>
              </a:spcBef>
              <a:spcAft>
                <a:spcPts val="0"/>
              </a:spcAft>
              <a:buClr>
                <a:schemeClr val="lt1"/>
              </a:buClr>
              <a:buSzPts val="1200"/>
              <a:buChar char="●"/>
              <a:defRPr>
                <a:solidFill>
                  <a:schemeClr val="lt1"/>
                </a:solidFill>
              </a:defRPr>
            </a:lvl7pPr>
            <a:lvl8pPr indent="-304800" lvl="7" marL="3657600">
              <a:spcBef>
                <a:spcPts val="400"/>
              </a:spcBef>
              <a:spcAft>
                <a:spcPts val="0"/>
              </a:spcAft>
              <a:buClr>
                <a:schemeClr val="lt1"/>
              </a:buClr>
              <a:buSzPts val="1200"/>
              <a:buChar char="○"/>
              <a:defRPr>
                <a:solidFill>
                  <a:schemeClr val="lt1"/>
                </a:solidFill>
              </a:defRPr>
            </a:lvl8pPr>
            <a:lvl9pPr indent="-304800" lvl="8" marL="4114800">
              <a:spcBef>
                <a:spcPts val="400"/>
              </a:spcBef>
              <a:spcAft>
                <a:spcPts val="400"/>
              </a:spcAft>
              <a:buClr>
                <a:schemeClr val="lt1"/>
              </a:buClr>
              <a:buSzPts val="1200"/>
              <a:buChar char="■"/>
              <a:defRPr>
                <a:solidFill>
                  <a:schemeClr val="lt1"/>
                </a:solidFill>
              </a:defRPr>
            </a:lvl9pPr>
          </a:lstStyle>
          <a:p/>
        </p:txBody>
      </p:sp>
      <p:sp>
        <p:nvSpPr>
          <p:cNvPr id="2897" name="Google Shape;2897;p170"/>
          <p:cNvSpPr/>
          <p:nvPr>
            <p:ph idx="3" type="pic"/>
          </p:nvPr>
        </p:nvSpPr>
        <p:spPr>
          <a:xfrm>
            <a:off x="457200" y="1143000"/>
            <a:ext cx="3886200" cy="1883700"/>
          </a:xfrm>
          <a:prstGeom prst="roundRect">
            <a:avLst>
              <a:gd fmla="val 8674" name="adj"/>
            </a:avLst>
          </a:prstGeom>
          <a:noFill/>
          <a:ln>
            <a:noFill/>
          </a:ln>
        </p:spPr>
      </p:sp>
      <p:sp>
        <p:nvSpPr>
          <p:cNvPr id="2898" name="Google Shape;2898;p170"/>
          <p:cNvSpPr/>
          <p:nvPr>
            <p:ph idx="4" type="pic"/>
          </p:nvPr>
        </p:nvSpPr>
        <p:spPr>
          <a:xfrm>
            <a:off x="4800600" y="1143000"/>
            <a:ext cx="3886200" cy="1883700"/>
          </a:xfrm>
          <a:prstGeom prst="roundRect">
            <a:avLst>
              <a:gd fmla="val 8674" name="adj"/>
            </a:avLst>
          </a:prstGeom>
          <a:noFill/>
          <a:ln>
            <a:noFill/>
          </a:ln>
        </p:spPr>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one column + img dark">
  <p:cSld name="TITLE_AND_TWO_COLUMNS_2_2">
    <p:bg>
      <p:bgPr>
        <a:solidFill>
          <a:schemeClr val="dk2"/>
        </a:solidFill>
      </p:bgPr>
    </p:bg>
    <p:spTree>
      <p:nvGrpSpPr>
        <p:cNvPr id="2899" name="Shape 2899"/>
        <p:cNvGrpSpPr/>
        <p:nvPr/>
      </p:nvGrpSpPr>
      <p:grpSpPr>
        <a:xfrm>
          <a:off x="0" y="0"/>
          <a:ext cx="0" cy="0"/>
          <a:chOff x="0" y="0"/>
          <a:chExt cx="0" cy="0"/>
        </a:xfrm>
      </p:grpSpPr>
      <p:sp>
        <p:nvSpPr>
          <p:cNvPr id="2900" name="Google Shape;2900;p171"/>
          <p:cNvSpPr txBox="1"/>
          <p:nvPr>
            <p:ph type="title"/>
          </p:nvPr>
        </p:nvSpPr>
        <p:spPr>
          <a:xfrm>
            <a:off x="457200" y="228600"/>
            <a:ext cx="8229600" cy="7314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20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901" name="Google Shape;2901;p171"/>
          <p:cNvSpPr txBox="1"/>
          <p:nvPr>
            <p:ph idx="1" type="body"/>
          </p:nvPr>
        </p:nvSpPr>
        <p:spPr>
          <a:xfrm>
            <a:off x="457200" y="1143000"/>
            <a:ext cx="3886200" cy="3305100"/>
          </a:xfrm>
          <a:prstGeom prst="rect">
            <a:avLst/>
          </a:prstGeom>
        </p:spPr>
        <p:txBody>
          <a:bodyPr anchorCtr="0" anchor="t" bIns="0" lIns="0" spcFirstLastPara="1" rIns="0" wrap="square" tIns="0">
            <a:noAutofit/>
          </a:bodyPr>
          <a:lstStyle>
            <a:lvl1pPr indent="-304800" lvl="0" marL="457200">
              <a:spcBef>
                <a:spcPts val="400"/>
              </a:spcBef>
              <a:spcAft>
                <a:spcPts val="0"/>
              </a:spcAft>
              <a:buClr>
                <a:schemeClr val="lt1"/>
              </a:buClr>
              <a:buSzPts val="1200"/>
              <a:buChar char="●"/>
              <a:defRPr>
                <a:solidFill>
                  <a:schemeClr val="lt1"/>
                </a:solidFill>
              </a:defRPr>
            </a:lvl1pPr>
            <a:lvl2pPr indent="-304800" lvl="1" marL="914400">
              <a:spcBef>
                <a:spcPts val="400"/>
              </a:spcBef>
              <a:spcAft>
                <a:spcPts val="0"/>
              </a:spcAft>
              <a:buClr>
                <a:schemeClr val="lt1"/>
              </a:buClr>
              <a:buSzPts val="1200"/>
              <a:buChar char="○"/>
              <a:defRPr>
                <a:solidFill>
                  <a:schemeClr val="lt1"/>
                </a:solidFill>
              </a:defRPr>
            </a:lvl2pPr>
            <a:lvl3pPr indent="-304800" lvl="2" marL="1371600">
              <a:spcBef>
                <a:spcPts val="400"/>
              </a:spcBef>
              <a:spcAft>
                <a:spcPts val="0"/>
              </a:spcAft>
              <a:buClr>
                <a:schemeClr val="lt1"/>
              </a:buClr>
              <a:buSzPts val="1200"/>
              <a:buChar char="■"/>
              <a:defRPr>
                <a:solidFill>
                  <a:schemeClr val="lt1"/>
                </a:solidFill>
              </a:defRPr>
            </a:lvl3pPr>
            <a:lvl4pPr indent="-304800" lvl="3" marL="1828800">
              <a:spcBef>
                <a:spcPts val="400"/>
              </a:spcBef>
              <a:spcAft>
                <a:spcPts val="0"/>
              </a:spcAft>
              <a:buClr>
                <a:schemeClr val="lt1"/>
              </a:buClr>
              <a:buSzPts val="1200"/>
              <a:buChar char="●"/>
              <a:defRPr>
                <a:solidFill>
                  <a:schemeClr val="lt1"/>
                </a:solidFill>
              </a:defRPr>
            </a:lvl4pPr>
            <a:lvl5pPr indent="-304800" lvl="4" marL="2286000">
              <a:spcBef>
                <a:spcPts val="400"/>
              </a:spcBef>
              <a:spcAft>
                <a:spcPts val="0"/>
              </a:spcAft>
              <a:buClr>
                <a:schemeClr val="lt1"/>
              </a:buClr>
              <a:buSzPts val="1200"/>
              <a:buChar char="○"/>
              <a:defRPr>
                <a:solidFill>
                  <a:schemeClr val="lt1"/>
                </a:solidFill>
              </a:defRPr>
            </a:lvl5pPr>
            <a:lvl6pPr indent="-304800" lvl="5" marL="2743200">
              <a:spcBef>
                <a:spcPts val="400"/>
              </a:spcBef>
              <a:spcAft>
                <a:spcPts val="0"/>
              </a:spcAft>
              <a:buClr>
                <a:schemeClr val="lt1"/>
              </a:buClr>
              <a:buSzPts val="1200"/>
              <a:buChar char="■"/>
              <a:defRPr>
                <a:solidFill>
                  <a:schemeClr val="lt1"/>
                </a:solidFill>
              </a:defRPr>
            </a:lvl6pPr>
            <a:lvl7pPr indent="-304800" lvl="6" marL="3200400">
              <a:spcBef>
                <a:spcPts val="400"/>
              </a:spcBef>
              <a:spcAft>
                <a:spcPts val="0"/>
              </a:spcAft>
              <a:buClr>
                <a:schemeClr val="lt1"/>
              </a:buClr>
              <a:buSzPts val="1200"/>
              <a:buChar char="●"/>
              <a:defRPr>
                <a:solidFill>
                  <a:schemeClr val="lt1"/>
                </a:solidFill>
              </a:defRPr>
            </a:lvl7pPr>
            <a:lvl8pPr indent="-304800" lvl="7" marL="3657600">
              <a:spcBef>
                <a:spcPts val="400"/>
              </a:spcBef>
              <a:spcAft>
                <a:spcPts val="0"/>
              </a:spcAft>
              <a:buClr>
                <a:schemeClr val="lt1"/>
              </a:buClr>
              <a:buSzPts val="1200"/>
              <a:buChar char="○"/>
              <a:defRPr>
                <a:solidFill>
                  <a:schemeClr val="lt1"/>
                </a:solidFill>
              </a:defRPr>
            </a:lvl8pPr>
            <a:lvl9pPr indent="-304800" lvl="8" marL="4114800">
              <a:spcBef>
                <a:spcPts val="400"/>
              </a:spcBef>
              <a:spcAft>
                <a:spcPts val="400"/>
              </a:spcAft>
              <a:buClr>
                <a:schemeClr val="lt1"/>
              </a:buClr>
              <a:buSzPts val="1200"/>
              <a:buChar char="■"/>
              <a:defRPr>
                <a:solidFill>
                  <a:schemeClr val="lt1"/>
                </a:solidFill>
              </a:defRPr>
            </a:lvl9pPr>
          </a:lstStyle>
          <a:p/>
        </p:txBody>
      </p:sp>
      <p:sp>
        <p:nvSpPr>
          <p:cNvPr id="2902" name="Google Shape;2902;p171"/>
          <p:cNvSpPr/>
          <p:nvPr>
            <p:ph idx="2" type="pic"/>
          </p:nvPr>
        </p:nvSpPr>
        <p:spPr>
          <a:xfrm>
            <a:off x="4572000" y="1143000"/>
            <a:ext cx="4114800" cy="3305100"/>
          </a:xfrm>
          <a:prstGeom prst="roundRect">
            <a:avLst>
              <a:gd fmla="val 5764" name="adj"/>
            </a:avLst>
          </a:prstGeom>
          <a:noFill/>
          <a:ln>
            <a:noFill/>
          </a:ln>
        </p:spPr>
      </p:sp>
      <p:sp>
        <p:nvSpPr>
          <p:cNvPr id="2903" name="Google Shape;2903;p171"/>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E2DCF6"/>
                </a:solidFill>
              </a:defRPr>
            </a:lvl1pPr>
            <a:lvl2pPr lvl="1">
              <a:buNone/>
              <a:defRPr>
                <a:solidFill>
                  <a:srgbClr val="E2DCF6"/>
                </a:solidFill>
              </a:defRPr>
            </a:lvl2pPr>
            <a:lvl3pPr lvl="2">
              <a:buNone/>
              <a:defRPr>
                <a:solidFill>
                  <a:srgbClr val="E2DCF6"/>
                </a:solidFill>
              </a:defRPr>
            </a:lvl3pPr>
            <a:lvl4pPr lvl="3">
              <a:buNone/>
              <a:defRPr>
                <a:solidFill>
                  <a:srgbClr val="E2DCF6"/>
                </a:solidFill>
              </a:defRPr>
            </a:lvl4pPr>
            <a:lvl5pPr lvl="4">
              <a:buNone/>
              <a:defRPr>
                <a:solidFill>
                  <a:srgbClr val="E2DCF6"/>
                </a:solidFill>
              </a:defRPr>
            </a:lvl5pPr>
            <a:lvl6pPr lvl="5">
              <a:buNone/>
              <a:defRPr>
                <a:solidFill>
                  <a:srgbClr val="E2DCF6"/>
                </a:solidFill>
              </a:defRPr>
            </a:lvl6pPr>
            <a:lvl7pPr lvl="6">
              <a:buNone/>
              <a:defRPr>
                <a:solidFill>
                  <a:srgbClr val="E2DCF6"/>
                </a:solidFill>
              </a:defRPr>
            </a:lvl7pPr>
            <a:lvl8pPr lvl="7">
              <a:buNone/>
              <a:defRPr>
                <a:solidFill>
                  <a:srgbClr val="E2DCF6"/>
                </a:solidFill>
              </a:defRPr>
            </a:lvl8pPr>
            <a:lvl9pPr lvl="8">
              <a:buNone/>
              <a:defRPr>
                <a:solidFill>
                  <a:srgbClr val="E2DCF6"/>
                </a:solidFill>
              </a:defRPr>
            </a:lvl9pPr>
          </a:lstStyle>
          <a:p>
            <a:pPr indent="0" lvl="0" marL="0" rtl="0" algn="r">
              <a:spcBef>
                <a:spcPts val="0"/>
              </a:spcBef>
              <a:spcAft>
                <a:spcPts val="0"/>
              </a:spcAft>
              <a:buNone/>
            </a:pPr>
            <a:fld id="{00000000-1234-1234-1234-123412341234}" type="slidenum">
              <a:rPr lang="en"/>
              <a:t>‹#›</a:t>
            </a:fld>
            <a:endParaRPr/>
          </a:p>
        </p:txBody>
      </p:sp>
      <p:sp>
        <p:nvSpPr>
          <p:cNvPr id="2904" name="Google Shape;2904;p171"/>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rgbClr val="E2DCF6"/>
                </a:solidFill>
              </a:rPr>
              <a:t>INTERNAL USE ONLY -  NOT FOR DISTRIBUTION</a:t>
            </a:r>
            <a:endParaRPr sz="1800">
              <a:solidFill>
                <a:srgbClr val="E2DCF6"/>
              </a:solidFill>
              <a:latin typeface="Inter"/>
              <a:ea typeface="Inter"/>
              <a:cs typeface="Inter"/>
              <a:sym typeface="Inter"/>
            </a:endParaRPr>
          </a:p>
        </p:txBody>
      </p:sp>
      <p:grpSp>
        <p:nvGrpSpPr>
          <p:cNvPr id="2905" name="Google Shape;2905;p171"/>
          <p:cNvGrpSpPr/>
          <p:nvPr/>
        </p:nvGrpSpPr>
        <p:grpSpPr>
          <a:xfrm>
            <a:off x="457211" y="4673798"/>
            <a:ext cx="519248" cy="241043"/>
            <a:chOff x="228600" y="4695069"/>
            <a:chExt cx="473723" cy="219930"/>
          </a:xfrm>
        </p:grpSpPr>
        <p:grpSp>
          <p:nvGrpSpPr>
            <p:cNvPr id="2906" name="Google Shape;2906;p171"/>
            <p:cNvGrpSpPr/>
            <p:nvPr/>
          </p:nvGrpSpPr>
          <p:grpSpPr>
            <a:xfrm>
              <a:off x="228646" y="4695069"/>
              <a:ext cx="473677" cy="107830"/>
              <a:chOff x="1138300" y="2252975"/>
              <a:chExt cx="5334200" cy="1214300"/>
            </a:xfrm>
          </p:grpSpPr>
          <p:sp>
            <p:nvSpPr>
              <p:cNvPr id="2907" name="Google Shape;2907;p171"/>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2908" name="Google Shape;2908;p171"/>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2909" name="Google Shape;2909;p171"/>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2910" name="Google Shape;2910;p171"/>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2911" name="Google Shape;2911;p171"/>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2912" name="Google Shape;2912;p171"/>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grpSp>
        <p:sp>
          <p:nvSpPr>
            <p:cNvPr id="2913" name="Google Shape;2913;p171"/>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E2DCF6"/>
                  </a:solidFill>
                  <a:latin typeface="Inter"/>
                  <a:ea typeface="Inter"/>
                  <a:cs typeface="Inter"/>
                  <a:sym typeface="Inter"/>
                </a:rPr>
                <a:t>FRONTAPP, INC.™</a:t>
              </a:r>
              <a:endParaRPr sz="473">
                <a:solidFill>
                  <a:srgbClr val="E2DCF6"/>
                </a:solidFill>
                <a:latin typeface="Inter"/>
                <a:ea typeface="Inter"/>
                <a:cs typeface="Inter"/>
                <a:sym typeface="Inte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Agenda">
  <p:cSld name="TITLE_1_1_1_4">
    <p:bg>
      <p:bgPr>
        <a:solidFill>
          <a:schemeClr val="dk1"/>
        </a:solidFill>
      </p:bgPr>
    </p:bg>
    <p:spTree>
      <p:nvGrpSpPr>
        <p:cNvPr id="356" name="Shape 356"/>
        <p:cNvGrpSpPr/>
        <p:nvPr/>
      </p:nvGrpSpPr>
      <p:grpSpPr>
        <a:xfrm>
          <a:off x="0" y="0"/>
          <a:ext cx="0" cy="0"/>
          <a:chOff x="0" y="0"/>
          <a:chExt cx="0" cy="0"/>
        </a:xfrm>
      </p:grpSpPr>
      <p:sp>
        <p:nvSpPr>
          <p:cNvPr id="357" name="Google Shape;357;p18"/>
          <p:cNvSpPr txBox="1"/>
          <p:nvPr>
            <p:ph type="ctrTitle"/>
          </p:nvPr>
        </p:nvSpPr>
        <p:spPr>
          <a:xfrm>
            <a:off x="457200" y="388800"/>
            <a:ext cx="3200400" cy="5424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lt1"/>
              </a:buClr>
              <a:buSzPts val="5000"/>
              <a:buFont typeface="Inter SemiBold"/>
              <a:buNone/>
              <a:defRPr sz="5000">
                <a:solidFill>
                  <a:schemeClr val="lt1"/>
                </a:solidFill>
                <a:latin typeface="Inter SemiBold"/>
                <a:ea typeface="Inter SemiBold"/>
                <a:cs typeface="Inter SemiBold"/>
                <a:sym typeface="Inter SemiBold"/>
              </a:defRPr>
            </a:lvl1pPr>
            <a:lvl2pPr lvl="1">
              <a:spcBef>
                <a:spcPts val="0"/>
              </a:spcBef>
              <a:spcAft>
                <a:spcPts val="0"/>
              </a:spcAft>
              <a:buClr>
                <a:schemeClr val="lt1"/>
              </a:buClr>
              <a:buSzPts val="5000"/>
              <a:buFont typeface="Newsreader Medium"/>
              <a:buNone/>
              <a:defRPr sz="5000">
                <a:solidFill>
                  <a:schemeClr val="lt1"/>
                </a:solidFill>
                <a:latin typeface="Newsreader Medium"/>
                <a:ea typeface="Newsreader Medium"/>
                <a:cs typeface="Newsreader Medium"/>
                <a:sym typeface="Newsreader Medium"/>
              </a:defRPr>
            </a:lvl2pPr>
            <a:lvl3pPr lvl="2">
              <a:spcBef>
                <a:spcPts val="0"/>
              </a:spcBef>
              <a:spcAft>
                <a:spcPts val="0"/>
              </a:spcAft>
              <a:buClr>
                <a:schemeClr val="lt1"/>
              </a:buClr>
              <a:buSzPts val="5000"/>
              <a:buFont typeface="Newsreader Medium"/>
              <a:buNone/>
              <a:defRPr sz="5000">
                <a:solidFill>
                  <a:schemeClr val="lt1"/>
                </a:solidFill>
                <a:latin typeface="Newsreader Medium"/>
                <a:ea typeface="Newsreader Medium"/>
                <a:cs typeface="Newsreader Medium"/>
                <a:sym typeface="Newsreader Medium"/>
              </a:defRPr>
            </a:lvl3pPr>
            <a:lvl4pPr lvl="3">
              <a:spcBef>
                <a:spcPts val="0"/>
              </a:spcBef>
              <a:spcAft>
                <a:spcPts val="0"/>
              </a:spcAft>
              <a:buClr>
                <a:schemeClr val="lt1"/>
              </a:buClr>
              <a:buSzPts val="5000"/>
              <a:buFont typeface="Newsreader Medium"/>
              <a:buNone/>
              <a:defRPr sz="5000">
                <a:solidFill>
                  <a:schemeClr val="lt1"/>
                </a:solidFill>
                <a:latin typeface="Newsreader Medium"/>
                <a:ea typeface="Newsreader Medium"/>
                <a:cs typeface="Newsreader Medium"/>
                <a:sym typeface="Newsreader Medium"/>
              </a:defRPr>
            </a:lvl4pPr>
            <a:lvl5pPr lvl="4">
              <a:spcBef>
                <a:spcPts val="0"/>
              </a:spcBef>
              <a:spcAft>
                <a:spcPts val="0"/>
              </a:spcAft>
              <a:buClr>
                <a:schemeClr val="lt1"/>
              </a:buClr>
              <a:buSzPts val="5000"/>
              <a:buFont typeface="Newsreader Medium"/>
              <a:buNone/>
              <a:defRPr sz="5000">
                <a:solidFill>
                  <a:schemeClr val="lt1"/>
                </a:solidFill>
                <a:latin typeface="Newsreader Medium"/>
                <a:ea typeface="Newsreader Medium"/>
                <a:cs typeface="Newsreader Medium"/>
                <a:sym typeface="Newsreader Medium"/>
              </a:defRPr>
            </a:lvl5pPr>
            <a:lvl6pPr lvl="5">
              <a:spcBef>
                <a:spcPts val="0"/>
              </a:spcBef>
              <a:spcAft>
                <a:spcPts val="0"/>
              </a:spcAft>
              <a:buClr>
                <a:schemeClr val="lt1"/>
              </a:buClr>
              <a:buSzPts val="5000"/>
              <a:buFont typeface="Newsreader Medium"/>
              <a:buNone/>
              <a:defRPr sz="5000">
                <a:solidFill>
                  <a:schemeClr val="lt1"/>
                </a:solidFill>
                <a:latin typeface="Newsreader Medium"/>
                <a:ea typeface="Newsreader Medium"/>
                <a:cs typeface="Newsreader Medium"/>
                <a:sym typeface="Newsreader Medium"/>
              </a:defRPr>
            </a:lvl6pPr>
            <a:lvl7pPr lvl="6">
              <a:spcBef>
                <a:spcPts val="0"/>
              </a:spcBef>
              <a:spcAft>
                <a:spcPts val="0"/>
              </a:spcAft>
              <a:buClr>
                <a:schemeClr val="lt1"/>
              </a:buClr>
              <a:buSzPts val="5000"/>
              <a:buFont typeface="Newsreader Medium"/>
              <a:buNone/>
              <a:defRPr sz="5000">
                <a:solidFill>
                  <a:schemeClr val="lt1"/>
                </a:solidFill>
                <a:latin typeface="Newsreader Medium"/>
                <a:ea typeface="Newsreader Medium"/>
                <a:cs typeface="Newsreader Medium"/>
                <a:sym typeface="Newsreader Medium"/>
              </a:defRPr>
            </a:lvl7pPr>
            <a:lvl8pPr lvl="7">
              <a:spcBef>
                <a:spcPts val="0"/>
              </a:spcBef>
              <a:spcAft>
                <a:spcPts val="0"/>
              </a:spcAft>
              <a:buClr>
                <a:schemeClr val="lt1"/>
              </a:buClr>
              <a:buSzPts val="5000"/>
              <a:buFont typeface="Newsreader Medium"/>
              <a:buNone/>
              <a:defRPr sz="5000">
                <a:solidFill>
                  <a:schemeClr val="lt1"/>
                </a:solidFill>
                <a:latin typeface="Newsreader Medium"/>
                <a:ea typeface="Newsreader Medium"/>
                <a:cs typeface="Newsreader Medium"/>
                <a:sym typeface="Newsreader Medium"/>
              </a:defRPr>
            </a:lvl8pPr>
            <a:lvl9pPr lvl="8">
              <a:spcBef>
                <a:spcPts val="0"/>
              </a:spcBef>
              <a:spcAft>
                <a:spcPts val="0"/>
              </a:spcAft>
              <a:buClr>
                <a:schemeClr val="lt1"/>
              </a:buClr>
              <a:buSzPts val="5000"/>
              <a:buFont typeface="Newsreader Medium"/>
              <a:buNone/>
              <a:defRPr sz="5000">
                <a:solidFill>
                  <a:schemeClr val="lt1"/>
                </a:solidFill>
                <a:latin typeface="Newsreader Medium"/>
                <a:ea typeface="Newsreader Medium"/>
                <a:cs typeface="Newsreader Medium"/>
                <a:sym typeface="Newsreader Medium"/>
              </a:defRPr>
            </a:lvl9pPr>
          </a:lstStyle>
          <a:p/>
        </p:txBody>
      </p:sp>
      <p:grpSp>
        <p:nvGrpSpPr>
          <p:cNvPr id="358" name="Google Shape;358;p18"/>
          <p:cNvGrpSpPr/>
          <p:nvPr/>
        </p:nvGrpSpPr>
        <p:grpSpPr>
          <a:xfrm>
            <a:off x="457236" y="4677808"/>
            <a:ext cx="548356" cy="124830"/>
            <a:chOff x="1138300" y="2252975"/>
            <a:chExt cx="5334200" cy="1214300"/>
          </a:xfrm>
        </p:grpSpPr>
        <p:sp>
          <p:nvSpPr>
            <p:cNvPr id="359" name="Google Shape;359;p18"/>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360" name="Google Shape;360;p18"/>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361" name="Google Shape;361;p18"/>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362" name="Google Shape;362;p18"/>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363" name="Google Shape;363;p18"/>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364" name="Google Shape;364;p18"/>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365" name="Google Shape;365;p18"/>
          <p:cNvSpPr txBox="1"/>
          <p:nvPr>
            <p:ph idx="12" type="sldNum"/>
          </p:nvPr>
        </p:nvSpPr>
        <p:spPr>
          <a:xfrm>
            <a:off x="8500625" y="467782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66" name="Google Shape;366;p18"/>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one column + multi imgs 1">
  <p:cSld name="TITLE_AND_TWO_COLUMNS_2_3_1">
    <p:bg>
      <p:bgPr>
        <a:solidFill>
          <a:schemeClr val="dk2"/>
        </a:solidFill>
      </p:bgPr>
    </p:bg>
    <p:spTree>
      <p:nvGrpSpPr>
        <p:cNvPr id="2914" name="Shape 2914"/>
        <p:cNvGrpSpPr/>
        <p:nvPr/>
      </p:nvGrpSpPr>
      <p:grpSpPr>
        <a:xfrm>
          <a:off x="0" y="0"/>
          <a:ext cx="0" cy="0"/>
          <a:chOff x="0" y="0"/>
          <a:chExt cx="0" cy="0"/>
        </a:xfrm>
      </p:grpSpPr>
      <p:sp>
        <p:nvSpPr>
          <p:cNvPr id="2915" name="Google Shape;2915;p172"/>
          <p:cNvSpPr txBox="1"/>
          <p:nvPr>
            <p:ph type="title"/>
          </p:nvPr>
        </p:nvSpPr>
        <p:spPr>
          <a:xfrm>
            <a:off x="457200" y="228600"/>
            <a:ext cx="3886200" cy="7314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20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916" name="Google Shape;2916;p172"/>
          <p:cNvSpPr txBox="1"/>
          <p:nvPr>
            <p:ph idx="1" type="body"/>
          </p:nvPr>
        </p:nvSpPr>
        <p:spPr>
          <a:xfrm>
            <a:off x="457200" y="1143000"/>
            <a:ext cx="3886200" cy="3305100"/>
          </a:xfrm>
          <a:prstGeom prst="rect">
            <a:avLst/>
          </a:prstGeom>
        </p:spPr>
        <p:txBody>
          <a:bodyPr anchorCtr="0" anchor="t" bIns="0" lIns="0" spcFirstLastPara="1" rIns="0" wrap="square" tIns="0">
            <a:noAutofit/>
          </a:bodyPr>
          <a:lstStyle>
            <a:lvl1pPr indent="-304800" lvl="0" marL="457200">
              <a:spcBef>
                <a:spcPts val="400"/>
              </a:spcBef>
              <a:spcAft>
                <a:spcPts val="0"/>
              </a:spcAft>
              <a:buClr>
                <a:schemeClr val="lt1"/>
              </a:buClr>
              <a:buSzPts val="1200"/>
              <a:buChar char="●"/>
              <a:defRPr>
                <a:solidFill>
                  <a:schemeClr val="lt1"/>
                </a:solidFill>
              </a:defRPr>
            </a:lvl1pPr>
            <a:lvl2pPr indent="-304800" lvl="1" marL="914400">
              <a:spcBef>
                <a:spcPts val="400"/>
              </a:spcBef>
              <a:spcAft>
                <a:spcPts val="0"/>
              </a:spcAft>
              <a:buClr>
                <a:schemeClr val="lt1"/>
              </a:buClr>
              <a:buSzPts val="1200"/>
              <a:buChar char="○"/>
              <a:defRPr>
                <a:solidFill>
                  <a:schemeClr val="lt1"/>
                </a:solidFill>
              </a:defRPr>
            </a:lvl2pPr>
            <a:lvl3pPr indent="-304800" lvl="2" marL="1371600">
              <a:spcBef>
                <a:spcPts val="400"/>
              </a:spcBef>
              <a:spcAft>
                <a:spcPts val="0"/>
              </a:spcAft>
              <a:buClr>
                <a:schemeClr val="lt1"/>
              </a:buClr>
              <a:buSzPts val="1200"/>
              <a:buChar char="■"/>
              <a:defRPr>
                <a:solidFill>
                  <a:schemeClr val="lt1"/>
                </a:solidFill>
              </a:defRPr>
            </a:lvl3pPr>
            <a:lvl4pPr indent="-304800" lvl="3" marL="1828800">
              <a:spcBef>
                <a:spcPts val="400"/>
              </a:spcBef>
              <a:spcAft>
                <a:spcPts val="0"/>
              </a:spcAft>
              <a:buClr>
                <a:schemeClr val="lt1"/>
              </a:buClr>
              <a:buSzPts val="1200"/>
              <a:buChar char="●"/>
              <a:defRPr>
                <a:solidFill>
                  <a:schemeClr val="lt1"/>
                </a:solidFill>
              </a:defRPr>
            </a:lvl4pPr>
            <a:lvl5pPr indent="-304800" lvl="4" marL="2286000">
              <a:spcBef>
                <a:spcPts val="400"/>
              </a:spcBef>
              <a:spcAft>
                <a:spcPts val="0"/>
              </a:spcAft>
              <a:buClr>
                <a:schemeClr val="lt1"/>
              </a:buClr>
              <a:buSzPts val="1200"/>
              <a:buChar char="○"/>
              <a:defRPr>
                <a:solidFill>
                  <a:schemeClr val="lt1"/>
                </a:solidFill>
              </a:defRPr>
            </a:lvl5pPr>
            <a:lvl6pPr indent="-304800" lvl="5" marL="2743200">
              <a:spcBef>
                <a:spcPts val="400"/>
              </a:spcBef>
              <a:spcAft>
                <a:spcPts val="0"/>
              </a:spcAft>
              <a:buClr>
                <a:schemeClr val="lt1"/>
              </a:buClr>
              <a:buSzPts val="1200"/>
              <a:buChar char="■"/>
              <a:defRPr>
                <a:solidFill>
                  <a:schemeClr val="lt1"/>
                </a:solidFill>
              </a:defRPr>
            </a:lvl6pPr>
            <a:lvl7pPr indent="-304800" lvl="6" marL="3200400">
              <a:spcBef>
                <a:spcPts val="400"/>
              </a:spcBef>
              <a:spcAft>
                <a:spcPts val="0"/>
              </a:spcAft>
              <a:buClr>
                <a:schemeClr val="lt1"/>
              </a:buClr>
              <a:buSzPts val="1200"/>
              <a:buChar char="●"/>
              <a:defRPr>
                <a:solidFill>
                  <a:schemeClr val="lt1"/>
                </a:solidFill>
              </a:defRPr>
            </a:lvl7pPr>
            <a:lvl8pPr indent="-304800" lvl="7" marL="3657600">
              <a:spcBef>
                <a:spcPts val="400"/>
              </a:spcBef>
              <a:spcAft>
                <a:spcPts val="0"/>
              </a:spcAft>
              <a:buClr>
                <a:schemeClr val="lt1"/>
              </a:buClr>
              <a:buSzPts val="1200"/>
              <a:buChar char="○"/>
              <a:defRPr>
                <a:solidFill>
                  <a:schemeClr val="lt1"/>
                </a:solidFill>
              </a:defRPr>
            </a:lvl8pPr>
            <a:lvl9pPr indent="-304800" lvl="8" marL="4114800">
              <a:spcBef>
                <a:spcPts val="400"/>
              </a:spcBef>
              <a:spcAft>
                <a:spcPts val="400"/>
              </a:spcAft>
              <a:buClr>
                <a:schemeClr val="lt1"/>
              </a:buClr>
              <a:buSzPts val="1200"/>
              <a:buChar char="■"/>
              <a:defRPr>
                <a:solidFill>
                  <a:schemeClr val="lt1"/>
                </a:solidFill>
              </a:defRPr>
            </a:lvl9pPr>
          </a:lstStyle>
          <a:p/>
        </p:txBody>
      </p:sp>
      <p:sp>
        <p:nvSpPr>
          <p:cNvPr id="2917" name="Google Shape;2917;p172"/>
          <p:cNvSpPr/>
          <p:nvPr>
            <p:ph idx="2" type="pic"/>
          </p:nvPr>
        </p:nvSpPr>
        <p:spPr>
          <a:xfrm>
            <a:off x="4572900" y="228301"/>
            <a:ext cx="1268100" cy="957000"/>
          </a:xfrm>
          <a:prstGeom prst="roundRect">
            <a:avLst>
              <a:gd fmla="val 4107" name="adj"/>
            </a:avLst>
          </a:prstGeom>
          <a:noFill/>
          <a:ln>
            <a:noFill/>
          </a:ln>
        </p:spPr>
      </p:sp>
      <p:grpSp>
        <p:nvGrpSpPr>
          <p:cNvPr id="2918" name="Google Shape;2918;p172"/>
          <p:cNvGrpSpPr/>
          <p:nvPr/>
        </p:nvGrpSpPr>
        <p:grpSpPr>
          <a:xfrm>
            <a:off x="457211" y="4673798"/>
            <a:ext cx="519248" cy="241043"/>
            <a:chOff x="228600" y="4695069"/>
            <a:chExt cx="473723" cy="219930"/>
          </a:xfrm>
        </p:grpSpPr>
        <p:grpSp>
          <p:nvGrpSpPr>
            <p:cNvPr id="2919" name="Google Shape;2919;p172"/>
            <p:cNvGrpSpPr/>
            <p:nvPr/>
          </p:nvGrpSpPr>
          <p:grpSpPr>
            <a:xfrm>
              <a:off x="228646" y="4695069"/>
              <a:ext cx="473677" cy="107830"/>
              <a:chOff x="1138300" y="2252975"/>
              <a:chExt cx="5334200" cy="1214300"/>
            </a:xfrm>
          </p:grpSpPr>
          <p:sp>
            <p:nvSpPr>
              <p:cNvPr id="2920" name="Google Shape;2920;p172"/>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921" name="Google Shape;2921;p172"/>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922" name="Google Shape;2922;p172"/>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923" name="Google Shape;2923;p172"/>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924" name="Google Shape;2924;p172"/>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925" name="Google Shape;2925;p172"/>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grpSp>
        <p:sp>
          <p:nvSpPr>
            <p:cNvPr id="2926" name="Google Shape;2926;p172"/>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999999"/>
                  </a:solidFill>
                  <a:latin typeface="Inter"/>
                  <a:ea typeface="Inter"/>
                  <a:cs typeface="Inter"/>
                  <a:sym typeface="Inter"/>
                </a:rPr>
                <a:t>FRONTAPP, INC.™</a:t>
              </a:r>
              <a:endParaRPr sz="473">
                <a:solidFill>
                  <a:srgbClr val="999999"/>
                </a:solidFill>
                <a:latin typeface="Inter"/>
                <a:ea typeface="Inter"/>
                <a:cs typeface="Inter"/>
                <a:sym typeface="Inter"/>
              </a:endParaRPr>
            </a:p>
          </p:txBody>
        </p:sp>
      </p:grpSp>
      <p:sp>
        <p:nvSpPr>
          <p:cNvPr id="2927" name="Google Shape;2927;p172"/>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999999"/>
                </a:solidFill>
              </a:defRPr>
            </a:lvl1pPr>
            <a:lvl2pPr lvl="1">
              <a:buNone/>
              <a:defRPr>
                <a:solidFill>
                  <a:srgbClr val="999999"/>
                </a:solidFill>
              </a:defRPr>
            </a:lvl2pPr>
            <a:lvl3pPr lvl="2">
              <a:buNone/>
              <a:defRPr>
                <a:solidFill>
                  <a:srgbClr val="999999"/>
                </a:solidFill>
              </a:defRPr>
            </a:lvl3pPr>
            <a:lvl4pPr lvl="3">
              <a:buNone/>
              <a:defRPr>
                <a:solidFill>
                  <a:srgbClr val="999999"/>
                </a:solidFill>
              </a:defRPr>
            </a:lvl4pPr>
            <a:lvl5pPr lvl="4">
              <a:buNone/>
              <a:defRPr>
                <a:solidFill>
                  <a:srgbClr val="999999"/>
                </a:solidFill>
              </a:defRPr>
            </a:lvl5pPr>
            <a:lvl6pPr lvl="5">
              <a:buNone/>
              <a:defRPr>
                <a:solidFill>
                  <a:srgbClr val="999999"/>
                </a:solidFill>
              </a:defRPr>
            </a:lvl6pPr>
            <a:lvl7pPr lvl="6">
              <a:buNone/>
              <a:defRPr>
                <a:solidFill>
                  <a:srgbClr val="999999"/>
                </a:solidFill>
              </a:defRPr>
            </a:lvl7pPr>
            <a:lvl8pPr lvl="7">
              <a:buNone/>
              <a:defRPr>
                <a:solidFill>
                  <a:srgbClr val="999999"/>
                </a:solidFill>
              </a:defRPr>
            </a:lvl8pPr>
            <a:lvl9pPr lvl="8">
              <a:buNone/>
              <a:defRPr>
                <a:solidFill>
                  <a:srgbClr val="999999"/>
                </a:solidFill>
              </a:defRPr>
            </a:lvl9pPr>
          </a:lstStyle>
          <a:p>
            <a:pPr indent="0" lvl="0" marL="0" rtl="0" algn="r">
              <a:spcBef>
                <a:spcPts val="0"/>
              </a:spcBef>
              <a:spcAft>
                <a:spcPts val="0"/>
              </a:spcAft>
              <a:buNone/>
            </a:pPr>
            <a:fld id="{00000000-1234-1234-1234-123412341234}" type="slidenum">
              <a:rPr lang="en"/>
              <a:t>‹#›</a:t>
            </a:fld>
            <a:endParaRPr/>
          </a:p>
        </p:txBody>
      </p:sp>
      <p:sp>
        <p:nvSpPr>
          <p:cNvPr id="2928" name="Google Shape;2928;p172"/>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rgbClr val="999999"/>
                </a:solidFill>
              </a:rPr>
              <a:t>INTERNAL USE ONLY -  NOT FOR DISTRIBUTION</a:t>
            </a:r>
            <a:endParaRPr sz="1800">
              <a:solidFill>
                <a:srgbClr val="999999"/>
              </a:solidFill>
              <a:latin typeface="Inter"/>
              <a:ea typeface="Inter"/>
              <a:cs typeface="Inter"/>
              <a:sym typeface="Inter"/>
            </a:endParaRPr>
          </a:p>
        </p:txBody>
      </p:sp>
      <p:sp>
        <p:nvSpPr>
          <p:cNvPr id="2929" name="Google Shape;2929;p172"/>
          <p:cNvSpPr/>
          <p:nvPr>
            <p:ph idx="3" type="pic"/>
          </p:nvPr>
        </p:nvSpPr>
        <p:spPr>
          <a:xfrm>
            <a:off x="5990748" y="228301"/>
            <a:ext cx="1268100" cy="957000"/>
          </a:xfrm>
          <a:prstGeom prst="roundRect">
            <a:avLst>
              <a:gd fmla="val 4107" name="adj"/>
            </a:avLst>
          </a:prstGeom>
          <a:noFill/>
          <a:ln>
            <a:noFill/>
          </a:ln>
        </p:spPr>
      </p:sp>
      <p:sp>
        <p:nvSpPr>
          <p:cNvPr id="2930" name="Google Shape;2930;p172"/>
          <p:cNvSpPr/>
          <p:nvPr>
            <p:ph idx="4" type="pic"/>
          </p:nvPr>
        </p:nvSpPr>
        <p:spPr>
          <a:xfrm>
            <a:off x="4572900" y="1319078"/>
            <a:ext cx="1268100" cy="957000"/>
          </a:xfrm>
          <a:prstGeom prst="roundRect">
            <a:avLst>
              <a:gd fmla="val 4107" name="adj"/>
            </a:avLst>
          </a:prstGeom>
          <a:noFill/>
          <a:ln>
            <a:noFill/>
          </a:ln>
        </p:spPr>
      </p:sp>
      <p:sp>
        <p:nvSpPr>
          <p:cNvPr id="2931" name="Google Shape;2931;p172"/>
          <p:cNvSpPr/>
          <p:nvPr>
            <p:ph idx="5" type="pic"/>
          </p:nvPr>
        </p:nvSpPr>
        <p:spPr>
          <a:xfrm>
            <a:off x="5990748" y="1319078"/>
            <a:ext cx="1268100" cy="957000"/>
          </a:xfrm>
          <a:prstGeom prst="roundRect">
            <a:avLst>
              <a:gd fmla="val 4107" name="adj"/>
            </a:avLst>
          </a:prstGeom>
          <a:noFill/>
          <a:ln>
            <a:noFill/>
          </a:ln>
        </p:spPr>
      </p:sp>
      <p:sp>
        <p:nvSpPr>
          <p:cNvPr id="2932" name="Google Shape;2932;p172"/>
          <p:cNvSpPr/>
          <p:nvPr>
            <p:ph idx="6" type="pic"/>
          </p:nvPr>
        </p:nvSpPr>
        <p:spPr>
          <a:xfrm>
            <a:off x="7408599" y="228301"/>
            <a:ext cx="1268100" cy="957000"/>
          </a:xfrm>
          <a:prstGeom prst="roundRect">
            <a:avLst>
              <a:gd fmla="val 4107" name="adj"/>
            </a:avLst>
          </a:prstGeom>
          <a:noFill/>
          <a:ln>
            <a:noFill/>
          </a:ln>
        </p:spPr>
      </p:sp>
      <p:sp>
        <p:nvSpPr>
          <p:cNvPr id="2933" name="Google Shape;2933;p172"/>
          <p:cNvSpPr/>
          <p:nvPr>
            <p:ph idx="7" type="pic"/>
          </p:nvPr>
        </p:nvSpPr>
        <p:spPr>
          <a:xfrm>
            <a:off x="7408599" y="1319078"/>
            <a:ext cx="1268100" cy="957000"/>
          </a:xfrm>
          <a:prstGeom prst="roundRect">
            <a:avLst>
              <a:gd fmla="val 4107" name="adj"/>
            </a:avLst>
          </a:prstGeom>
          <a:noFill/>
          <a:ln>
            <a:noFill/>
          </a:ln>
        </p:spPr>
      </p:sp>
      <p:sp>
        <p:nvSpPr>
          <p:cNvPr id="2934" name="Google Shape;2934;p172"/>
          <p:cNvSpPr/>
          <p:nvPr>
            <p:ph idx="8" type="pic"/>
          </p:nvPr>
        </p:nvSpPr>
        <p:spPr>
          <a:xfrm>
            <a:off x="4572900" y="2409839"/>
            <a:ext cx="1268100" cy="957000"/>
          </a:xfrm>
          <a:prstGeom prst="roundRect">
            <a:avLst>
              <a:gd fmla="val 4107" name="adj"/>
            </a:avLst>
          </a:prstGeom>
          <a:noFill/>
          <a:ln>
            <a:noFill/>
          </a:ln>
        </p:spPr>
      </p:sp>
      <p:sp>
        <p:nvSpPr>
          <p:cNvPr id="2935" name="Google Shape;2935;p172"/>
          <p:cNvSpPr/>
          <p:nvPr>
            <p:ph idx="9" type="pic"/>
          </p:nvPr>
        </p:nvSpPr>
        <p:spPr>
          <a:xfrm>
            <a:off x="5990748" y="2409839"/>
            <a:ext cx="1268100" cy="957000"/>
          </a:xfrm>
          <a:prstGeom prst="roundRect">
            <a:avLst>
              <a:gd fmla="val 4107" name="adj"/>
            </a:avLst>
          </a:prstGeom>
          <a:noFill/>
          <a:ln>
            <a:noFill/>
          </a:ln>
        </p:spPr>
      </p:sp>
      <p:sp>
        <p:nvSpPr>
          <p:cNvPr id="2936" name="Google Shape;2936;p172"/>
          <p:cNvSpPr/>
          <p:nvPr>
            <p:ph idx="13" type="pic"/>
          </p:nvPr>
        </p:nvSpPr>
        <p:spPr>
          <a:xfrm>
            <a:off x="7408599" y="2409839"/>
            <a:ext cx="1268100" cy="957000"/>
          </a:xfrm>
          <a:prstGeom prst="roundRect">
            <a:avLst>
              <a:gd fmla="val 4107" name="adj"/>
            </a:avLst>
          </a:prstGeom>
          <a:noFill/>
          <a:ln>
            <a:noFill/>
          </a:ln>
        </p:spPr>
      </p:sp>
      <p:sp>
        <p:nvSpPr>
          <p:cNvPr id="2937" name="Google Shape;2937;p172"/>
          <p:cNvSpPr/>
          <p:nvPr>
            <p:ph idx="14" type="pic"/>
          </p:nvPr>
        </p:nvSpPr>
        <p:spPr>
          <a:xfrm>
            <a:off x="4572900" y="3500599"/>
            <a:ext cx="1268100" cy="957000"/>
          </a:xfrm>
          <a:prstGeom prst="roundRect">
            <a:avLst>
              <a:gd fmla="val 4107" name="adj"/>
            </a:avLst>
          </a:prstGeom>
          <a:noFill/>
          <a:ln>
            <a:noFill/>
          </a:ln>
        </p:spPr>
      </p:sp>
      <p:sp>
        <p:nvSpPr>
          <p:cNvPr id="2938" name="Google Shape;2938;p172"/>
          <p:cNvSpPr/>
          <p:nvPr>
            <p:ph idx="15" type="pic"/>
          </p:nvPr>
        </p:nvSpPr>
        <p:spPr>
          <a:xfrm>
            <a:off x="5990748" y="3500599"/>
            <a:ext cx="1268100" cy="957000"/>
          </a:xfrm>
          <a:prstGeom prst="roundRect">
            <a:avLst>
              <a:gd fmla="val 4107" name="adj"/>
            </a:avLst>
          </a:prstGeom>
          <a:noFill/>
          <a:ln>
            <a:noFill/>
          </a:ln>
        </p:spPr>
      </p:sp>
      <p:sp>
        <p:nvSpPr>
          <p:cNvPr id="2939" name="Google Shape;2939;p172"/>
          <p:cNvSpPr/>
          <p:nvPr>
            <p:ph idx="16" type="pic"/>
          </p:nvPr>
        </p:nvSpPr>
        <p:spPr>
          <a:xfrm>
            <a:off x="7408599" y="3500599"/>
            <a:ext cx="1268100" cy="957000"/>
          </a:xfrm>
          <a:prstGeom prst="roundRect">
            <a:avLst>
              <a:gd fmla="val 4107" name="adj"/>
            </a:avLst>
          </a:prstGeom>
          <a:noFill/>
          <a:ln>
            <a:noFill/>
          </a:ln>
        </p:spPr>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multiple imgs">
  <p:cSld name="TITLE_AND_TWO_COLUMNS_2_3_1_1">
    <p:bg>
      <p:bgPr>
        <a:solidFill>
          <a:schemeClr val="dk2"/>
        </a:solidFill>
      </p:bgPr>
    </p:bg>
    <p:spTree>
      <p:nvGrpSpPr>
        <p:cNvPr id="2940" name="Shape 2940"/>
        <p:cNvGrpSpPr/>
        <p:nvPr/>
      </p:nvGrpSpPr>
      <p:grpSpPr>
        <a:xfrm>
          <a:off x="0" y="0"/>
          <a:ext cx="0" cy="0"/>
          <a:chOff x="0" y="0"/>
          <a:chExt cx="0" cy="0"/>
        </a:xfrm>
      </p:grpSpPr>
      <p:sp>
        <p:nvSpPr>
          <p:cNvPr id="2941" name="Google Shape;2941;p173"/>
          <p:cNvSpPr txBox="1"/>
          <p:nvPr>
            <p:ph type="title"/>
          </p:nvPr>
        </p:nvSpPr>
        <p:spPr>
          <a:xfrm>
            <a:off x="457200" y="228600"/>
            <a:ext cx="8229600" cy="7314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20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grpSp>
        <p:nvGrpSpPr>
          <p:cNvPr id="2942" name="Google Shape;2942;p173"/>
          <p:cNvGrpSpPr/>
          <p:nvPr/>
        </p:nvGrpSpPr>
        <p:grpSpPr>
          <a:xfrm>
            <a:off x="457211" y="4673798"/>
            <a:ext cx="519248" cy="241043"/>
            <a:chOff x="228600" y="4695069"/>
            <a:chExt cx="473723" cy="219930"/>
          </a:xfrm>
        </p:grpSpPr>
        <p:grpSp>
          <p:nvGrpSpPr>
            <p:cNvPr id="2943" name="Google Shape;2943;p173"/>
            <p:cNvGrpSpPr/>
            <p:nvPr/>
          </p:nvGrpSpPr>
          <p:grpSpPr>
            <a:xfrm>
              <a:off x="228646" y="4695069"/>
              <a:ext cx="473677" cy="107830"/>
              <a:chOff x="1138300" y="2252975"/>
              <a:chExt cx="5334200" cy="1214300"/>
            </a:xfrm>
          </p:grpSpPr>
          <p:sp>
            <p:nvSpPr>
              <p:cNvPr id="2944" name="Google Shape;2944;p173"/>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945" name="Google Shape;2945;p173"/>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946" name="Google Shape;2946;p173"/>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947" name="Google Shape;2947;p173"/>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948" name="Google Shape;2948;p173"/>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sp>
            <p:nvSpPr>
              <p:cNvPr id="2949" name="Google Shape;2949;p173"/>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999999"/>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999999"/>
                  </a:solidFill>
                </a:endParaRPr>
              </a:p>
            </p:txBody>
          </p:sp>
        </p:grpSp>
        <p:sp>
          <p:nvSpPr>
            <p:cNvPr id="2950" name="Google Shape;2950;p173"/>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999999"/>
                  </a:solidFill>
                  <a:latin typeface="Inter"/>
                  <a:ea typeface="Inter"/>
                  <a:cs typeface="Inter"/>
                  <a:sym typeface="Inter"/>
                </a:rPr>
                <a:t>FRONTAPP, INC.™</a:t>
              </a:r>
              <a:endParaRPr sz="473">
                <a:solidFill>
                  <a:srgbClr val="999999"/>
                </a:solidFill>
                <a:latin typeface="Inter"/>
                <a:ea typeface="Inter"/>
                <a:cs typeface="Inter"/>
                <a:sym typeface="Inter"/>
              </a:endParaRPr>
            </a:p>
          </p:txBody>
        </p:sp>
      </p:grpSp>
      <p:sp>
        <p:nvSpPr>
          <p:cNvPr id="2951" name="Google Shape;2951;p173"/>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999999"/>
                </a:solidFill>
              </a:defRPr>
            </a:lvl1pPr>
            <a:lvl2pPr lvl="1">
              <a:buNone/>
              <a:defRPr>
                <a:solidFill>
                  <a:srgbClr val="999999"/>
                </a:solidFill>
              </a:defRPr>
            </a:lvl2pPr>
            <a:lvl3pPr lvl="2">
              <a:buNone/>
              <a:defRPr>
                <a:solidFill>
                  <a:srgbClr val="999999"/>
                </a:solidFill>
              </a:defRPr>
            </a:lvl3pPr>
            <a:lvl4pPr lvl="3">
              <a:buNone/>
              <a:defRPr>
                <a:solidFill>
                  <a:srgbClr val="999999"/>
                </a:solidFill>
              </a:defRPr>
            </a:lvl4pPr>
            <a:lvl5pPr lvl="4">
              <a:buNone/>
              <a:defRPr>
                <a:solidFill>
                  <a:srgbClr val="999999"/>
                </a:solidFill>
              </a:defRPr>
            </a:lvl5pPr>
            <a:lvl6pPr lvl="5">
              <a:buNone/>
              <a:defRPr>
                <a:solidFill>
                  <a:srgbClr val="999999"/>
                </a:solidFill>
              </a:defRPr>
            </a:lvl6pPr>
            <a:lvl7pPr lvl="6">
              <a:buNone/>
              <a:defRPr>
                <a:solidFill>
                  <a:srgbClr val="999999"/>
                </a:solidFill>
              </a:defRPr>
            </a:lvl7pPr>
            <a:lvl8pPr lvl="7">
              <a:buNone/>
              <a:defRPr>
                <a:solidFill>
                  <a:srgbClr val="999999"/>
                </a:solidFill>
              </a:defRPr>
            </a:lvl8pPr>
            <a:lvl9pPr lvl="8">
              <a:buNone/>
              <a:defRPr>
                <a:solidFill>
                  <a:srgbClr val="999999"/>
                </a:solidFill>
              </a:defRPr>
            </a:lvl9pPr>
          </a:lstStyle>
          <a:p>
            <a:pPr indent="0" lvl="0" marL="0" rtl="0" algn="r">
              <a:spcBef>
                <a:spcPts val="0"/>
              </a:spcBef>
              <a:spcAft>
                <a:spcPts val="0"/>
              </a:spcAft>
              <a:buNone/>
            </a:pPr>
            <a:fld id="{00000000-1234-1234-1234-123412341234}" type="slidenum">
              <a:rPr lang="en"/>
              <a:t>‹#›</a:t>
            </a:fld>
            <a:endParaRPr/>
          </a:p>
        </p:txBody>
      </p:sp>
      <p:sp>
        <p:nvSpPr>
          <p:cNvPr id="2952" name="Google Shape;2952;p173"/>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rgbClr val="999999"/>
                </a:solidFill>
              </a:rPr>
              <a:t>INTERNAL USE ONLY -  NOT FOR DISTRIBUTION</a:t>
            </a:r>
            <a:endParaRPr sz="1800">
              <a:solidFill>
                <a:srgbClr val="999999"/>
              </a:solidFill>
              <a:latin typeface="Inter"/>
              <a:ea typeface="Inter"/>
              <a:cs typeface="Inter"/>
              <a:sym typeface="Inter"/>
            </a:endParaRPr>
          </a:p>
        </p:txBody>
      </p:sp>
      <p:sp>
        <p:nvSpPr>
          <p:cNvPr id="2953" name="Google Shape;2953;p173"/>
          <p:cNvSpPr/>
          <p:nvPr>
            <p:ph idx="2" type="pic"/>
          </p:nvPr>
        </p:nvSpPr>
        <p:spPr>
          <a:xfrm>
            <a:off x="462700" y="1143000"/>
            <a:ext cx="1215600" cy="825000"/>
          </a:xfrm>
          <a:prstGeom prst="roundRect">
            <a:avLst>
              <a:gd fmla="val 4107" name="adj"/>
            </a:avLst>
          </a:prstGeom>
          <a:noFill/>
          <a:ln>
            <a:noFill/>
          </a:ln>
        </p:spPr>
      </p:sp>
      <p:sp>
        <p:nvSpPr>
          <p:cNvPr id="2954" name="Google Shape;2954;p173"/>
          <p:cNvSpPr/>
          <p:nvPr>
            <p:ph idx="3" type="pic"/>
          </p:nvPr>
        </p:nvSpPr>
        <p:spPr>
          <a:xfrm>
            <a:off x="2214824" y="1143000"/>
            <a:ext cx="1215600" cy="825000"/>
          </a:xfrm>
          <a:prstGeom prst="roundRect">
            <a:avLst>
              <a:gd fmla="val 4107" name="adj"/>
            </a:avLst>
          </a:prstGeom>
          <a:noFill/>
          <a:ln>
            <a:noFill/>
          </a:ln>
        </p:spPr>
      </p:sp>
      <p:sp>
        <p:nvSpPr>
          <p:cNvPr id="2955" name="Google Shape;2955;p173"/>
          <p:cNvSpPr/>
          <p:nvPr>
            <p:ph idx="4" type="pic"/>
          </p:nvPr>
        </p:nvSpPr>
        <p:spPr>
          <a:xfrm>
            <a:off x="5719071" y="1143001"/>
            <a:ext cx="1215600" cy="825000"/>
          </a:xfrm>
          <a:prstGeom prst="roundRect">
            <a:avLst>
              <a:gd fmla="val 4107" name="adj"/>
            </a:avLst>
          </a:prstGeom>
          <a:noFill/>
          <a:ln>
            <a:noFill/>
          </a:ln>
        </p:spPr>
      </p:sp>
      <p:sp>
        <p:nvSpPr>
          <p:cNvPr id="2956" name="Google Shape;2956;p173"/>
          <p:cNvSpPr/>
          <p:nvPr>
            <p:ph idx="5" type="pic"/>
          </p:nvPr>
        </p:nvSpPr>
        <p:spPr>
          <a:xfrm>
            <a:off x="462700" y="2365500"/>
            <a:ext cx="1215600" cy="825000"/>
          </a:xfrm>
          <a:prstGeom prst="roundRect">
            <a:avLst>
              <a:gd fmla="val 4107" name="adj"/>
            </a:avLst>
          </a:prstGeom>
          <a:noFill/>
          <a:ln>
            <a:noFill/>
          </a:ln>
        </p:spPr>
      </p:sp>
      <p:sp>
        <p:nvSpPr>
          <p:cNvPr id="2957" name="Google Shape;2957;p173"/>
          <p:cNvSpPr/>
          <p:nvPr>
            <p:ph idx="6" type="pic"/>
          </p:nvPr>
        </p:nvSpPr>
        <p:spPr>
          <a:xfrm>
            <a:off x="3966947" y="1143000"/>
            <a:ext cx="1215600" cy="825000"/>
          </a:xfrm>
          <a:prstGeom prst="roundRect">
            <a:avLst>
              <a:gd fmla="val 4107" name="adj"/>
            </a:avLst>
          </a:prstGeom>
          <a:noFill/>
          <a:ln>
            <a:noFill/>
          </a:ln>
        </p:spPr>
      </p:sp>
      <p:sp>
        <p:nvSpPr>
          <p:cNvPr id="2958" name="Google Shape;2958;p173"/>
          <p:cNvSpPr/>
          <p:nvPr>
            <p:ph idx="7" type="pic"/>
          </p:nvPr>
        </p:nvSpPr>
        <p:spPr>
          <a:xfrm>
            <a:off x="2214824" y="2365500"/>
            <a:ext cx="1215600" cy="825000"/>
          </a:xfrm>
          <a:prstGeom prst="roundRect">
            <a:avLst>
              <a:gd fmla="val 4107" name="adj"/>
            </a:avLst>
          </a:prstGeom>
          <a:noFill/>
          <a:ln>
            <a:noFill/>
          </a:ln>
        </p:spPr>
      </p:sp>
      <p:sp>
        <p:nvSpPr>
          <p:cNvPr id="2959" name="Google Shape;2959;p173"/>
          <p:cNvSpPr/>
          <p:nvPr>
            <p:ph idx="8" type="pic"/>
          </p:nvPr>
        </p:nvSpPr>
        <p:spPr>
          <a:xfrm>
            <a:off x="3966947" y="2365500"/>
            <a:ext cx="1215600" cy="825000"/>
          </a:xfrm>
          <a:prstGeom prst="roundRect">
            <a:avLst>
              <a:gd fmla="val 4107" name="adj"/>
            </a:avLst>
          </a:prstGeom>
          <a:noFill/>
          <a:ln>
            <a:noFill/>
          </a:ln>
        </p:spPr>
      </p:sp>
      <p:sp>
        <p:nvSpPr>
          <p:cNvPr id="2960" name="Google Shape;2960;p173"/>
          <p:cNvSpPr/>
          <p:nvPr>
            <p:ph idx="9" type="pic"/>
          </p:nvPr>
        </p:nvSpPr>
        <p:spPr>
          <a:xfrm>
            <a:off x="5719071" y="2365500"/>
            <a:ext cx="1215600" cy="825000"/>
          </a:xfrm>
          <a:prstGeom prst="roundRect">
            <a:avLst>
              <a:gd fmla="val 4107" name="adj"/>
            </a:avLst>
          </a:prstGeom>
          <a:noFill/>
          <a:ln>
            <a:noFill/>
          </a:ln>
        </p:spPr>
      </p:sp>
      <p:sp>
        <p:nvSpPr>
          <p:cNvPr id="2961" name="Google Shape;2961;p173"/>
          <p:cNvSpPr/>
          <p:nvPr>
            <p:ph idx="13" type="pic"/>
          </p:nvPr>
        </p:nvSpPr>
        <p:spPr>
          <a:xfrm>
            <a:off x="5719071" y="3587991"/>
            <a:ext cx="1215600" cy="825000"/>
          </a:xfrm>
          <a:prstGeom prst="roundRect">
            <a:avLst>
              <a:gd fmla="val 4107" name="adj"/>
            </a:avLst>
          </a:prstGeom>
          <a:noFill/>
          <a:ln>
            <a:noFill/>
          </a:ln>
        </p:spPr>
      </p:sp>
      <p:sp>
        <p:nvSpPr>
          <p:cNvPr id="2962" name="Google Shape;2962;p173"/>
          <p:cNvSpPr/>
          <p:nvPr>
            <p:ph idx="14" type="pic"/>
          </p:nvPr>
        </p:nvSpPr>
        <p:spPr>
          <a:xfrm>
            <a:off x="462700" y="3588000"/>
            <a:ext cx="1215600" cy="825000"/>
          </a:xfrm>
          <a:prstGeom prst="roundRect">
            <a:avLst>
              <a:gd fmla="val 4107" name="adj"/>
            </a:avLst>
          </a:prstGeom>
          <a:noFill/>
          <a:ln>
            <a:noFill/>
          </a:ln>
        </p:spPr>
      </p:sp>
      <p:sp>
        <p:nvSpPr>
          <p:cNvPr id="2963" name="Google Shape;2963;p173"/>
          <p:cNvSpPr/>
          <p:nvPr>
            <p:ph idx="15" type="pic"/>
          </p:nvPr>
        </p:nvSpPr>
        <p:spPr>
          <a:xfrm>
            <a:off x="2214824" y="3588000"/>
            <a:ext cx="1215600" cy="825000"/>
          </a:xfrm>
          <a:prstGeom prst="roundRect">
            <a:avLst>
              <a:gd fmla="val 4107" name="adj"/>
            </a:avLst>
          </a:prstGeom>
          <a:noFill/>
          <a:ln>
            <a:noFill/>
          </a:ln>
        </p:spPr>
      </p:sp>
      <p:sp>
        <p:nvSpPr>
          <p:cNvPr id="2964" name="Google Shape;2964;p173"/>
          <p:cNvSpPr/>
          <p:nvPr>
            <p:ph idx="16" type="pic"/>
          </p:nvPr>
        </p:nvSpPr>
        <p:spPr>
          <a:xfrm>
            <a:off x="3966947" y="3588000"/>
            <a:ext cx="1215600" cy="825000"/>
          </a:xfrm>
          <a:prstGeom prst="roundRect">
            <a:avLst>
              <a:gd fmla="val 4107" name="adj"/>
            </a:avLst>
          </a:prstGeom>
          <a:noFill/>
          <a:ln>
            <a:noFill/>
          </a:ln>
        </p:spPr>
      </p:sp>
      <p:sp>
        <p:nvSpPr>
          <p:cNvPr id="2965" name="Google Shape;2965;p173"/>
          <p:cNvSpPr/>
          <p:nvPr>
            <p:ph idx="17" type="pic"/>
          </p:nvPr>
        </p:nvSpPr>
        <p:spPr>
          <a:xfrm>
            <a:off x="7471195" y="3587991"/>
            <a:ext cx="1215600" cy="825000"/>
          </a:xfrm>
          <a:prstGeom prst="roundRect">
            <a:avLst>
              <a:gd fmla="val 4107" name="adj"/>
            </a:avLst>
          </a:prstGeom>
          <a:noFill/>
          <a:ln>
            <a:noFill/>
          </a:ln>
        </p:spPr>
      </p:sp>
      <p:sp>
        <p:nvSpPr>
          <p:cNvPr id="2966" name="Google Shape;2966;p173"/>
          <p:cNvSpPr/>
          <p:nvPr>
            <p:ph idx="18" type="pic"/>
          </p:nvPr>
        </p:nvSpPr>
        <p:spPr>
          <a:xfrm>
            <a:off x="7471195" y="1143001"/>
            <a:ext cx="1215600" cy="825000"/>
          </a:xfrm>
          <a:prstGeom prst="roundRect">
            <a:avLst>
              <a:gd fmla="val 4107" name="adj"/>
            </a:avLst>
          </a:prstGeom>
          <a:noFill/>
          <a:ln>
            <a:noFill/>
          </a:ln>
        </p:spPr>
      </p:sp>
      <p:sp>
        <p:nvSpPr>
          <p:cNvPr id="2967" name="Google Shape;2967;p173"/>
          <p:cNvSpPr/>
          <p:nvPr>
            <p:ph idx="19" type="pic"/>
          </p:nvPr>
        </p:nvSpPr>
        <p:spPr>
          <a:xfrm>
            <a:off x="7471195" y="2365500"/>
            <a:ext cx="1215600" cy="825000"/>
          </a:xfrm>
          <a:prstGeom prst="roundRect">
            <a:avLst>
              <a:gd fmla="val 4107" name="adj"/>
            </a:avLst>
          </a:prstGeom>
          <a:noFill/>
          <a:ln>
            <a:noFill/>
          </a:ln>
        </p:spPr>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one column + img alt dark">
  <p:cSld name="TITLE_AND_TWO_COLUMNS_2_1_1">
    <p:bg>
      <p:bgPr>
        <a:solidFill>
          <a:schemeClr val="dk2"/>
        </a:solidFill>
      </p:bgPr>
    </p:bg>
    <p:spTree>
      <p:nvGrpSpPr>
        <p:cNvPr id="2968" name="Shape 2968"/>
        <p:cNvGrpSpPr/>
        <p:nvPr/>
      </p:nvGrpSpPr>
      <p:grpSpPr>
        <a:xfrm>
          <a:off x="0" y="0"/>
          <a:ext cx="0" cy="0"/>
          <a:chOff x="0" y="0"/>
          <a:chExt cx="0" cy="0"/>
        </a:xfrm>
      </p:grpSpPr>
      <p:sp>
        <p:nvSpPr>
          <p:cNvPr id="2969" name="Google Shape;2969;p174"/>
          <p:cNvSpPr txBox="1"/>
          <p:nvPr>
            <p:ph type="title"/>
          </p:nvPr>
        </p:nvSpPr>
        <p:spPr>
          <a:xfrm>
            <a:off x="457200" y="228600"/>
            <a:ext cx="5372100" cy="7314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20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970" name="Google Shape;2970;p174"/>
          <p:cNvSpPr txBox="1"/>
          <p:nvPr>
            <p:ph idx="1" type="body"/>
          </p:nvPr>
        </p:nvSpPr>
        <p:spPr>
          <a:xfrm>
            <a:off x="457200" y="1143000"/>
            <a:ext cx="3886200" cy="3305100"/>
          </a:xfrm>
          <a:prstGeom prst="rect">
            <a:avLst/>
          </a:prstGeom>
        </p:spPr>
        <p:txBody>
          <a:bodyPr anchorCtr="0" anchor="t" bIns="0" lIns="0" spcFirstLastPara="1" rIns="0" wrap="square" tIns="0">
            <a:noAutofit/>
          </a:bodyPr>
          <a:lstStyle>
            <a:lvl1pPr indent="-304800" lvl="0" marL="457200">
              <a:spcBef>
                <a:spcPts val="400"/>
              </a:spcBef>
              <a:spcAft>
                <a:spcPts val="0"/>
              </a:spcAft>
              <a:buClr>
                <a:schemeClr val="lt1"/>
              </a:buClr>
              <a:buSzPts val="1200"/>
              <a:buChar char="●"/>
              <a:defRPr>
                <a:solidFill>
                  <a:schemeClr val="lt1"/>
                </a:solidFill>
              </a:defRPr>
            </a:lvl1pPr>
            <a:lvl2pPr indent="-304800" lvl="1" marL="914400">
              <a:spcBef>
                <a:spcPts val="400"/>
              </a:spcBef>
              <a:spcAft>
                <a:spcPts val="0"/>
              </a:spcAft>
              <a:buClr>
                <a:schemeClr val="lt1"/>
              </a:buClr>
              <a:buSzPts val="1200"/>
              <a:buChar char="○"/>
              <a:defRPr>
                <a:solidFill>
                  <a:schemeClr val="lt1"/>
                </a:solidFill>
              </a:defRPr>
            </a:lvl2pPr>
            <a:lvl3pPr indent="-304800" lvl="2" marL="1371600">
              <a:spcBef>
                <a:spcPts val="400"/>
              </a:spcBef>
              <a:spcAft>
                <a:spcPts val="0"/>
              </a:spcAft>
              <a:buClr>
                <a:schemeClr val="lt1"/>
              </a:buClr>
              <a:buSzPts val="1200"/>
              <a:buChar char="■"/>
              <a:defRPr>
                <a:solidFill>
                  <a:schemeClr val="lt1"/>
                </a:solidFill>
              </a:defRPr>
            </a:lvl3pPr>
            <a:lvl4pPr indent="-304800" lvl="3" marL="1828800">
              <a:spcBef>
                <a:spcPts val="400"/>
              </a:spcBef>
              <a:spcAft>
                <a:spcPts val="0"/>
              </a:spcAft>
              <a:buClr>
                <a:schemeClr val="lt1"/>
              </a:buClr>
              <a:buSzPts val="1200"/>
              <a:buChar char="●"/>
              <a:defRPr>
                <a:solidFill>
                  <a:schemeClr val="lt1"/>
                </a:solidFill>
              </a:defRPr>
            </a:lvl4pPr>
            <a:lvl5pPr indent="-304800" lvl="4" marL="2286000">
              <a:spcBef>
                <a:spcPts val="400"/>
              </a:spcBef>
              <a:spcAft>
                <a:spcPts val="0"/>
              </a:spcAft>
              <a:buClr>
                <a:schemeClr val="lt1"/>
              </a:buClr>
              <a:buSzPts val="1200"/>
              <a:buChar char="○"/>
              <a:defRPr>
                <a:solidFill>
                  <a:schemeClr val="lt1"/>
                </a:solidFill>
              </a:defRPr>
            </a:lvl5pPr>
            <a:lvl6pPr indent="-304800" lvl="5" marL="2743200">
              <a:spcBef>
                <a:spcPts val="400"/>
              </a:spcBef>
              <a:spcAft>
                <a:spcPts val="0"/>
              </a:spcAft>
              <a:buClr>
                <a:schemeClr val="lt1"/>
              </a:buClr>
              <a:buSzPts val="1200"/>
              <a:buChar char="■"/>
              <a:defRPr>
                <a:solidFill>
                  <a:schemeClr val="lt1"/>
                </a:solidFill>
              </a:defRPr>
            </a:lvl6pPr>
            <a:lvl7pPr indent="-304800" lvl="6" marL="3200400">
              <a:spcBef>
                <a:spcPts val="400"/>
              </a:spcBef>
              <a:spcAft>
                <a:spcPts val="0"/>
              </a:spcAft>
              <a:buClr>
                <a:schemeClr val="lt1"/>
              </a:buClr>
              <a:buSzPts val="1200"/>
              <a:buChar char="●"/>
              <a:defRPr>
                <a:solidFill>
                  <a:schemeClr val="lt1"/>
                </a:solidFill>
              </a:defRPr>
            </a:lvl7pPr>
            <a:lvl8pPr indent="-304800" lvl="7" marL="3657600">
              <a:spcBef>
                <a:spcPts val="400"/>
              </a:spcBef>
              <a:spcAft>
                <a:spcPts val="0"/>
              </a:spcAft>
              <a:buClr>
                <a:schemeClr val="lt1"/>
              </a:buClr>
              <a:buSzPts val="1200"/>
              <a:buChar char="○"/>
              <a:defRPr>
                <a:solidFill>
                  <a:schemeClr val="lt1"/>
                </a:solidFill>
              </a:defRPr>
            </a:lvl8pPr>
            <a:lvl9pPr indent="-304800" lvl="8" marL="4114800">
              <a:spcBef>
                <a:spcPts val="400"/>
              </a:spcBef>
              <a:spcAft>
                <a:spcPts val="400"/>
              </a:spcAft>
              <a:buClr>
                <a:schemeClr val="lt1"/>
              </a:buClr>
              <a:buSzPts val="1200"/>
              <a:buChar char="■"/>
              <a:defRPr>
                <a:solidFill>
                  <a:schemeClr val="lt1"/>
                </a:solidFill>
              </a:defRPr>
            </a:lvl9pPr>
          </a:lstStyle>
          <a:p/>
        </p:txBody>
      </p:sp>
      <p:sp>
        <p:nvSpPr>
          <p:cNvPr id="2971" name="Google Shape;2971;p174"/>
          <p:cNvSpPr/>
          <p:nvPr>
            <p:ph idx="2" type="pic"/>
          </p:nvPr>
        </p:nvSpPr>
        <p:spPr>
          <a:xfrm>
            <a:off x="4572000" y="1143000"/>
            <a:ext cx="4113000" cy="3305100"/>
          </a:xfrm>
          <a:prstGeom prst="roundRect">
            <a:avLst>
              <a:gd fmla="val 5764" name="adj"/>
            </a:avLst>
          </a:prstGeom>
          <a:noFill/>
          <a:ln>
            <a:noFill/>
          </a:ln>
        </p:spPr>
      </p:sp>
      <p:sp>
        <p:nvSpPr>
          <p:cNvPr id="2972" name="Google Shape;2972;p174"/>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E2DCF6"/>
                </a:solidFill>
              </a:defRPr>
            </a:lvl1pPr>
            <a:lvl2pPr lvl="1">
              <a:buNone/>
              <a:defRPr>
                <a:solidFill>
                  <a:srgbClr val="E2DCF6"/>
                </a:solidFill>
              </a:defRPr>
            </a:lvl2pPr>
            <a:lvl3pPr lvl="2">
              <a:buNone/>
              <a:defRPr>
                <a:solidFill>
                  <a:srgbClr val="E2DCF6"/>
                </a:solidFill>
              </a:defRPr>
            </a:lvl3pPr>
            <a:lvl4pPr lvl="3">
              <a:buNone/>
              <a:defRPr>
                <a:solidFill>
                  <a:srgbClr val="E2DCF6"/>
                </a:solidFill>
              </a:defRPr>
            </a:lvl4pPr>
            <a:lvl5pPr lvl="4">
              <a:buNone/>
              <a:defRPr>
                <a:solidFill>
                  <a:srgbClr val="E2DCF6"/>
                </a:solidFill>
              </a:defRPr>
            </a:lvl5pPr>
            <a:lvl6pPr lvl="5">
              <a:buNone/>
              <a:defRPr>
                <a:solidFill>
                  <a:srgbClr val="E2DCF6"/>
                </a:solidFill>
              </a:defRPr>
            </a:lvl6pPr>
            <a:lvl7pPr lvl="6">
              <a:buNone/>
              <a:defRPr>
                <a:solidFill>
                  <a:srgbClr val="E2DCF6"/>
                </a:solidFill>
              </a:defRPr>
            </a:lvl7pPr>
            <a:lvl8pPr lvl="7">
              <a:buNone/>
              <a:defRPr>
                <a:solidFill>
                  <a:srgbClr val="E2DCF6"/>
                </a:solidFill>
              </a:defRPr>
            </a:lvl8pPr>
            <a:lvl9pPr lvl="8">
              <a:buNone/>
              <a:defRPr>
                <a:solidFill>
                  <a:srgbClr val="E2DCF6"/>
                </a:solidFill>
              </a:defRPr>
            </a:lvl9pPr>
          </a:lstStyle>
          <a:p>
            <a:pPr indent="0" lvl="0" marL="0" rtl="0" algn="r">
              <a:spcBef>
                <a:spcPts val="0"/>
              </a:spcBef>
              <a:spcAft>
                <a:spcPts val="0"/>
              </a:spcAft>
              <a:buNone/>
            </a:pPr>
            <a:fld id="{00000000-1234-1234-1234-123412341234}" type="slidenum">
              <a:rPr lang="en"/>
              <a:t>‹#›</a:t>
            </a:fld>
            <a:endParaRPr/>
          </a:p>
        </p:txBody>
      </p:sp>
      <p:sp>
        <p:nvSpPr>
          <p:cNvPr id="2973" name="Google Shape;2973;p174"/>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rgbClr val="E2DCF6"/>
                </a:solidFill>
              </a:rPr>
              <a:t>INTERNAL USE ONLY -  NOT FOR DISTRIBUTION</a:t>
            </a:r>
            <a:endParaRPr sz="1800">
              <a:solidFill>
                <a:srgbClr val="E2DCF6"/>
              </a:solidFill>
              <a:latin typeface="Inter"/>
              <a:ea typeface="Inter"/>
              <a:cs typeface="Inter"/>
              <a:sym typeface="Inter"/>
            </a:endParaRPr>
          </a:p>
        </p:txBody>
      </p:sp>
      <p:grpSp>
        <p:nvGrpSpPr>
          <p:cNvPr id="2974" name="Google Shape;2974;p174"/>
          <p:cNvGrpSpPr/>
          <p:nvPr/>
        </p:nvGrpSpPr>
        <p:grpSpPr>
          <a:xfrm>
            <a:off x="457211" y="4673798"/>
            <a:ext cx="519248" cy="241043"/>
            <a:chOff x="228600" y="4695069"/>
            <a:chExt cx="473723" cy="219930"/>
          </a:xfrm>
        </p:grpSpPr>
        <p:grpSp>
          <p:nvGrpSpPr>
            <p:cNvPr id="2975" name="Google Shape;2975;p174"/>
            <p:cNvGrpSpPr/>
            <p:nvPr/>
          </p:nvGrpSpPr>
          <p:grpSpPr>
            <a:xfrm>
              <a:off x="228646" y="4695069"/>
              <a:ext cx="473677" cy="107830"/>
              <a:chOff x="1138300" y="2252975"/>
              <a:chExt cx="5334200" cy="1214300"/>
            </a:xfrm>
          </p:grpSpPr>
          <p:sp>
            <p:nvSpPr>
              <p:cNvPr id="2976" name="Google Shape;2976;p174"/>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2977" name="Google Shape;2977;p174"/>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2978" name="Google Shape;2978;p174"/>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2979" name="Google Shape;2979;p174"/>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2980" name="Google Shape;2980;p174"/>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2981" name="Google Shape;2981;p174"/>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grpSp>
        <p:sp>
          <p:nvSpPr>
            <p:cNvPr id="2982" name="Google Shape;2982;p174"/>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E2DCF6"/>
                  </a:solidFill>
                  <a:latin typeface="Inter"/>
                  <a:ea typeface="Inter"/>
                  <a:cs typeface="Inter"/>
                  <a:sym typeface="Inter"/>
                </a:rPr>
                <a:t>FRONTAPP, INC.™</a:t>
              </a:r>
              <a:endParaRPr sz="473">
                <a:solidFill>
                  <a:srgbClr val="E2DCF6"/>
                </a:solidFill>
                <a:latin typeface="Inter"/>
                <a:ea typeface="Inter"/>
                <a:cs typeface="Inter"/>
                <a:sym typeface="Inter"/>
              </a:endParaRPr>
            </a:p>
          </p:txBody>
        </p:sp>
      </p:gr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dark">
  <p:cSld name="TITLE_AND_TWO_COLUMNS_1_4">
    <p:bg>
      <p:bgPr>
        <a:solidFill>
          <a:schemeClr val="dk2"/>
        </a:solidFill>
      </p:bgPr>
    </p:bg>
    <p:spTree>
      <p:nvGrpSpPr>
        <p:cNvPr id="2983" name="Shape 2983"/>
        <p:cNvGrpSpPr/>
        <p:nvPr/>
      </p:nvGrpSpPr>
      <p:grpSpPr>
        <a:xfrm>
          <a:off x="0" y="0"/>
          <a:ext cx="0" cy="0"/>
          <a:chOff x="0" y="0"/>
          <a:chExt cx="0" cy="0"/>
        </a:xfrm>
      </p:grpSpPr>
      <p:sp>
        <p:nvSpPr>
          <p:cNvPr id="2984" name="Google Shape;2984;p175"/>
          <p:cNvSpPr txBox="1"/>
          <p:nvPr>
            <p:ph type="title"/>
          </p:nvPr>
        </p:nvSpPr>
        <p:spPr>
          <a:xfrm>
            <a:off x="457200" y="228600"/>
            <a:ext cx="8229600" cy="7314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20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985" name="Google Shape;2985;p175"/>
          <p:cNvSpPr txBox="1"/>
          <p:nvPr>
            <p:ph idx="1" type="body"/>
          </p:nvPr>
        </p:nvSpPr>
        <p:spPr>
          <a:xfrm>
            <a:off x="457200" y="1143000"/>
            <a:ext cx="2560200" cy="3305100"/>
          </a:xfrm>
          <a:prstGeom prst="rect">
            <a:avLst/>
          </a:prstGeom>
        </p:spPr>
        <p:txBody>
          <a:bodyPr anchorCtr="0" anchor="t" bIns="0" lIns="0" spcFirstLastPara="1" rIns="0" wrap="square" tIns="0">
            <a:noAutofit/>
          </a:bodyPr>
          <a:lstStyle>
            <a:lvl1pPr indent="-304800" lvl="0" marL="457200">
              <a:spcBef>
                <a:spcPts val="400"/>
              </a:spcBef>
              <a:spcAft>
                <a:spcPts val="0"/>
              </a:spcAft>
              <a:buClr>
                <a:schemeClr val="lt1"/>
              </a:buClr>
              <a:buSzPts val="1200"/>
              <a:buChar char="●"/>
              <a:defRPr>
                <a:solidFill>
                  <a:schemeClr val="lt1"/>
                </a:solidFill>
              </a:defRPr>
            </a:lvl1pPr>
            <a:lvl2pPr indent="-304800" lvl="1" marL="914400">
              <a:spcBef>
                <a:spcPts val="400"/>
              </a:spcBef>
              <a:spcAft>
                <a:spcPts val="0"/>
              </a:spcAft>
              <a:buClr>
                <a:schemeClr val="lt1"/>
              </a:buClr>
              <a:buSzPts val="1200"/>
              <a:buChar char="○"/>
              <a:defRPr>
                <a:solidFill>
                  <a:schemeClr val="lt1"/>
                </a:solidFill>
              </a:defRPr>
            </a:lvl2pPr>
            <a:lvl3pPr indent="-304800" lvl="2" marL="1371600">
              <a:spcBef>
                <a:spcPts val="400"/>
              </a:spcBef>
              <a:spcAft>
                <a:spcPts val="0"/>
              </a:spcAft>
              <a:buClr>
                <a:schemeClr val="lt1"/>
              </a:buClr>
              <a:buSzPts val="1200"/>
              <a:buChar char="■"/>
              <a:defRPr>
                <a:solidFill>
                  <a:schemeClr val="lt1"/>
                </a:solidFill>
              </a:defRPr>
            </a:lvl3pPr>
            <a:lvl4pPr indent="-304800" lvl="3" marL="1828800">
              <a:spcBef>
                <a:spcPts val="400"/>
              </a:spcBef>
              <a:spcAft>
                <a:spcPts val="0"/>
              </a:spcAft>
              <a:buClr>
                <a:schemeClr val="lt1"/>
              </a:buClr>
              <a:buSzPts val="1200"/>
              <a:buChar char="●"/>
              <a:defRPr>
                <a:solidFill>
                  <a:schemeClr val="lt1"/>
                </a:solidFill>
              </a:defRPr>
            </a:lvl4pPr>
            <a:lvl5pPr indent="-304800" lvl="4" marL="2286000">
              <a:spcBef>
                <a:spcPts val="400"/>
              </a:spcBef>
              <a:spcAft>
                <a:spcPts val="0"/>
              </a:spcAft>
              <a:buClr>
                <a:schemeClr val="lt1"/>
              </a:buClr>
              <a:buSzPts val="1200"/>
              <a:buChar char="○"/>
              <a:defRPr>
                <a:solidFill>
                  <a:schemeClr val="lt1"/>
                </a:solidFill>
              </a:defRPr>
            </a:lvl5pPr>
            <a:lvl6pPr indent="-304800" lvl="5" marL="2743200">
              <a:spcBef>
                <a:spcPts val="400"/>
              </a:spcBef>
              <a:spcAft>
                <a:spcPts val="0"/>
              </a:spcAft>
              <a:buClr>
                <a:schemeClr val="lt1"/>
              </a:buClr>
              <a:buSzPts val="1200"/>
              <a:buChar char="■"/>
              <a:defRPr>
                <a:solidFill>
                  <a:schemeClr val="lt1"/>
                </a:solidFill>
              </a:defRPr>
            </a:lvl6pPr>
            <a:lvl7pPr indent="-304800" lvl="6" marL="3200400">
              <a:spcBef>
                <a:spcPts val="400"/>
              </a:spcBef>
              <a:spcAft>
                <a:spcPts val="0"/>
              </a:spcAft>
              <a:buClr>
                <a:schemeClr val="lt1"/>
              </a:buClr>
              <a:buSzPts val="1200"/>
              <a:buChar char="●"/>
              <a:defRPr>
                <a:solidFill>
                  <a:schemeClr val="lt1"/>
                </a:solidFill>
              </a:defRPr>
            </a:lvl7pPr>
            <a:lvl8pPr indent="-304800" lvl="7" marL="3657600">
              <a:spcBef>
                <a:spcPts val="400"/>
              </a:spcBef>
              <a:spcAft>
                <a:spcPts val="0"/>
              </a:spcAft>
              <a:buClr>
                <a:schemeClr val="lt1"/>
              </a:buClr>
              <a:buSzPts val="1200"/>
              <a:buChar char="○"/>
              <a:defRPr>
                <a:solidFill>
                  <a:schemeClr val="lt1"/>
                </a:solidFill>
              </a:defRPr>
            </a:lvl8pPr>
            <a:lvl9pPr indent="-304800" lvl="8" marL="4114800">
              <a:spcBef>
                <a:spcPts val="400"/>
              </a:spcBef>
              <a:spcAft>
                <a:spcPts val="400"/>
              </a:spcAft>
              <a:buClr>
                <a:schemeClr val="lt1"/>
              </a:buClr>
              <a:buSzPts val="1200"/>
              <a:buChar char="■"/>
              <a:defRPr>
                <a:solidFill>
                  <a:schemeClr val="lt1"/>
                </a:solidFill>
              </a:defRPr>
            </a:lvl9pPr>
          </a:lstStyle>
          <a:p/>
        </p:txBody>
      </p:sp>
      <p:sp>
        <p:nvSpPr>
          <p:cNvPr id="2986" name="Google Shape;2986;p175"/>
          <p:cNvSpPr txBox="1"/>
          <p:nvPr>
            <p:ph idx="2" type="body"/>
          </p:nvPr>
        </p:nvSpPr>
        <p:spPr>
          <a:xfrm>
            <a:off x="3291900" y="1143000"/>
            <a:ext cx="2560200" cy="3305100"/>
          </a:xfrm>
          <a:prstGeom prst="rect">
            <a:avLst/>
          </a:prstGeom>
        </p:spPr>
        <p:txBody>
          <a:bodyPr anchorCtr="0" anchor="t" bIns="0" lIns="0" spcFirstLastPara="1" rIns="0" wrap="square" tIns="0">
            <a:noAutofit/>
          </a:bodyPr>
          <a:lstStyle>
            <a:lvl1pPr indent="-304800" lvl="0" marL="457200">
              <a:spcBef>
                <a:spcPts val="400"/>
              </a:spcBef>
              <a:spcAft>
                <a:spcPts val="0"/>
              </a:spcAft>
              <a:buClr>
                <a:schemeClr val="lt1"/>
              </a:buClr>
              <a:buSzPts val="1200"/>
              <a:buChar char="●"/>
              <a:defRPr>
                <a:solidFill>
                  <a:schemeClr val="lt1"/>
                </a:solidFill>
              </a:defRPr>
            </a:lvl1pPr>
            <a:lvl2pPr indent="-304800" lvl="1" marL="914400">
              <a:spcBef>
                <a:spcPts val="400"/>
              </a:spcBef>
              <a:spcAft>
                <a:spcPts val="0"/>
              </a:spcAft>
              <a:buClr>
                <a:schemeClr val="lt1"/>
              </a:buClr>
              <a:buSzPts val="1200"/>
              <a:buChar char="○"/>
              <a:defRPr>
                <a:solidFill>
                  <a:schemeClr val="lt1"/>
                </a:solidFill>
              </a:defRPr>
            </a:lvl2pPr>
            <a:lvl3pPr indent="-304800" lvl="2" marL="1371600">
              <a:spcBef>
                <a:spcPts val="400"/>
              </a:spcBef>
              <a:spcAft>
                <a:spcPts val="0"/>
              </a:spcAft>
              <a:buClr>
                <a:schemeClr val="lt1"/>
              </a:buClr>
              <a:buSzPts val="1200"/>
              <a:buChar char="■"/>
              <a:defRPr>
                <a:solidFill>
                  <a:schemeClr val="lt1"/>
                </a:solidFill>
              </a:defRPr>
            </a:lvl3pPr>
            <a:lvl4pPr indent="-304800" lvl="3" marL="1828800">
              <a:spcBef>
                <a:spcPts val="400"/>
              </a:spcBef>
              <a:spcAft>
                <a:spcPts val="0"/>
              </a:spcAft>
              <a:buClr>
                <a:schemeClr val="lt1"/>
              </a:buClr>
              <a:buSzPts val="1200"/>
              <a:buChar char="●"/>
              <a:defRPr>
                <a:solidFill>
                  <a:schemeClr val="lt1"/>
                </a:solidFill>
              </a:defRPr>
            </a:lvl4pPr>
            <a:lvl5pPr indent="-304800" lvl="4" marL="2286000">
              <a:spcBef>
                <a:spcPts val="400"/>
              </a:spcBef>
              <a:spcAft>
                <a:spcPts val="0"/>
              </a:spcAft>
              <a:buClr>
                <a:schemeClr val="lt1"/>
              </a:buClr>
              <a:buSzPts val="1200"/>
              <a:buChar char="○"/>
              <a:defRPr>
                <a:solidFill>
                  <a:schemeClr val="lt1"/>
                </a:solidFill>
              </a:defRPr>
            </a:lvl5pPr>
            <a:lvl6pPr indent="-304800" lvl="5" marL="2743200">
              <a:spcBef>
                <a:spcPts val="400"/>
              </a:spcBef>
              <a:spcAft>
                <a:spcPts val="0"/>
              </a:spcAft>
              <a:buClr>
                <a:schemeClr val="lt1"/>
              </a:buClr>
              <a:buSzPts val="1200"/>
              <a:buChar char="■"/>
              <a:defRPr>
                <a:solidFill>
                  <a:schemeClr val="lt1"/>
                </a:solidFill>
              </a:defRPr>
            </a:lvl6pPr>
            <a:lvl7pPr indent="-304800" lvl="6" marL="3200400">
              <a:spcBef>
                <a:spcPts val="400"/>
              </a:spcBef>
              <a:spcAft>
                <a:spcPts val="0"/>
              </a:spcAft>
              <a:buClr>
                <a:schemeClr val="lt1"/>
              </a:buClr>
              <a:buSzPts val="1200"/>
              <a:buChar char="●"/>
              <a:defRPr>
                <a:solidFill>
                  <a:schemeClr val="lt1"/>
                </a:solidFill>
              </a:defRPr>
            </a:lvl7pPr>
            <a:lvl8pPr indent="-304800" lvl="7" marL="3657600">
              <a:spcBef>
                <a:spcPts val="400"/>
              </a:spcBef>
              <a:spcAft>
                <a:spcPts val="0"/>
              </a:spcAft>
              <a:buClr>
                <a:schemeClr val="lt1"/>
              </a:buClr>
              <a:buSzPts val="1200"/>
              <a:buChar char="○"/>
              <a:defRPr>
                <a:solidFill>
                  <a:schemeClr val="lt1"/>
                </a:solidFill>
              </a:defRPr>
            </a:lvl8pPr>
            <a:lvl9pPr indent="-304800" lvl="8" marL="4114800">
              <a:spcBef>
                <a:spcPts val="400"/>
              </a:spcBef>
              <a:spcAft>
                <a:spcPts val="400"/>
              </a:spcAft>
              <a:buClr>
                <a:schemeClr val="lt1"/>
              </a:buClr>
              <a:buSzPts val="1200"/>
              <a:buChar char="■"/>
              <a:defRPr>
                <a:solidFill>
                  <a:schemeClr val="lt1"/>
                </a:solidFill>
              </a:defRPr>
            </a:lvl9pPr>
          </a:lstStyle>
          <a:p/>
        </p:txBody>
      </p:sp>
      <p:sp>
        <p:nvSpPr>
          <p:cNvPr id="2987" name="Google Shape;2987;p175"/>
          <p:cNvSpPr txBox="1"/>
          <p:nvPr>
            <p:ph idx="3" type="body"/>
          </p:nvPr>
        </p:nvSpPr>
        <p:spPr>
          <a:xfrm>
            <a:off x="6126600" y="1143000"/>
            <a:ext cx="2560200" cy="3305100"/>
          </a:xfrm>
          <a:prstGeom prst="rect">
            <a:avLst/>
          </a:prstGeom>
        </p:spPr>
        <p:txBody>
          <a:bodyPr anchorCtr="0" anchor="t" bIns="0" lIns="0" spcFirstLastPara="1" rIns="0" wrap="square" tIns="0">
            <a:noAutofit/>
          </a:bodyPr>
          <a:lstStyle>
            <a:lvl1pPr indent="-304800" lvl="0" marL="457200">
              <a:spcBef>
                <a:spcPts val="400"/>
              </a:spcBef>
              <a:spcAft>
                <a:spcPts val="0"/>
              </a:spcAft>
              <a:buClr>
                <a:schemeClr val="lt1"/>
              </a:buClr>
              <a:buSzPts val="1200"/>
              <a:buChar char="●"/>
              <a:defRPr>
                <a:solidFill>
                  <a:schemeClr val="lt1"/>
                </a:solidFill>
              </a:defRPr>
            </a:lvl1pPr>
            <a:lvl2pPr indent="-304800" lvl="1" marL="914400">
              <a:spcBef>
                <a:spcPts val="400"/>
              </a:spcBef>
              <a:spcAft>
                <a:spcPts val="0"/>
              </a:spcAft>
              <a:buClr>
                <a:schemeClr val="lt1"/>
              </a:buClr>
              <a:buSzPts val="1200"/>
              <a:buChar char="○"/>
              <a:defRPr>
                <a:solidFill>
                  <a:schemeClr val="lt1"/>
                </a:solidFill>
              </a:defRPr>
            </a:lvl2pPr>
            <a:lvl3pPr indent="-304800" lvl="2" marL="1371600">
              <a:spcBef>
                <a:spcPts val="400"/>
              </a:spcBef>
              <a:spcAft>
                <a:spcPts val="0"/>
              </a:spcAft>
              <a:buClr>
                <a:schemeClr val="lt1"/>
              </a:buClr>
              <a:buSzPts val="1200"/>
              <a:buChar char="■"/>
              <a:defRPr>
                <a:solidFill>
                  <a:schemeClr val="lt1"/>
                </a:solidFill>
              </a:defRPr>
            </a:lvl3pPr>
            <a:lvl4pPr indent="-304800" lvl="3" marL="1828800">
              <a:spcBef>
                <a:spcPts val="400"/>
              </a:spcBef>
              <a:spcAft>
                <a:spcPts val="0"/>
              </a:spcAft>
              <a:buClr>
                <a:schemeClr val="lt1"/>
              </a:buClr>
              <a:buSzPts val="1200"/>
              <a:buChar char="●"/>
              <a:defRPr>
                <a:solidFill>
                  <a:schemeClr val="lt1"/>
                </a:solidFill>
              </a:defRPr>
            </a:lvl4pPr>
            <a:lvl5pPr indent="-304800" lvl="4" marL="2286000">
              <a:spcBef>
                <a:spcPts val="400"/>
              </a:spcBef>
              <a:spcAft>
                <a:spcPts val="0"/>
              </a:spcAft>
              <a:buClr>
                <a:schemeClr val="lt1"/>
              </a:buClr>
              <a:buSzPts val="1200"/>
              <a:buChar char="○"/>
              <a:defRPr>
                <a:solidFill>
                  <a:schemeClr val="lt1"/>
                </a:solidFill>
              </a:defRPr>
            </a:lvl5pPr>
            <a:lvl6pPr indent="-304800" lvl="5" marL="2743200">
              <a:spcBef>
                <a:spcPts val="400"/>
              </a:spcBef>
              <a:spcAft>
                <a:spcPts val="0"/>
              </a:spcAft>
              <a:buClr>
                <a:schemeClr val="lt1"/>
              </a:buClr>
              <a:buSzPts val="1200"/>
              <a:buChar char="■"/>
              <a:defRPr>
                <a:solidFill>
                  <a:schemeClr val="lt1"/>
                </a:solidFill>
              </a:defRPr>
            </a:lvl6pPr>
            <a:lvl7pPr indent="-304800" lvl="6" marL="3200400">
              <a:spcBef>
                <a:spcPts val="400"/>
              </a:spcBef>
              <a:spcAft>
                <a:spcPts val="0"/>
              </a:spcAft>
              <a:buClr>
                <a:schemeClr val="lt1"/>
              </a:buClr>
              <a:buSzPts val="1200"/>
              <a:buChar char="●"/>
              <a:defRPr>
                <a:solidFill>
                  <a:schemeClr val="lt1"/>
                </a:solidFill>
              </a:defRPr>
            </a:lvl7pPr>
            <a:lvl8pPr indent="-304800" lvl="7" marL="3657600">
              <a:spcBef>
                <a:spcPts val="400"/>
              </a:spcBef>
              <a:spcAft>
                <a:spcPts val="0"/>
              </a:spcAft>
              <a:buClr>
                <a:schemeClr val="lt1"/>
              </a:buClr>
              <a:buSzPts val="1200"/>
              <a:buChar char="○"/>
              <a:defRPr>
                <a:solidFill>
                  <a:schemeClr val="lt1"/>
                </a:solidFill>
              </a:defRPr>
            </a:lvl8pPr>
            <a:lvl9pPr indent="-304800" lvl="8" marL="4114800">
              <a:spcBef>
                <a:spcPts val="400"/>
              </a:spcBef>
              <a:spcAft>
                <a:spcPts val="400"/>
              </a:spcAft>
              <a:buClr>
                <a:schemeClr val="lt1"/>
              </a:buClr>
              <a:buSzPts val="1200"/>
              <a:buChar char="■"/>
              <a:defRPr>
                <a:solidFill>
                  <a:schemeClr val="lt1"/>
                </a:solidFill>
              </a:defRPr>
            </a:lvl9pPr>
          </a:lstStyle>
          <a:p/>
        </p:txBody>
      </p:sp>
      <p:sp>
        <p:nvSpPr>
          <p:cNvPr id="2988" name="Google Shape;2988;p175"/>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E2DCF6"/>
                </a:solidFill>
              </a:defRPr>
            </a:lvl1pPr>
            <a:lvl2pPr lvl="1">
              <a:buNone/>
              <a:defRPr>
                <a:solidFill>
                  <a:srgbClr val="E2DCF6"/>
                </a:solidFill>
              </a:defRPr>
            </a:lvl2pPr>
            <a:lvl3pPr lvl="2">
              <a:buNone/>
              <a:defRPr>
                <a:solidFill>
                  <a:srgbClr val="E2DCF6"/>
                </a:solidFill>
              </a:defRPr>
            </a:lvl3pPr>
            <a:lvl4pPr lvl="3">
              <a:buNone/>
              <a:defRPr>
                <a:solidFill>
                  <a:srgbClr val="E2DCF6"/>
                </a:solidFill>
              </a:defRPr>
            </a:lvl4pPr>
            <a:lvl5pPr lvl="4">
              <a:buNone/>
              <a:defRPr>
                <a:solidFill>
                  <a:srgbClr val="E2DCF6"/>
                </a:solidFill>
              </a:defRPr>
            </a:lvl5pPr>
            <a:lvl6pPr lvl="5">
              <a:buNone/>
              <a:defRPr>
                <a:solidFill>
                  <a:srgbClr val="E2DCF6"/>
                </a:solidFill>
              </a:defRPr>
            </a:lvl6pPr>
            <a:lvl7pPr lvl="6">
              <a:buNone/>
              <a:defRPr>
                <a:solidFill>
                  <a:srgbClr val="E2DCF6"/>
                </a:solidFill>
              </a:defRPr>
            </a:lvl7pPr>
            <a:lvl8pPr lvl="7">
              <a:buNone/>
              <a:defRPr>
                <a:solidFill>
                  <a:srgbClr val="E2DCF6"/>
                </a:solidFill>
              </a:defRPr>
            </a:lvl8pPr>
            <a:lvl9pPr lvl="8">
              <a:buNone/>
              <a:defRPr>
                <a:solidFill>
                  <a:srgbClr val="E2DCF6"/>
                </a:solidFill>
              </a:defRPr>
            </a:lvl9pPr>
          </a:lstStyle>
          <a:p>
            <a:pPr indent="0" lvl="0" marL="0" rtl="0" algn="r">
              <a:spcBef>
                <a:spcPts val="0"/>
              </a:spcBef>
              <a:spcAft>
                <a:spcPts val="0"/>
              </a:spcAft>
              <a:buNone/>
            </a:pPr>
            <a:fld id="{00000000-1234-1234-1234-123412341234}" type="slidenum">
              <a:rPr lang="en"/>
              <a:t>‹#›</a:t>
            </a:fld>
            <a:endParaRPr/>
          </a:p>
        </p:txBody>
      </p:sp>
      <p:sp>
        <p:nvSpPr>
          <p:cNvPr id="2989" name="Google Shape;2989;p175"/>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rgbClr val="E2DCF6"/>
                </a:solidFill>
              </a:rPr>
              <a:t>INTERNAL USE ONLY -  NOT FOR DISTRIBUTION</a:t>
            </a:r>
            <a:endParaRPr sz="1800">
              <a:solidFill>
                <a:srgbClr val="E2DCF6"/>
              </a:solidFill>
              <a:latin typeface="Inter"/>
              <a:ea typeface="Inter"/>
              <a:cs typeface="Inter"/>
              <a:sym typeface="Inter"/>
            </a:endParaRPr>
          </a:p>
        </p:txBody>
      </p:sp>
      <p:grpSp>
        <p:nvGrpSpPr>
          <p:cNvPr id="2990" name="Google Shape;2990;p175"/>
          <p:cNvGrpSpPr/>
          <p:nvPr/>
        </p:nvGrpSpPr>
        <p:grpSpPr>
          <a:xfrm>
            <a:off x="457211" y="4673798"/>
            <a:ext cx="519248" cy="241043"/>
            <a:chOff x="228600" y="4695069"/>
            <a:chExt cx="473723" cy="219930"/>
          </a:xfrm>
        </p:grpSpPr>
        <p:grpSp>
          <p:nvGrpSpPr>
            <p:cNvPr id="2991" name="Google Shape;2991;p175"/>
            <p:cNvGrpSpPr/>
            <p:nvPr/>
          </p:nvGrpSpPr>
          <p:grpSpPr>
            <a:xfrm>
              <a:off x="228646" y="4695069"/>
              <a:ext cx="473677" cy="107830"/>
              <a:chOff x="1138300" y="2252975"/>
              <a:chExt cx="5334200" cy="1214300"/>
            </a:xfrm>
          </p:grpSpPr>
          <p:sp>
            <p:nvSpPr>
              <p:cNvPr id="2992" name="Google Shape;2992;p175"/>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2993" name="Google Shape;2993;p175"/>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2994" name="Google Shape;2994;p175"/>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2995" name="Google Shape;2995;p175"/>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2996" name="Google Shape;2996;p175"/>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2997" name="Google Shape;2997;p175"/>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grpSp>
        <p:sp>
          <p:nvSpPr>
            <p:cNvPr id="2998" name="Google Shape;2998;p175"/>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E2DCF6"/>
                  </a:solidFill>
                  <a:latin typeface="Inter"/>
                  <a:ea typeface="Inter"/>
                  <a:cs typeface="Inter"/>
                  <a:sym typeface="Inter"/>
                </a:rPr>
                <a:t>FRONTAPP, INC.™</a:t>
              </a:r>
              <a:endParaRPr sz="473">
                <a:solidFill>
                  <a:srgbClr val="E2DCF6"/>
                </a:solidFill>
                <a:latin typeface="Inter"/>
                <a:ea typeface="Inter"/>
                <a:cs typeface="Inter"/>
                <a:sym typeface="Inter"/>
              </a:endParaRPr>
            </a:p>
          </p:txBody>
        </p:sp>
      </p:gr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with images dark">
  <p:cSld name="TITLE_AND_TWO_COLUMNS_1_3_1">
    <p:bg>
      <p:bgPr>
        <a:solidFill>
          <a:schemeClr val="dk2"/>
        </a:solidFill>
      </p:bgPr>
    </p:bg>
    <p:spTree>
      <p:nvGrpSpPr>
        <p:cNvPr id="2999" name="Shape 2999"/>
        <p:cNvGrpSpPr/>
        <p:nvPr/>
      </p:nvGrpSpPr>
      <p:grpSpPr>
        <a:xfrm>
          <a:off x="0" y="0"/>
          <a:ext cx="0" cy="0"/>
          <a:chOff x="0" y="0"/>
          <a:chExt cx="0" cy="0"/>
        </a:xfrm>
      </p:grpSpPr>
      <p:sp>
        <p:nvSpPr>
          <p:cNvPr id="3000" name="Google Shape;3000;p176"/>
          <p:cNvSpPr txBox="1"/>
          <p:nvPr>
            <p:ph type="title"/>
          </p:nvPr>
        </p:nvSpPr>
        <p:spPr>
          <a:xfrm>
            <a:off x="457200" y="228600"/>
            <a:ext cx="8229600" cy="7314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20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001" name="Google Shape;3001;p176"/>
          <p:cNvSpPr txBox="1"/>
          <p:nvPr>
            <p:ph idx="1" type="body"/>
          </p:nvPr>
        </p:nvSpPr>
        <p:spPr>
          <a:xfrm>
            <a:off x="457200" y="3200400"/>
            <a:ext cx="2560200" cy="1257300"/>
          </a:xfrm>
          <a:prstGeom prst="rect">
            <a:avLst/>
          </a:prstGeom>
        </p:spPr>
        <p:txBody>
          <a:bodyPr anchorCtr="0" anchor="t" bIns="0" lIns="0" spcFirstLastPara="1" rIns="0" wrap="square" tIns="0">
            <a:noAutofit/>
          </a:bodyPr>
          <a:lstStyle>
            <a:lvl1pPr indent="-304800" lvl="0" marL="457200">
              <a:spcBef>
                <a:spcPts val="400"/>
              </a:spcBef>
              <a:spcAft>
                <a:spcPts val="0"/>
              </a:spcAft>
              <a:buClr>
                <a:schemeClr val="lt1"/>
              </a:buClr>
              <a:buSzPts val="1200"/>
              <a:buChar char="●"/>
              <a:defRPr>
                <a:solidFill>
                  <a:schemeClr val="lt1"/>
                </a:solidFill>
              </a:defRPr>
            </a:lvl1pPr>
            <a:lvl2pPr indent="-304800" lvl="1" marL="914400">
              <a:spcBef>
                <a:spcPts val="400"/>
              </a:spcBef>
              <a:spcAft>
                <a:spcPts val="0"/>
              </a:spcAft>
              <a:buClr>
                <a:schemeClr val="lt1"/>
              </a:buClr>
              <a:buSzPts val="1200"/>
              <a:buChar char="○"/>
              <a:defRPr>
                <a:solidFill>
                  <a:schemeClr val="lt1"/>
                </a:solidFill>
              </a:defRPr>
            </a:lvl2pPr>
            <a:lvl3pPr indent="-304800" lvl="2" marL="1371600">
              <a:spcBef>
                <a:spcPts val="400"/>
              </a:spcBef>
              <a:spcAft>
                <a:spcPts val="0"/>
              </a:spcAft>
              <a:buClr>
                <a:schemeClr val="lt1"/>
              </a:buClr>
              <a:buSzPts val="1200"/>
              <a:buChar char="■"/>
              <a:defRPr>
                <a:solidFill>
                  <a:schemeClr val="lt1"/>
                </a:solidFill>
              </a:defRPr>
            </a:lvl3pPr>
            <a:lvl4pPr indent="-304800" lvl="3" marL="1828800">
              <a:spcBef>
                <a:spcPts val="400"/>
              </a:spcBef>
              <a:spcAft>
                <a:spcPts val="0"/>
              </a:spcAft>
              <a:buClr>
                <a:schemeClr val="lt1"/>
              </a:buClr>
              <a:buSzPts val="1200"/>
              <a:buChar char="●"/>
              <a:defRPr>
                <a:solidFill>
                  <a:schemeClr val="lt1"/>
                </a:solidFill>
              </a:defRPr>
            </a:lvl4pPr>
            <a:lvl5pPr indent="-304800" lvl="4" marL="2286000">
              <a:spcBef>
                <a:spcPts val="400"/>
              </a:spcBef>
              <a:spcAft>
                <a:spcPts val="0"/>
              </a:spcAft>
              <a:buClr>
                <a:schemeClr val="lt1"/>
              </a:buClr>
              <a:buSzPts val="1200"/>
              <a:buChar char="○"/>
              <a:defRPr>
                <a:solidFill>
                  <a:schemeClr val="lt1"/>
                </a:solidFill>
              </a:defRPr>
            </a:lvl5pPr>
            <a:lvl6pPr indent="-304800" lvl="5" marL="2743200">
              <a:spcBef>
                <a:spcPts val="400"/>
              </a:spcBef>
              <a:spcAft>
                <a:spcPts val="0"/>
              </a:spcAft>
              <a:buClr>
                <a:schemeClr val="lt1"/>
              </a:buClr>
              <a:buSzPts val="1200"/>
              <a:buChar char="■"/>
              <a:defRPr>
                <a:solidFill>
                  <a:schemeClr val="lt1"/>
                </a:solidFill>
              </a:defRPr>
            </a:lvl6pPr>
            <a:lvl7pPr indent="-304800" lvl="6" marL="3200400">
              <a:spcBef>
                <a:spcPts val="400"/>
              </a:spcBef>
              <a:spcAft>
                <a:spcPts val="0"/>
              </a:spcAft>
              <a:buClr>
                <a:schemeClr val="lt1"/>
              </a:buClr>
              <a:buSzPts val="1200"/>
              <a:buChar char="●"/>
              <a:defRPr>
                <a:solidFill>
                  <a:schemeClr val="lt1"/>
                </a:solidFill>
              </a:defRPr>
            </a:lvl7pPr>
            <a:lvl8pPr indent="-304800" lvl="7" marL="3657600">
              <a:spcBef>
                <a:spcPts val="400"/>
              </a:spcBef>
              <a:spcAft>
                <a:spcPts val="0"/>
              </a:spcAft>
              <a:buClr>
                <a:schemeClr val="lt1"/>
              </a:buClr>
              <a:buSzPts val="1200"/>
              <a:buChar char="○"/>
              <a:defRPr>
                <a:solidFill>
                  <a:schemeClr val="lt1"/>
                </a:solidFill>
              </a:defRPr>
            </a:lvl8pPr>
            <a:lvl9pPr indent="-304800" lvl="8" marL="4114800">
              <a:spcBef>
                <a:spcPts val="400"/>
              </a:spcBef>
              <a:spcAft>
                <a:spcPts val="400"/>
              </a:spcAft>
              <a:buClr>
                <a:schemeClr val="lt1"/>
              </a:buClr>
              <a:buSzPts val="1200"/>
              <a:buChar char="■"/>
              <a:defRPr>
                <a:solidFill>
                  <a:schemeClr val="lt1"/>
                </a:solidFill>
              </a:defRPr>
            </a:lvl9pPr>
          </a:lstStyle>
          <a:p/>
        </p:txBody>
      </p:sp>
      <p:sp>
        <p:nvSpPr>
          <p:cNvPr id="3002" name="Google Shape;3002;p176"/>
          <p:cNvSpPr txBox="1"/>
          <p:nvPr>
            <p:ph idx="2" type="body"/>
          </p:nvPr>
        </p:nvSpPr>
        <p:spPr>
          <a:xfrm>
            <a:off x="3291900" y="3200400"/>
            <a:ext cx="2560200" cy="1257300"/>
          </a:xfrm>
          <a:prstGeom prst="rect">
            <a:avLst/>
          </a:prstGeom>
        </p:spPr>
        <p:txBody>
          <a:bodyPr anchorCtr="0" anchor="t" bIns="0" lIns="0" spcFirstLastPara="1" rIns="0" wrap="square" tIns="0">
            <a:noAutofit/>
          </a:bodyPr>
          <a:lstStyle>
            <a:lvl1pPr indent="-304800" lvl="0" marL="457200">
              <a:spcBef>
                <a:spcPts val="400"/>
              </a:spcBef>
              <a:spcAft>
                <a:spcPts val="0"/>
              </a:spcAft>
              <a:buClr>
                <a:schemeClr val="lt1"/>
              </a:buClr>
              <a:buSzPts val="1200"/>
              <a:buChar char="●"/>
              <a:defRPr>
                <a:solidFill>
                  <a:schemeClr val="lt1"/>
                </a:solidFill>
              </a:defRPr>
            </a:lvl1pPr>
            <a:lvl2pPr indent="-304800" lvl="1" marL="914400">
              <a:spcBef>
                <a:spcPts val="400"/>
              </a:spcBef>
              <a:spcAft>
                <a:spcPts val="0"/>
              </a:spcAft>
              <a:buClr>
                <a:schemeClr val="lt1"/>
              </a:buClr>
              <a:buSzPts val="1200"/>
              <a:buChar char="○"/>
              <a:defRPr>
                <a:solidFill>
                  <a:schemeClr val="lt1"/>
                </a:solidFill>
              </a:defRPr>
            </a:lvl2pPr>
            <a:lvl3pPr indent="-304800" lvl="2" marL="1371600">
              <a:spcBef>
                <a:spcPts val="400"/>
              </a:spcBef>
              <a:spcAft>
                <a:spcPts val="0"/>
              </a:spcAft>
              <a:buClr>
                <a:schemeClr val="lt1"/>
              </a:buClr>
              <a:buSzPts val="1200"/>
              <a:buChar char="■"/>
              <a:defRPr>
                <a:solidFill>
                  <a:schemeClr val="lt1"/>
                </a:solidFill>
              </a:defRPr>
            </a:lvl3pPr>
            <a:lvl4pPr indent="-304800" lvl="3" marL="1828800">
              <a:spcBef>
                <a:spcPts val="400"/>
              </a:spcBef>
              <a:spcAft>
                <a:spcPts val="0"/>
              </a:spcAft>
              <a:buClr>
                <a:schemeClr val="lt1"/>
              </a:buClr>
              <a:buSzPts val="1200"/>
              <a:buChar char="●"/>
              <a:defRPr>
                <a:solidFill>
                  <a:schemeClr val="lt1"/>
                </a:solidFill>
              </a:defRPr>
            </a:lvl4pPr>
            <a:lvl5pPr indent="-304800" lvl="4" marL="2286000">
              <a:spcBef>
                <a:spcPts val="400"/>
              </a:spcBef>
              <a:spcAft>
                <a:spcPts val="0"/>
              </a:spcAft>
              <a:buClr>
                <a:schemeClr val="lt1"/>
              </a:buClr>
              <a:buSzPts val="1200"/>
              <a:buChar char="○"/>
              <a:defRPr>
                <a:solidFill>
                  <a:schemeClr val="lt1"/>
                </a:solidFill>
              </a:defRPr>
            </a:lvl5pPr>
            <a:lvl6pPr indent="-304800" lvl="5" marL="2743200">
              <a:spcBef>
                <a:spcPts val="400"/>
              </a:spcBef>
              <a:spcAft>
                <a:spcPts val="0"/>
              </a:spcAft>
              <a:buClr>
                <a:schemeClr val="lt1"/>
              </a:buClr>
              <a:buSzPts val="1200"/>
              <a:buChar char="■"/>
              <a:defRPr>
                <a:solidFill>
                  <a:schemeClr val="lt1"/>
                </a:solidFill>
              </a:defRPr>
            </a:lvl6pPr>
            <a:lvl7pPr indent="-304800" lvl="6" marL="3200400">
              <a:spcBef>
                <a:spcPts val="400"/>
              </a:spcBef>
              <a:spcAft>
                <a:spcPts val="0"/>
              </a:spcAft>
              <a:buClr>
                <a:schemeClr val="lt1"/>
              </a:buClr>
              <a:buSzPts val="1200"/>
              <a:buChar char="●"/>
              <a:defRPr>
                <a:solidFill>
                  <a:schemeClr val="lt1"/>
                </a:solidFill>
              </a:defRPr>
            </a:lvl7pPr>
            <a:lvl8pPr indent="-304800" lvl="7" marL="3657600">
              <a:spcBef>
                <a:spcPts val="400"/>
              </a:spcBef>
              <a:spcAft>
                <a:spcPts val="0"/>
              </a:spcAft>
              <a:buClr>
                <a:schemeClr val="lt1"/>
              </a:buClr>
              <a:buSzPts val="1200"/>
              <a:buChar char="○"/>
              <a:defRPr>
                <a:solidFill>
                  <a:schemeClr val="lt1"/>
                </a:solidFill>
              </a:defRPr>
            </a:lvl8pPr>
            <a:lvl9pPr indent="-304800" lvl="8" marL="4114800">
              <a:spcBef>
                <a:spcPts val="400"/>
              </a:spcBef>
              <a:spcAft>
                <a:spcPts val="400"/>
              </a:spcAft>
              <a:buClr>
                <a:schemeClr val="lt1"/>
              </a:buClr>
              <a:buSzPts val="1200"/>
              <a:buChar char="■"/>
              <a:defRPr>
                <a:solidFill>
                  <a:schemeClr val="lt1"/>
                </a:solidFill>
              </a:defRPr>
            </a:lvl9pPr>
          </a:lstStyle>
          <a:p/>
        </p:txBody>
      </p:sp>
      <p:sp>
        <p:nvSpPr>
          <p:cNvPr id="3003" name="Google Shape;3003;p176"/>
          <p:cNvSpPr txBox="1"/>
          <p:nvPr>
            <p:ph idx="3" type="body"/>
          </p:nvPr>
        </p:nvSpPr>
        <p:spPr>
          <a:xfrm>
            <a:off x="6126600" y="3200400"/>
            <a:ext cx="2560200" cy="1257300"/>
          </a:xfrm>
          <a:prstGeom prst="rect">
            <a:avLst/>
          </a:prstGeom>
        </p:spPr>
        <p:txBody>
          <a:bodyPr anchorCtr="0" anchor="t" bIns="0" lIns="0" spcFirstLastPara="1" rIns="0" wrap="square" tIns="0">
            <a:noAutofit/>
          </a:bodyPr>
          <a:lstStyle>
            <a:lvl1pPr indent="-304800" lvl="0" marL="457200">
              <a:spcBef>
                <a:spcPts val="400"/>
              </a:spcBef>
              <a:spcAft>
                <a:spcPts val="0"/>
              </a:spcAft>
              <a:buClr>
                <a:schemeClr val="lt1"/>
              </a:buClr>
              <a:buSzPts val="1200"/>
              <a:buChar char="●"/>
              <a:defRPr>
                <a:solidFill>
                  <a:schemeClr val="lt1"/>
                </a:solidFill>
              </a:defRPr>
            </a:lvl1pPr>
            <a:lvl2pPr indent="-304800" lvl="1" marL="914400">
              <a:spcBef>
                <a:spcPts val="400"/>
              </a:spcBef>
              <a:spcAft>
                <a:spcPts val="0"/>
              </a:spcAft>
              <a:buClr>
                <a:schemeClr val="lt1"/>
              </a:buClr>
              <a:buSzPts val="1200"/>
              <a:buChar char="○"/>
              <a:defRPr>
                <a:solidFill>
                  <a:schemeClr val="lt1"/>
                </a:solidFill>
              </a:defRPr>
            </a:lvl2pPr>
            <a:lvl3pPr indent="-304800" lvl="2" marL="1371600">
              <a:spcBef>
                <a:spcPts val="400"/>
              </a:spcBef>
              <a:spcAft>
                <a:spcPts val="0"/>
              </a:spcAft>
              <a:buClr>
                <a:schemeClr val="lt1"/>
              </a:buClr>
              <a:buSzPts val="1200"/>
              <a:buChar char="■"/>
              <a:defRPr>
                <a:solidFill>
                  <a:schemeClr val="lt1"/>
                </a:solidFill>
              </a:defRPr>
            </a:lvl3pPr>
            <a:lvl4pPr indent="-304800" lvl="3" marL="1828800">
              <a:spcBef>
                <a:spcPts val="400"/>
              </a:spcBef>
              <a:spcAft>
                <a:spcPts val="0"/>
              </a:spcAft>
              <a:buClr>
                <a:schemeClr val="lt1"/>
              </a:buClr>
              <a:buSzPts val="1200"/>
              <a:buChar char="●"/>
              <a:defRPr>
                <a:solidFill>
                  <a:schemeClr val="lt1"/>
                </a:solidFill>
              </a:defRPr>
            </a:lvl4pPr>
            <a:lvl5pPr indent="-304800" lvl="4" marL="2286000">
              <a:spcBef>
                <a:spcPts val="400"/>
              </a:spcBef>
              <a:spcAft>
                <a:spcPts val="0"/>
              </a:spcAft>
              <a:buClr>
                <a:schemeClr val="lt1"/>
              </a:buClr>
              <a:buSzPts val="1200"/>
              <a:buChar char="○"/>
              <a:defRPr>
                <a:solidFill>
                  <a:schemeClr val="lt1"/>
                </a:solidFill>
              </a:defRPr>
            </a:lvl5pPr>
            <a:lvl6pPr indent="-304800" lvl="5" marL="2743200">
              <a:spcBef>
                <a:spcPts val="400"/>
              </a:spcBef>
              <a:spcAft>
                <a:spcPts val="0"/>
              </a:spcAft>
              <a:buClr>
                <a:schemeClr val="lt1"/>
              </a:buClr>
              <a:buSzPts val="1200"/>
              <a:buChar char="■"/>
              <a:defRPr>
                <a:solidFill>
                  <a:schemeClr val="lt1"/>
                </a:solidFill>
              </a:defRPr>
            </a:lvl6pPr>
            <a:lvl7pPr indent="-304800" lvl="6" marL="3200400">
              <a:spcBef>
                <a:spcPts val="400"/>
              </a:spcBef>
              <a:spcAft>
                <a:spcPts val="0"/>
              </a:spcAft>
              <a:buClr>
                <a:schemeClr val="lt1"/>
              </a:buClr>
              <a:buSzPts val="1200"/>
              <a:buChar char="●"/>
              <a:defRPr>
                <a:solidFill>
                  <a:schemeClr val="lt1"/>
                </a:solidFill>
              </a:defRPr>
            </a:lvl7pPr>
            <a:lvl8pPr indent="-304800" lvl="7" marL="3657600">
              <a:spcBef>
                <a:spcPts val="400"/>
              </a:spcBef>
              <a:spcAft>
                <a:spcPts val="0"/>
              </a:spcAft>
              <a:buClr>
                <a:schemeClr val="lt1"/>
              </a:buClr>
              <a:buSzPts val="1200"/>
              <a:buChar char="○"/>
              <a:defRPr>
                <a:solidFill>
                  <a:schemeClr val="lt1"/>
                </a:solidFill>
              </a:defRPr>
            </a:lvl8pPr>
            <a:lvl9pPr indent="-304800" lvl="8" marL="4114800">
              <a:spcBef>
                <a:spcPts val="400"/>
              </a:spcBef>
              <a:spcAft>
                <a:spcPts val="400"/>
              </a:spcAft>
              <a:buClr>
                <a:schemeClr val="lt1"/>
              </a:buClr>
              <a:buSzPts val="1200"/>
              <a:buChar char="■"/>
              <a:defRPr>
                <a:solidFill>
                  <a:schemeClr val="lt1"/>
                </a:solidFill>
              </a:defRPr>
            </a:lvl9pPr>
          </a:lstStyle>
          <a:p/>
        </p:txBody>
      </p:sp>
      <p:sp>
        <p:nvSpPr>
          <p:cNvPr id="3004" name="Google Shape;3004;p176"/>
          <p:cNvSpPr/>
          <p:nvPr>
            <p:ph idx="4" type="pic"/>
          </p:nvPr>
        </p:nvSpPr>
        <p:spPr>
          <a:xfrm>
            <a:off x="457200" y="1143000"/>
            <a:ext cx="2560200" cy="1883700"/>
          </a:xfrm>
          <a:prstGeom prst="roundRect">
            <a:avLst>
              <a:gd fmla="val 8674" name="adj"/>
            </a:avLst>
          </a:prstGeom>
          <a:noFill/>
          <a:ln>
            <a:noFill/>
          </a:ln>
        </p:spPr>
      </p:sp>
      <p:sp>
        <p:nvSpPr>
          <p:cNvPr id="3005" name="Google Shape;3005;p176"/>
          <p:cNvSpPr/>
          <p:nvPr>
            <p:ph idx="5" type="pic"/>
          </p:nvPr>
        </p:nvSpPr>
        <p:spPr>
          <a:xfrm>
            <a:off x="3291900" y="1143000"/>
            <a:ext cx="2560200" cy="1883700"/>
          </a:xfrm>
          <a:prstGeom prst="roundRect">
            <a:avLst>
              <a:gd fmla="val 8674" name="adj"/>
            </a:avLst>
          </a:prstGeom>
          <a:noFill/>
          <a:ln>
            <a:noFill/>
          </a:ln>
        </p:spPr>
      </p:sp>
      <p:sp>
        <p:nvSpPr>
          <p:cNvPr id="3006" name="Google Shape;3006;p176"/>
          <p:cNvSpPr/>
          <p:nvPr>
            <p:ph idx="6" type="pic"/>
          </p:nvPr>
        </p:nvSpPr>
        <p:spPr>
          <a:xfrm>
            <a:off x="6126600" y="1143000"/>
            <a:ext cx="2560200" cy="1883700"/>
          </a:xfrm>
          <a:prstGeom prst="roundRect">
            <a:avLst>
              <a:gd fmla="val 8674" name="adj"/>
            </a:avLst>
          </a:prstGeom>
          <a:noFill/>
          <a:ln>
            <a:noFill/>
          </a:ln>
        </p:spPr>
      </p:sp>
      <p:sp>
        <p:nvSpPr>
          <p:cNvPr id="3007" name="Google Shape;3007;p176"/>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E2DCF6"/>
                </a:solidFill>
              </a:defRPr>
            </a:lvl1pPr>
            <a:lvl2pPr lvl="1">
              <a:buNone/>
              <a:defRPr>
                <a:solidFill>
                  <a:srgbClr val="E2DCF6"/>
                </a:solidFill>
              </a:defRPr>
            </a:lvl2pPr>
            <a:lvl3pPr lvl="2">
              <a:buNone/>
              <a:defRPr>
                <a:solidFill>
                  <a:srgbClr val="E2DCF6"/>
                </a:solidFill>
              </a:defRPr>
            </a:lvl3pPr>
            <a:lvl4pPr lvl="3">
              <a:buNone/>
              <a:defRPr>
                <a:solidFill>
                  <a:srgbClr val="E2DCF6"/>
                </a:solidFill>
              </a:defRPr>
            </a:lvl4pPr>
            <a:lvl5pPr lvl="4">
              <a:buNone/>
              <a:defRPr>
                <a:solidFill>
                  <a:srgbClr val="E2DCF6"/>
                </a:solidFill>
              </a:defRPr>
            </a:lvl5pPr>
            <a:lvl6pPr lvl="5">
              <a:buNone/>
              <a:defRPr>
                <a:solidFill>
                  <a:srgbClr val="E2DCF6"/>
                </a:solidFill>
              </a:defRPr>
            </a:lvl6pPr>
            <a:lvl7pPr lvl="6">
              <a:buNone/>
              <a:defRPr>
                <a:solidFill>
                  <a:srgbClr val="E2DCF6"/>
                </a:solidFill>
              </a:defRPr>
            </a:lvl7pPr>
            <a:lvl8pPr lvl="7">
              <a:buNone/>
              <a:defRPr>
                <a:solidFill>
                  <a:srgbClr val="E2DCF6"/>
                </a:solidFill>
              </a:defRPr>
            </a:lvl8pPr>
            <a:lvl9pPr lvl="8">
              <a:buNone/>
              <a:defRPr>
                <a:solidFill>
                  <a:srgbClr val="E2DCF6"/>
                </a:solidFill>
              </a:defRPr>
            </a:lvl9pPr>
          </a:lstStyle>
          <a:p>
            <a:pPr indent="0" lvl="0" marL="0" rtl="0" algn="r">
              <a:spcBef>
                <a:spcPts val="0"/>
              </a:spcBef>
              <a:spcAft>
                <a:spcPts val="0"/>
              </a:spcAft>
              <a:buNone/>
            </a:pPr>
            <a:fld id="{00000000-1234-1234-1234-123412341234}" type="slidenum">
              <a:rPr lang="en"/>
              <a:t>‹#›</a:t>
            </a:fld>
            <a:endParaRPr/>
          </a:p>
        </p:txBody>
      </p:sp>
      <p:sp>
        <p:nvSpPr>
          <p:cNvPr id="3008" name="Google Shape;3008;p176"/>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rgbClr val="E2DCF6"/>
                </a:solidFill>
              </a:rPr>
              <a:t>INTERNAL USE ONLY -  NOT FOR DISTRIBUTION</a:t>
            </a:r>
            <a:endParaRPr sz="1800">
              <a:solidFill>
                <a:srgbClr val="E2DCF6"/>
              </a:solidFill>
              <a:latin typeface="Inter"/>
              <a:ea typeface="Inter"/>
              <a:cs typeface="Inter"/>
              <a:sym typeface="Inter"/>
            </a:endParaRPr>
          </a:p>
        </p:txBody>
      </p:sp>
      <p:grpSp>
        <p:nvGrpSpPr>
          <p:cNvPr id="3009" name="Google Shape;3009;p176"/>
          <p:cNvGrpSpPr/>
          <p:nvPr/>
        </p:nvGrpSpPr>
        <p:grpSpPr>
          <a:xfrm>
            <a:off x="457211" y="4673798"/>
            <a:ext cx="519248" cy="241043"/>
            <a:chOff x="228600" y="4695069"/>
            <a:chExt cx="473723" cy="219930"/>
          </a:xfrm>
        </p:grpSpPr>
        <p:grpSp>
          <p:nvGrpSpPr>
            <p:cNvPr id="3010" name="Google Shape;3010;p176"/>
            <p:cNvGrpSpPr/>
            <p:nvPr/>
          </p:nvGrpSpPr>
          <p:grpSpPr>
            <a:xfrm>
              <a:off x="228646" y="4695069"/>
              <a:ext cx="473677" cy="107830"/>
              <a:chOff x="1138300" y="2252975"/>
              <a:chExt cx="5334200" cy="1214300"/>
            </a:xfrm>
          </p:grpSpPr>
          <p:sp>
            <p:nvSpPr>
              <p:cNvPr id="3011" name="Google Shape;3011;p176"/>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012" name="Google Shape;3012;p176"/>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013" name="Google Shape;3013;p176"/>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014" name="Google Shape;3014;p176"/>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015" name="Google Shape;3015;p176"/>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016" name="Google Shape;3016;p176"/>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grpSp>
        <p:sp>
          <p:nvSpPr>
            <p:cNvPr id="3017" name="Google Shape;3017;p176"/>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E2DCF6"/>
                  </a:solidFill>
                  <a:latin typeface="Inter"/>
                  <a:ea typeface="Inter"/>
                  <a:cs typeface="Inter"/>
                  <a:sym typeface="Inter"/>
                </a:rPr>
                <a:t>FRONTAPP, INC.™</a:t>
              </a:r>
              <a:endParaRPr sz="473">
                <a:solidFill>
                  <a:srgbClr val="E2DCF6"/>
                </a:solidFill>
                <a:latin typeface="Inter"/>
                <a:ea typeface="Inter"/>
                <a:cs typeface="Inter"/>
                <a:sym typeface="Inter"/>
              </a:endParaRPr>
            </a:p>
          </p:txBody>
        </p:sp>
      </p:gr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 img dark">
  <p:cSld name="TITLE_AND_TWO_COLUMNS_1_1_1">
    <p:bg>
      <p:bgPr>
        <a:solidFill>
          <a:schemeClr val="dk2"/>
        </a:solidFill>
      </p:bgPr>
    </p:bg>
    <p:spTree>
      <p:nvGrpSpPr>
        <p:cNvPr id="3018" name="Shape 3018"/>
        <p:cNvGrpSpPr/>
        <p:nvPr/>
      </p:nvGrpSpPr>
      <p:grpSpPr>
        <a:xfrm>
          <a:off x="0" y="0"/>
          <a:ext cx="0" cy="0"/>
          <a:chOff x="0" y="0"/>
          <a:chExt cx="0" cy="0"/>
        </a:xfrm>
      </p:grpSpPr>
      <p:sp>
        <p:nvSpPr>
          <p:cNvPr id="3019" name="Google Shape;3019;p177"/>
          <p:cNvSpPr txBox="1"/>
          <p:nvPr>
            <p:ph type="title"/>
          </p:nvPr>
        </p:nvSpPr>
        <p:spPr>
          <a:xfrm>
            <a:off x="457200" y="228600"/>
            <a:ext cx="8229600" cy="7314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20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020" name="Google Shape;3020;p177"/>
          <p:cNvSpPr txBox="1"/>
          <p:nvPr>
            <p:ph idx="1" type="body"/>
          </p:nvPr>
        </p:nvSpPr>
        <p:spPr>
          <a:xfrm>
            <a:off x="457200" y="1143000"/>
            <a:ext cx="2560200" cy="3305100"/>
          </a:xfrm>
          <a:prstGeom prst="rect">
            <a:avLst/>
          </a:prstGeom>
        </p:spPr>
        <p:txBody>
          <a:bodyPr anchorCtr="0" anchor="t" bIns="0" lIns="0" spcFirstLastPara="1" rIns="0" wrap="square" tIns="0">
            <a:noAutofit/>
          </a:bodyPr>
          <a:lstStyle>
            <a:lvl1pPr indent="-304800" lvl="0" marL="457200">
              <a:spcBef>
                <a:spcPts val="400"/>
              </a:spcBef>
              <a:spcAft>
                <a:spcPts val="0"/>
              </a:spcAft>
              <a:buClr>
                <a:schemeClr val="lt1"/>
              </a:buClr>
              <a:buSzPts val="1200"/>
              <a:buChar char="●"/>
              <a:defRPr>
                <a:solidFill>
                  <a:schemeClr val="lt1"/>
                </a:solidFill>
              </a:defRPr>
            </a:lvl1pPr>
            <a:lvl2pPr indent="-304800" lvl="1" marL="914400">
              <a:spcBef>
                <a:spcPts val="400"/>
              </a:spcBef>
              <a:spcAft>
                <a:spcPts val="0"/>
              </a:spcAft>
              <a:buClr>
                <a:schemeClr val="lt1"/>
              </a:buClr>
              <a:buSzPts val="1200"/>
              <a:buChar char="○"/>
              <a:defRPr>
                <a:solidFill>
                  <a:schemeClr val="lt1"/>
                </a:solidFill>
              </a:defRPr>
            </a:lvl2pPr>
            <a:lvl3pPr indent="-304800" lvl="2" marL="1371600">
              <a:spcBef>
                <a:spcPts val="400"/>
              </a:spcBef>
              <a:spcAft>
                <a:spcPts val="0"/>
              </a:spcAft>
              <a:buClr>
                <a:schemeClr val="lt1"/>
              </a:buClr>
              <a:buSzPts val="1200"/>
              <a:buChar char="■"/>
              <a:defRPr>
                <a:solidFill>
                  <a:schemeClr val="lt1"/>
                </a:solidFill>
              </a:defRPr>
            </a:lvl3pPr>
            <a:lvl4pPr indent="-304800" lvl="3" marL="1828800">
              <a:spcBef>
                <a:spcPts val="400"/>
              </a:spcBef>
              <a:spcAft>
                <a:spcPts val="0"/>
              </a:spcAft>
              <a:buClr>
                <a:schemeClr val="lt1"/>
              </a:buClr>
              <a:buSzPts val="1200"/>
              <a:buChar char="●"/>
              <a:defRPr>
                <a:solidFill>
                  <a:schemeClr val="lt1"/>
                </a:solidFill>
              </a:defRPr>
            </a:lvl4pPr>
            <a:lvl5pPr indent="-304800" lvl="4" marL="2286000">
              <a:spcBef>
                <a:spcPts val="400"/>
              </a:spcBef>
              <a:spcAft>
                <a:spcPts val="0"/>
              </a:spcAft>
              <a:buClr>
                <a:schemeClr val="lt1"/>
              </a:buClr>
              <a:buSzPts val="1200"/>
              <a:buChar char="○"/>
              <a:defRPr>
                <a:solidFill>
                  <a:schemeClr val="lt1"/>
                </a:solidFill>
              </a:defRPr>
            </a:lvl5pPr>
            <a:lvl6pPr indent="-304800" lvl="5" marL="2743200">
              <a:spcBef>
                <a:spcPts val="400"/>
              </a:spcBef>
              <a:spcAft>
                <a:spcPts val="0"/>
              </a:spcAft>
              <a:buClr>
                <a:schemeClr val="lt1"/>
              </a:buClr>
              <a:buSzPts val="1200"/>
              <a:buChar char="■"/>
              <a:defRPr>
                <a:solidFill>
                  <a:schemeClr val="lt1"/>
                </a:solidFill>
              </a:defRPr>
            </a:lvl6pPr>
            <a:lvl7pPr indent="-304800" lvl="6" marL="3200400">
              <a:spcBef>
                <a:spcPts val="400"/>
              </a:spcBef>
              <a:spcAft>
                <a:spcPts val="0"/>
              </a:spcAft>
              <a:buClr>
                <a:schemeClr val="lt1"/>
              </a:buClr>
              <a:buSzPts val="1200"/>
              <a:buChar char="●"/>
              <a:defRPr>
                <a:solidFill>
                  <a:schemeClr val="lt1"/>
                </a:solidFill>
              </a:defRPr>
            </a:lvl7pPr>
            <a:lvl8pPr indent="-304800" lvl="7" marL="3657600">
              <a:spcBef>
                <a:spcPts val="400"/>
              </a:spcBef>
              <a:spcAft>
                <a:spcPts val="0"/>
              </a:spcAft>
              <a:buClr>
                <a:schemeClr val="lt1"/>
              </a:buClr>
              <a:buSzPts val="1200"/>
              <a:buChar char="○"/>
              <a:defRPr>
                <a:solidFill>
                  <a:schemeClr val="lt1"/>
                </a:solidFill>
              </a:defRPr>
            </a:lvl8pPr>
            <a:lvl9pPr indent="-304800" lvl="8" marL="4114800">
              <a:spcBef>
                <a:spcPts val="400"/>
              </a:spcBef>
              <a:spcAft>
                <a:spcPts val="400"/>
              </a:spcAft>
              <a:buClr>
                <a:schemeClr val="lt1"/>
              </a:buClr>
              <a:buSzPts val="1200"/>
              <a:buChar char="■"/>
              <a:defRPr>
                <a:solidFill>
                  <a:schemeClr val="lt1"/>
                </a:solidFill>
              </a:defRPr>
            </a:lvl9pPr>
          </a:lstStyle>
          <a:p/>
        </p:txBody>
      </p:sp>
      <p:sp>
        <p:nvSpPr>
          <p:cNvPr id="3021" name="Google Shape;3021;p177"/>
          <p:cNvSpPr txBox="1"/>
          <p:nvPr>
            <p:ph idx="2" type="body"/>
          </p:nvPr>
        </p:nvSpPr>
        <p:spPr>
          <a:xfrm>
            <a:off x="3291900" y="1143000"/>
            <a:ext cx="2560200" cy="3305100"/>
          </a:xfrm>
          <a:prstGeom prst="rect">
            <a:avLst/>
          </a:prstGeom>
        </p:spPr>
        <p:txBody>
          <a:bodyPr anchorCtr="0" anchor="t" bIns="0" lIns="0" spcFirstLastPara="1" rIns="0" wrap="square" tIns="0">
            <a:noAutofit/>
          </a:bodyPr>
          <a:lstStyle>
            <a:lvl1pPr indent="-304800" lvl="0" marL="457200">
              <a:spcBef>
                <a:spcPts val="400"/>
              </a:spcBef>
              <a:spcAft>
                <a:spcPts val="0"/>
              </a:spcAft>
              <a:buClr>
                <a:schemeClr val="lt1"/>
              </a:buClr>
              <a:buSzPts val="1200"/>
              <a:buChar char="●"/>
              <a:defRPr>
                <a:solidFill>
                  <a:schemeClr val="lt1"/>
                </a:solidFill>
              </a:defRPr>
            </a:lvl1pPr>
            <a:lvl2pPr indent="-304800" lvl="1" marL="914400">
              <a:spcBef>
                <a:spcPts val="400"/>
              </a:spcBef>
              <a:spcAft>
                <a:spcPts val="0"/>
              </a:spcAft>
              <a:buClr>
                <a:schemeClr val="lt1"/>
              </a:buClr>
              <a:buSzPts val="1200"/>
              <a:buChar char="○"/>
              <a:defRPr>
                <a:solidFill>
                  <a:schemeClr val="lt1"/>
                </a:solidFill>
              </a:defRPr>
            </a:lvl2pPr>
            <a:lvl3pPr indent="-304800" lvl="2" marL="1371600">
              <a:spcBef>
                <a:spcPts val="400"/>
              </a:spcBef>
              <a:spcAft>
                <a:spcPts val="0"/>
              </a:spcAft>
              <a:buClr>
                <a:schemeClr val="lt1"/>
              </a:buClr>
              <a:buSzPts val="1200"/>
              <a:buChar char="■"/>
              <a:defRPr>
                <a:solidFill>
                  <a:schemeClr val="lt1"/>
                </a:solidFill>
              </a:defRPr>
            </a:lvl3pPr>
            <a:lvl4pPr indent="-304800" lvl="3" marL="1828800">
              <a:spcBef>
                <a:spcPts val="400"/>
              </a:spcBef>
              <a:spcAft>
                <a:spcPts val="0"/>
              </a:spcAft>
              <a:buClr>
                <a:schemeClr val="lt1"/>
              </a:buClr>
              <a:buSzPts val="1200"/>
              <a:buChar char="●"/>
              <a:defRPr>
                <a:solidFill>
                  <a:schemeClr val="lt1"/>
                </a:solidFill>
              </a:defRPr>
            </a:lvl4pPr>
            <a:lvl5pPr indent="-304800" lvl="4" marL="2286000">
              <a:spcBef>
                <a:spcPts val="400"/>
              </a:spcBef>
              <a:spcAft>
                <a:spcPts val="0"/>
              </a:spcAft>
              <a:buClr>
                <a:schemeClr val="lt1"/>
              </a:buClr>
              <a:buSzPts val="1200"/>
              <a:buChar char="○"/>
              <a:defRPr>
                <a:solidFill>
                  <a:schemeClr val="lt1"/>
                </a:solidFill>
              </a:defRPr>
            </a:lvl5pPr>
            <a:lvl6pPr indent="-304800" lvl="5" marL="2743200">
              <a:spcBef>
                <a:spcPts val="400"/>
              </a:spcBef>
              <a:spcAft>
                <a:spcPts val="0"/>
              </a:spcAft>
              <a:buClr>
                <a:schemeClr val="lt1"/>
              </a:buClr>
              <a:buSzPts val="1200"/>
              <a:buChar char="■"/>
              <a:defRPr>
                <a:solidFill>
                  <a:schemeClr val="lt1"/>
                </a:solidFill>
              </a:defRPr>
            </a:lvl6pPr>
            <a:lvl7pPr indent="-304800" lvl="6" marL="3200400">
              <a:spcBef>
                <a:spcPts val="400"/>
              </a:spcBef>
              <a:spcAft>
                <a:spcPts val="0"/>
              </a:spcAft>
              <a:buClr>
                <a:schemeClr val="lt1"/>
              </a:buClr>
              <a:buSzPts val="1200"/>
              <a:buChar char="●"/>
              <a:defRPr>
                <a:solidFill>
                  <a:schemeClr val="lt1"/>
                </a:solidFill>
              </a:defRPr>
            </a:lvl7pPr>
            <a:lvl8pPr indent="-304800" lvl="7" marL="3657600">
              <a:spcBef>
                <a:spcPts val="400"/>
              </a:spcBef>
              <a:spcAft>
                <a:spcPts val="0"/>
              </a:spcAft>
              <a:buClr>
                <a:schemeClr val="lt1"/>
              </a:buClr>
              <a:buSzPts val="1200"/>
              <a:buChar char="○"/>
              <a:defRPr>
                <a:solidFill>
                  <a:schemeClr val="lt1"/>
                </a:solidFill>
              </a:defRPr>
            </a:lvl8pPr>
            <a:lvl9pPr indent="-304800" lvl="8" marL="4114800">
              <a:spcBef>
                <a:spcPts val="400"/>
              </a:spcBef>
              <a:spcAft>
                <a:spcPts val="400"/>
              </a:spcAft>
              <a:buClr>
                <a:schemeClr val="lt1"/>
              </a:buClr>
              <a:buSzPts val="1200"/>
              <a:buChar char="■"/>
              <a:defRPr>
                <a:solidFill>
                  <a:schemeClr val="lt1"/>
                </a:solidFill>
              </a:defRPr>
            </a:lvl9pPr>
          </a:lstStyle>
          <a:p/>
        </p:txBody>
      </p:sp>
      <p:sp>
        <p:nvSpPr>
          <p:cNvPr id="3022" name="Google Shape;3022;p177"/>
          <p:cNvSpPr/>
          <p:nvPr>
            <p:ph idx="3" type="pic"/>
          </p:nvPr>
        </p:nvSpPr>
        <p:spPr>
          <a:xfrm>
            <a:off x="6126600" y="1152475"/>
            <a:ext cx="2560200" cy="3305100"/>
          </a:xfrm>
          <a:prstGeom prst="roundRect">
            <a:avLst>
              <a:gd fmla="val 5764" name="adj"/>
            </a:avLst>
          </a:prstGeom>
          <a:noFill/>
          <a:ln>
            <a:noFill/>
          </a:ln>
        </p:spPr>
      </p:sp>
      <p:sp>
        <p:nvSpPr>
          <p:cNvPr id="3023" name="Google Shape;3023;p177"/>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E2DCF6"/>
                </a:solidFill>
              </a:defRPr>
            </a:lvl1pPr>
            <a:lvl2pPr lvl="1">
              <a:buNone/>
              <a:defRPr>
                <a:solidFill>
                  <a:srgbClr val="E2DCF6"/>
                </a:solidFill>
              </a:defRPr>
            </a:lvl2pPr>
            <a:lvl3pPr lvl="2">
              <a:buNone/>
              <a:defRPr>
                <a:solidFill>
                  <a:srgbClr val="E2DCF6"/>
                </a:solidFill>
              </a:defRPr>
            </a:lvl3pPr>
            <a:lvl4pPr lvl="3">
              <a:buNone/>
              <a:defRPr>
                <a:solidFill>
                  <a:srgbClr val="E2DCF6"/>
                </a:solidFill>
              </a:defRPr>
            </a:lvl4pPr>
            <a:lvl5pPr lvl="4">
              <a:buNone/>
              <a:defRPr>
                <a:solidFill>
                  <a:srgbClr val="E2DCF6"/>
                </a:solidFill>
              </a:defRPr>
            </a:lvl5pPr>
            <a:lvl6pPr lvl="5">
              <a:buNone/>
              <a:defRPr>
                <a:solidFill>
                  <a:srgbClr val="E2DCF6"/>
                </a:solidFill>
              </a:defRPr>
            </a:lvl6pPr>
            <a:lvl7pPr lvl="6">
              <a:buNone/>
              <a:defRPr>
                <a:solidFill>
                  <a:srgbClr val="E2DCF6"/>
                </a:solidFill>
              </a:defRPr>
            </a:lvl7pPr>
            <a:lvl8pPr lvl="7">
              <a:buNone/>
              <a:defRPr>
                <a:solidFill>
                  <a:srgbClr val="E2DCF6"/>
                </a:solidFill>
              </a:defRPr>
            </a:lvl8pPr>
            <a:lvl9pPr lvl="8">
              <a:buNone/>
              <a:defRPr>
                <a:solidFill>
                  <a:srgbClr val="E2DCF6"/>
                </a:solidFill>
              </a:defRPr>
            </a:lvl9pPr>
          </a:lstStyle>
          <a:p>
            <a:pPr indent="0" lvl="0" marL="0" rtl="0" algn="r">
              <a:spcBef>
                <a:spcPts val="0"/>
              </a:spcBef>
              <a:spcAft>
                <a:spcPts val="0"/>
              </a:spcAft>
              <a:buNone/>
            </a:pPr>
            <a:fld id="{00000000-1234-1234-1234-123412341234}" type="slidenum">
              <a:rPr lang="en"/>
              <a:t>‹#›</a:t>
            </a:fld>
            <a:endParaRPr/>
          </a:p>
        </p:txBody>
      </p:sp>
      <p:sp>
        <p:nvSpPr>
          <p:cNvPr id="3024" name="Google Shape;3024;p177"/>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rgbClr val="E2DCF6"/>
                </a:solidFill>
              </a:rPr>
              <a:t>INTERNAL USE ONLY -  NOT FOR DISTRIBUTION</a:t>
            </a:r>
            <a:endParaRPr sz="1800">
              <a:solidFill>
                <a:srgbClr val="E2DCF6"/>
              </a:solidFill>
              <a:latin typeface="Inter"/>
              <a:ea typeface="Inter"/>
              <a:cs typeface="Inter"/>
              <a:sym typeface="Inter"/>
            </a:endParaRPr>
          </a:p>
        </p:txBody>
      </p:sp>
      <p:grpSp>
        <p:nvGrpSpPr>
          <p:cNvPr id="3025" name="Google Shape;3025;p177"/>
          <p:cNvGrpSpPr/>
          <p:nvPr/>
        </p:nvGrpSpPr>
        <p:grpSpPr>
          <a:xfrm>
            <a:off x="457211" y="4673798"/>
            <a:ext cx="519248" cy="241043"/>
            <a:chOff x="228600" y="4695069"/>
            <a:chExt cx="473723" cy="219930"/>
          </a:xfrm>
        </p:grpSpPr>
        <p:grpSp>
          <p:nvGrpSpPr>
            <p:cNvPr id="3026" name="Google Shape;3026;p177"/>
            <p:cNvGrpSpPr/>
            <p:nvPr/>
          </p:nvGrpSpPr>
          <p:grpSpPr>
            <a:xfrm>
              <a:off x="228646" y="4695069"/>
              <a:ext cx="473677" cy="107830"/>
              <a:chOff x="1138300" y="2252975"/>
              <a:chExt cx="5334200" cy="1214300"/>
            </a:xfrm>
          </p:grpSpPr>
          <p:sp>
            <p:nvSpPr>
              <p:cNvPr id="3027" name="Google Shape;3027;p177"/>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028" name="Google Shape;3028;p177"/>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029" name="Google Shape;3029;p177"/>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030" name="Google Shape;3030;p177"/>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031" name="Google Shape;3031;p177"/>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032" name="Google Shape;3032;p177"/>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grpSp>
        <p:sp>
          <p:nvSpPr>
            <p:cNvPr id="3033" name="Google Shape;3033;p177"/>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E2DCF6"/>
                  </a:solidFill>
                  <a:latin typeface="Inter"/>
                  <a:ea typeface="Inter"/>
                  <a:cs typeface="Inter"/>
                  <a:sym typeface="Inter"/>
                </a:rPr>
                <a:t>FRONTAPP, INC.™</a:t>
              </a:r>
              <a:endParaRPr sz="473">
                <a:solidFill>
                  <a:srgbClr val="E2DCF6"/>
                </a:solidFill>
                <a:latin typeface="Inter"/>
                <a:ea typeface="Inter"/>
                <a:cs typeface="Inter"/>
                <a:sym typeface="Inter"/>
              </a:endParaRPr>
            </a:p>
          </p:txBody>
        </p:sp>
      </p:gr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dark">
  <p:cSld name="TITLE_AND_TWO_COLUMNS_1_2_1">
    <p:bg>
      <p:bgPr>
        <a:solidFill>
          <a:schemeClr val="dk2"/>
        </a:solidFill>
      </p:bgPr>
    </p:bg>
    <p:spTree>
      <p:nvGrpSpPr>
        <p:cNvPr id="3034" name="Shape 3034"/>
        <p:cNvGrpSpPr/>
        <p:nvPr/>
      </p:nvGrpSpPr>
      <p:grpSpPr>
        <a:xfrm>
          <a:off x="0" y="0"/>
          <a:ext cx="0" cy="0"/>
          <a:chOff x="0" y="0"/>
          <a:chExt cx="0" cy="0"/>
        </a:xfrm>
      </p:grpSpPr>
      <p:sp>
        <p:nvSpPr>
          <p:cNvPr id="3035" name="Google Shape;3035;p178"/>
          <p:cNvSpPr txBox="1"/>
          <p:nvPr>
            <p:ph type="title"/>
          </p:nvPr>
        </p:nvSpPr>
        <p:spPr>
          <a:xfrm>
            <a:off x="457200" y="228600"/>
            <a:ext cx="8229600" cy="7314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20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036" name="Google Shape;3036;p178"/>
          <p:cNvSpPr txBox="1"/>
          <p:nvPr>
            <p:ph idx="1" type="body"/>
          </p:nvPr>
        </p:nvSpPr>
        <p:spPr>
          <a:xfrm>
            <a:off x="457200" y="1143000"/>
            <a:ext cx="1828800" cy="3305100"/>
          </a:xfrm>
          <a:prstGeom prst="rect">
            <a:avLst/>
          </a:prstGeom>
        </p:spPr>
        <p:txBody>
          <a:bodyPr anchorCtr="0" anchor="t" bIns="0" lIns="0" spcFirstLastPara="1" rIns="0" wrap="square" tIns="0">
            <a:noAutofit/>
          </a:bodyPr>
          <a:lstStyle>
            <a:lvl1pPr indent="-304800" lvl="0" marL="457200">
              <a:spcBef>
                <a:spcPts val="400"/>
              </a:spcBef>
              <a:spcAft>
                <a:spcPts val="0"/>
              </a:spcAft>
              <a:buClr>
                <a:schemeClr val="lt1"/>
              </a:buClr>
              <a:buSzPts val="1200"/>
              <a:buChar char="●"/>
              <a:defRPr>
                <a:solidFill>
                  <a:schemeClr val="lt1"/>
                </a:solidFill>
              </a:defRPr>
            </a:lvl1pPr>
            <a:lvl2pPr indent="-304800" lvl="1" marL="914400">
              <a:spcBef>
                <a:spcPts val="400"/>
              </a:spcBef>
              <a:spcAft>
                <a:spcPts val="0"/>
              </a:spcAft>
              <a:buClr>
                <a:schemeClr val="lt1"/>
              </a:buClr>
              <a:buSzPts val="1200"/>
              <a:buChar char="○"/>
              <a:defRPr>
                <a:solidFill>
                  <a:schemeClr val="lt1"/>
                </a:solidFill>
              </a:defRPr>
            </a:lvl2pPr>
            <a:lvl3pPr indent="-304800" lvl="2" marL="1371600">
              <a:spcBef>
                <a:spcPts val="400"/>
              </a:spcBef>
              <a:spcAft>
                <a:spcPts val="0"/>
              </a:spcAft>
              <a:buClr>
                <a:schemeClr val="lt1"/>
              </a:buClr>
              <a:buSzPts val="1200"/>
              <a:buChar char="■"/>
              <a:defRPr>
                <a:solidFill>
                  <a:schemeClr val="lt1"/>
                </a:solidFill>
              </a:defRPr>
            </a:lvl3pPr>
            <a:lvl4pPr indent="-304800" lvl="3" marL="1828800">
              <a:spcBef>
                <a:spcPts val="400"/>
              </a:spcBef>
              <a:spcAft>
                <a:spcPts val="0"/>
              </a:spcAft>
              <a:buClr>
                <a:schemeClr val="lt1"/>
              </a:buClr>
              <a:buSzPts val="1200"/>
              <a:buChar char="●"/>
              <a:defRPr>
                <a:solidFill>
                  <a:schemeClr val="lt1"/>
                </a:solidFill>
              </a:defRPr>
            </a:lvl4pPr>
            <a:lvl5pPr indent="-304800" lvl="4" marL="2286000">
              <a:spcBef>
                <a:spcPts val="400"/>
              </a:spcBef>
              <a:spcAft>
                <a:spcPts val="0"/>
              </a:spcAft>
              <a:buClr>
                <a:schemeClr val="lt1"/>
              </a:buClr>
              <a:buSzPts val="1200"/>
              <a:buChar char="○"/>
              <a:defRPr>
                <a:solidFill>
                  <a:schemeClr val="lt1"/>
                </a:solidFill>
              </a:defRPr>
            </a:lvl5pPr>
            <a:lvl6pPr indent="-304800" lvl="5" marL="2743200">
              <a:spcBef>
                <a:spcPts val="400"/>
              </a:spcBef>
              <a:spcAft>
                <a:spcPts val="0"/>
              </a:spcAft>
              <a:buClr>
                <a:schemeClr val="lt1"/>
              </a:buClr>
              <a:buSzPts val="1200"/>
              <a:buChar char="■"/>
              <a:defRPr>
                <a:solidFill>
                  <a:schemeClr val="lt1"/>
                </a:solidFill>
              </a:defRPr>
            </a:lvl6pPr>
            <a:lvl7pPr indent="-304800" lvl="6" marL="3200400">
              <a:spcBef>
                <a:spcPts val="400"/>
              </a:spcBef>
              <a:spcAft>
                <a:spcPts val="0"/>
              </a:spcAft>
              <a:buClr>
                <a:schemeClr val="lt1"/>
              </a:buClr>
              <a:buSzPts val="1200"/>
              <a:buChar char="●"/>
              <a:defRPr>
                <a:solidFill>
                  <a:schemeClr val="lt1"/>
                </a:solidFill>
              </a:defRPr>
            </a:lvl7pPr>
            <a:lvl8pPr indent="-304800" lvl="7" marL="3657600">
              <a:spcBef>
                <a:spcPts val="400"/>
              </a:spcBef>
              <a:spcAft>
                <a:spcPts val="0"/>
              </a:spcAft>
              <a:buClr>
                <a:schemeClr val="lt1"/>
              </a:buClr>
              <a:buSzPts val="1200"/>
              <a:buChar char="○"/>
              <a:defRPr>
                <a:solidFill>
                  <a:schemeClr val="lt1"/>
                </a:solidFill>
              </a:defRPr>
            </a:lvl8pPr>
            <a:lvl9pPr indent="-304800" lvl="8" marL="4114800">
              <a:spcBef>
                <a:spcPts val="400"/>
              </a:spcBef>
              <a:spcAft>
                <a:spcPts val="400"/>
              </a:spcAft>
              <a:buClr>
                <a:schemeClr val="lt1"/>
              </a:buClr>
              <a:buSzPts val="1200"/>
              <a:buChar char="■"/>
              <a:defRPr>
                <a:solidFill>
                  <a:schemeClr val="lt1"/>
                </a:solidFill>
              </a:defRPr>
            </a:lvl9pPr>
          </a:lstStyle>
          <a:p/>
        </p:txBody>
      </p:sp>
      <p:sp>
        <p:nvSpPr>
          <p:cNvPr id="3037" name="Google Shape;3037;p178"/>
          <p:cNvSpPr txBox="1"/>
          <p:nvPr>
            <p:ph idx="2" type="body"/>
          </p:nvPr>
        </p:nvSpPr>
        <p:spPr>
          <a:xfrm>
            <a:off x="2590800" y="1143000"/>
            <a:ext cx="1828800" cy="3305100"/>
          </a:xfrm>
          <a:prstGeom prst="rect">
            <a:avLst/>
          </a:prstGeom>
        </p:spPr>
        <p:txBody>
          <a:bodyPr anchorCtr="0" anchor="t" bIns="0" lIns="0" spcFirstLastPara="1" rIns="0" wrap="square" tIns="0">
            <a:noAutofit/>
          </a:bodyPr>
          <a:lstStyle>
            <a:lvl1pPr indent="-304800" lvl="0" marL="457200">
              <a:spcBef>
                <a:spcPts val="400"/>
              </a:spcBef>
              <a:spcAft>
                <a:spcPts val="0"/>
              </a:spcAft>
              <a:buClr>
                <a:schemeClr val="lt1"/>
              </a:buClr>
              <a:buSzPts val="1200"/>
              <a:buChar char="●"/>
              <a:defRPr>
                <a:solidFill>
                  <a:schemeClr val="lt1"/>
                </a:solidFill>
              </a:defRPr>
            </a:lvl1pPr>
            <a:lvl2pPr indent="-304800" lvl="1" marL="914400">
              <a:spcBef>
                <a:spcPts val="400"/>
              </a:spcBef>
              <a:spcAft>
                <a:spcPts val="0"/>
              </a:spcAft>
              <a:buClr>
                <a:schemeClr val="lt1"/>
              </a:buClr>
              <a:buSzPts val="1200"/>
              <a:buChar char="○"/>
              <a:defRPr>
                <a:solidFill>
                  <a:schemeClr val="lt1"/>
                </a:solidFill>
              </a:defRPr>
            </a:lvl2pPr>
            <a:lvl3pPr indent="-304800" lvl="2" marL="1371600">
              <a:spcBef>
                <a:spcPts val="400"/>
              </a:spcBef>
              <a:spcAft>
                <a:spcPts val="0"/>
              </a:spcAft>
              <a:buClr>
                <a:schemeClr val="lt1"/>
              </a:buClr>
              <a:buSzPts val="1200"/>
              <a:buChar char="■"/>
              <a:defRPr>
                <a:solidFill>
                  <a:schemeClr val="lt1"/>
                </a:solidFill>
              </a:defRPr>
            </a:lvl3pPr>
            <a:lvl4pPr indent="-304800" lvl="3" marL="1828800">
              <a:spcBef>
                <a:spcPts val="400"/>
              </a:spcBef>
              <a:spcAft>
                <a:spcPts val="0"/>
              </a:spcAft>
              <a:buClr>
                <a:schemeClr val="lt1"/>
              </a:buClr>
              <a:buSzPts val="1200"/>
              <a:buChar char="●"/>
              <a:defRPr>
                <a:solidFill>
                  <a:schemeClr val="lt1"/>
                </a:solidFill>
              </a:defRPr>
            </a:lvl4pPr>
            <a:lvl5pPr indent="-304800" lvl="4" marL="2286000">
              <a:spcBef>
                <a:spcPts val="400"/>
              </a:spcBef>
              <a:spcAft>
                <a:spcPts val="0"/>
              </a:spcAft>
              <a:buClr>
                <a:schemeClr val="lt1"/>
              </a:buClr>
              <a:buSzPts val="1200"/>
              <a:buChar char="○"/>
              <a:defRPr>
                <a:solidFill>
                  <a:schemeClr val="lt1"/>
                </a:solidFill>
              </a:defRPr>
            </a:lvl5pPr>
            <a:lvl6pPr indent="-304800" lvl="5" marL="2743200">
              <a:spcBef>
                <a:spcPts val="400"/>
              </a:spcBef>
              <a:spcAft>
                <a:spcPts val="0"/>
              </a:spcAft>
              <a:buClr>
                <a:schemeClr val="lt1"/>
              </a:buClr>
              <a:buSzPts val="1200"/>
              <a:buChar char="■"/>
              <a:defRPr>
                <a:solidFill>
                  <a:schemeClr val="lt1"/>
                </a:solidFill>
              </a:defRPr>
            </a:lvl6pPr>
            <a:lvl7pPr indent="-304800" lvl="6" marL="3200400">
              <a:spcBef>
                <a:spcPts val="400"/>
              </a:spcBef>
              <a:spcAft>
                <a:spcPts val="0"/>
              </a:spcAft>
              <a:buClr>
                <a:schemeClr val="lt1"/>
              </a:buClr>
              <a:buSzPts val="1200"/>
              <a:buChar char="●"/>
              <a:defRPr>
                <a:solidFill>
                  <a:schemeClr val="lt1"/>
                </a:solidFill>
              </a:defRPr>
            </a:lvl7pPr>
            <a:lvl8pPr indent="-304800" lvl="7" marL="3657600">
              <a:spcBef>
                <a:spcPts val="400"/>
              </a:spcBef>
              <a:spcAft>
                <a:spcPts val="0"/>
              </a:spcAft>
              <a:buClr>
                <a:schemeClr val="lt1"/>
              </a:buClr>
              <a:buSzPts val="1200"/>
              <a:buChar char="○"/>
              <a:defRPr>
                <a:solidFill>
                  <a:schemeClr val="lt1"/>
                </a:solidFill>
              </a:defRPr>
            </a:lvl8pPr>
            <a:lvl9pPr indent="-304800" lvl="8" marL="4114800">
              <a:spcBef>
                <a:spcPts val="400"/>
              </a:spcBef>
              <a:spcAft>
                <a:spcPts val="400"/>
              </a:spcAft>
              <a:buClr>
                <a:schemeClr val="lt1"/>
              </a:buClr>
              <a:buSzPts val="1200"/>
              <a:buChar char="■"/>
              <a:defRPr>
                <a:solidFill>
                  <a:schemeClr val="lt1"/>
                </a:solidFill>
              </a:defRPr>
            </a:lvl9pPr>
          </a:lstStyle>
          <a:p/>
        </p:txBody>
      </p:sp>
      <p:sp>
        <p:nvSpPr>
          <p:cNvPr id="3038" name="Google Shape;3038;p178"/>
          <p:cNvSpPr txBox="1"/>
          <p:nvPr>
            <p:ph idx="3" type="body"/>
          </p:nvPr>
        </p:nvSpPr>
        <p:spPr>
          <a:xfrm>
            <a:off x="4724400" y="1143000"/>
            <a:ext cx="1828800" cy="3305100"/>
          </a:xfrm>
          <a:prstGeom prst="rect">
            <a:avLst/>
          </a:prstGeom>
        </p:spPr>
        <p:txBody>
          <a:bodyPr anchorCtr="0" anchor="t" bIns="0" lIns="0" spcFirstLastPara="1" rIns="0" wrap="square" tIns="0">
            <a:noAutofit/>
          </a:bodyPr>
          <a:lstStyle>
            <a:lvl1pPr indent="-304800" lvl="0" marL="457200">
              <a:spcBef>
                <a:spcPts val="400"/>
              </a:spcBef>
              <a:spcAft>
                <a:spcPts val="0"/>
              </a:spcAft>
              <a:buClr>
                <a:schemeClr val="lt1"/>
              </a:buClr>
              <a:buSzPts val="1200"/>
              <a:buChar char="●"/>
              <a:defRPr>
                <a:solidFill>
                  <a:schemeClr val="lt1"/>
                </a:solidFill>
              </a:defRPr>
            </a:lvl1pPr>
            <a:lvl2pPr indent="-304800" lvl="1" marL="914400">
              <a:spcBef>
                <a:spcPts val="400"/>
              </a:spcBef>
              <a:spcAft>
                <a:spcPts val="0"/>
              </a:spcAft>
              <a:buClr>
                <a:schemeClr val="lt1"/>
              </a:buClr>
              <a:buSzPts val="1200"/>
              <a:buChar char="○"/>
              <a:defRPr>
                <a:solidFill>
                  <a:schemeClr val="lt1"/>
                </a:solidFill>
              </a:defRPr>
            </a:lvl2pPr>
            <a:lvl3pPr indent="-304800" lvl="2" marL="1371600">
              <a:spcBef>
                <a:spcPts val="400"/>
              </a:spcBef>
              <a:spcAft>
                <a:spcPts val="0"/>
              </a:spcAft>
              <a:buClr>
                <a:schemeClr val="lt1"/>
              </a:buClr>
              <a:buSzPts val="1200"/>
              <a:buChar char="■"/>
              <a:defRPr>
                <a:solidFill>
                  <a:schemeClr val="lt1"/>
                </a:solidFill>
              </a:defRPr>
            </a:lvl3pPr>
            <a:lvl4pPr indent="-304800" lvl="3" marL="1828800">
              <a:spcBef>
                <a:spcPts val="400"/>
              </a:spcBef>
              <a:spcAft>
                <a:spcPts val="0"/>
              </a:spcAft>
              <a:buClr>
                <a:schemeClr val="lt1"/>
              </a:buClr>
              <a:buSzPts val="1200"/>
              <a:buChar char="●"/>
              <a:defRPr>
                <a:solidFill>
                  <a:schemeClr val="lt1"/>
                </a:solidFill>
              </a:defRPr>
            </a:lvl4pPr>
            <a:lvl5pPr indent="-304800" lvl="4" marL="2286000">
              <a:spcBef>
                <a:spcPts val="400"/>
              </a:spcBef>
              <a:spcAft>
                <a:spcPts val="0"/>
              </a:spcAft>
              <a:buClr>
                <a:schemeClr val="lt1"/>
              </a:buClr>
              <a:buSzPts val="1200"/>
              <a:buChar char="○"/>
              <a:defRPr>
                <a:solidFill>
                  <a:schemeClr val="lt1"/>
                </a:solidFill>
              </a:defRPr>
            </a:lvl5pPr>
            <a:lvl6pPr indent="-304800" lvl="5" marL="2743200">
              <a:spcBef>
                <a:spcPts val="400"/>
              </a:spcBef>
              <a:spcAft>
                <a:spcPts val="0"/>
              </a:spcAft>
              <a:buClr>
                <a:schemeClr val="lt1"/>
              </a:buClr>
              <a:buSzPts val="1200"/>
              <a:buChar char="■"/>
              <a:defRPr>
                <a:solidFill>
                  <a:schemeClr val="lt1"/>
                </a:solidFill>
              </a:defRPr>
            </a:lvl6pPr>
            <a:lvl7pPr indent="-304800" lvl="6" marL="3200400">
              <a:spcBef>
                <a:spcPts val="400"/>
              </a:spcBef>
              <a:spcAft>
                <a:spcPts val="0"/>
              </a:spcAft>
              <a:buClr>
                <a:schemeClr val="lt1"/>
              </a:buClr>
              <a:buSzPts val="1200"/>
              <a:buChar char="●"/>
              <a:defRPr>
                <a:solidFill>
                  <a:schemeClr val="lt1"/>
                </a:solidFill>
              </a:defRPr>
            </a:lvl7pPr>
            <a:lvl8pPr indent="-304800" lvl="7" marL="3657600">
              <a:spcBef>
                <a:spcPts val="400"/>
              </a:spcBef>
              <a:spcAft>
                <a:spcPts val="0"/>
              </a:spcAft>
              <a:buClr>
                <a:schemeClr val="lt1"/>
              </a:buClr>
              <a:buSzPts val="1200"/>
              <a:buChar char="○"/>
              <a:defRPr>
                <a:solidFill>
                  <a:schemeClr val="lt1"/>
                </a:solidFill>
              </a:defRPr>
            </a:lvl8pPr>
            <a:lvl9pPr indent="-304800" lvl="8" marL="4114800">
              <a:spcBef>
                <a:spcPts val="400"/>
              </a:spcBef>
              <a:spcAft>
                <a:spcPts val="400"/>
              </a:spcAft>
              <a:buClr>
                <a:schemeClr val="lt1"/>
              </a:buClr>
              <a:buSzPts val="1200"/>
              <a:buChar char="■"/>
              <a:defRPr>
                <a:solidFill>
                  <a:schemeClr val="lt1"/>
                </a:solidFill>
              </a:defRPr>
            </a:lvl9pPr>
          </a:lstStyle>
          <a:p/>
        </p:txBody>
      </p:sp>
      <p:sp>
        <p:nvSpPr>
          <p:cNvPr id="3039" name="Google Shape;3039;p178"/>
          <p:cNvSpPr txBox="1"/>
          <p:nvPr>
            <p:ph idx="4" type="body"/>
          </p:nvPr>
        </p:nvSpPr>
        <p:spPr>
          <a:xfrm>
            <a:off x="6858000" y="1143000"/>
            <a:ext cx="1828800" cy="3305100"/>
          </a:xfrm>
          <a:prstGeom prst="rect">
            <a:avLst/>
          </a:prstGeom>
        </p:spPr>
        <p:txBody>
          <a:bodyPr anchorCtr="0" anchor="t" bIns="0" lIns="0" spcFirstLastPara="1" rIns="0" wrap="square" tIns="0">
            <a:noAutofit/>
          </a:bodyPr>
          <a:lstStyle>
            <a:lvl1pPr indent="-304800" lvl="0" marL="457200">
              <a:spcBef>
                <a:spcPts val="400"/>
              </a:spcBef>
              <a:spcAft>
                <a:spcPts val="0"/>
              </a:spcAft>
              <a:buClr>
                <a:schemeClr val="lt1"/>
              </a:buClr>
              <a:buSzPts val="1200"/>
              <a:buChar char="●"/>
              <a:defRPr>
                <a:solidFill>
                  <a:schemeClr val="lt1"/>
                </a:solidFill>
              </a:defRPr>
            </a:lvl1pPr>
            <a:lvl2pPr indent="-304800" lvl="1" marL="914400">
              <a:spcBef>
                <a:spcPts val="400"/>
              </a:spcBef>
              <a:spcAft>
                <a:spcPts val="0"/>
              </a:spcAft>
              <a:buClr>
                <a:schemeClr val="lt1"/>
              </a:buClr>
              <a:buSzPts val="1200"/>
              <a:buChar char="○"/>
              <a:defRPr>
                <a:solidFill>
                  <a:schemeClr val="lt1"/>
                </a:solidFill>
              </a:defRPr>
            </a:lvl2pPr>
            <a:lvl3pPr indent="-304800" lvl="2" marL="1371600">
              <a:spcBef>
                <a:spcPts val="400"/>
              </a:spcBef>
              <a:spcAft>
                <a:spcPts val="0"/>
              </a:spcAft>
              <a:buClr>
                <a:schemeClr val="lt1"/>
              </a:buClr>
              <a:buSzPts val="1200"/>
              <a:buChar char="■"/>
              <a:defRPr>
                <a:solidFill>
                  <a:schemeClr val="lt1"/>
                </a:solidFill>
              </a:defRPr>
            </a:lvl3pPr>
            <a:lvl4pPr indent="-304800" lvl="3" marL="1828800">
              <a:spcBef>
                <a:spcPts val="400"/>
              </a:spcBef>
              <a:spcAft>
                <a:spcPts val="0"/>
              </a:spcAft>
              <a:buClr>
                <a:schemeClr val="lt1"/>
              </a:buClr>
              <a:buSzPts val="1200"/>
              <a:buChar char="●"/>
              <a:defRPr>
                <a:solidFill>
                  <a:schemeClr val="lt1"/>
                </a:solidFill>
              </a:defRPr>
            </a:lvl4pPr>
            <a:lvl5pPr indent="-304800" lvl="4" marL="2286000">
              <a:spcBef>
                <a:spcPts val="400"/>
              </a:spcBef>
              <a:spcAft>
                <a:spcPts val="0"/>
              </a:spcAft>
              <a:buClr>
                <a:schemeClr val="lt1"/>
              </a:buClr>
              <a:buSzPts val="1200"/>
              <a:buChar char="○"/>
              <a:defRPr>
                <a:solidFill>
                  <a:schemeClr val="lt1"/>
                </a:solidFill>
              </a:defRPr>
            </a:lvl5pPr>
            <a:lvl6pPr indent="-304800" lvl="5" marL="2743200">
              <a:spcBef>
                <a:spcPts val="400"/>
              </a:spcBef>
              <a:spcAft>
                <a:spcPts val="0"/>
              </a:spcAft>
              <a:buClr>
                <a:schemeClr val="lt1"/>
              </a:buClr>
              <a:buSzPts val="1200"/>
              <a:buChar char="■"/>
              <a:defRPr>
                <a:solidFill>
                  <a:schemeClr val="lt1"/>
                </a:solidFill>
              </a:defRPr>
            </a:lvl6pPr>
            <a:lvl7pPr indent="-304800" lvl="6" marL="3200400">
              <a:spcBef>
                <a:spcPts val="400"/>
              </a:spcBef>
              <a:spcAft>
                <a:spcPts val="0"/>
              </a:spcAft>
              <a:buClr>
                <a:schemeClr val="lt1"/>
              </a:buClr>
              <a:buSzPts val="1200"/>
              <a:buChar char="●"/>
              <a:defRPr>
                <a:solidFill>
                  <a:schemeClr val="lt1"/>
                </a:solidFill>
              </a:defRPr>
            </a:lvl7pPr>
            <a:lvl8pPr indent="-304800" lvl="7" marL="3657600">
              <a:spcBef>
                <a:spcPts val="400"/>
              </a:spcBef>
              <a:spcAft>
                <a:spcPts val="0"/>
              </a:spcAft>
              <a:buClr>
                <a:schemeClr val="lt1"/>
              </a:buClr>
              <a:buSzPts val="1200"/>
              <a:buChar char="○"/>
              <a:defRPr>
                <a:solidFill>
                  <a:schemeClr val="lt1"/>
                </a:solidFill>
              </a:defRPr>
            </a:lvl8pPr>
            <a:lvl9pPr indent="-304800" lvl="8" marL="4114800">
              <a:spcBef>
                <a:spcPts val="400"/>
              </a:spcBef>
              <a:spcAft>
                <a:spcPts val="400"/>
              </a:spcAft>
              <a:buClr>
                <a:schemeClr val="lt1"/>
              </a:buClr>
              <a:buSzPts val="1200"/>
              <a:buChar char="■"/>
              <a:defRPr>
                <a:solidFill>
                  <a:schemeClr val="lt1"/>
                </a:solidFill>
              </a:defRPr>
            </a:lvl9pPr>
          </a:lstStyle>
          <a:p/>
        </p:txBody>
      </p:sp>
      <p:sp>
        <p:nvSpPr>
          <p:cNvPr id="3040" name="Google Shape;3040;p178"/>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E2DCF6"/>
                </a:solidFill>
              </a:defRPr>
            </a:lvl1pPr>
            <a:lvl2pPr lvl="1">
              <a:buNone/>
              <a:defRPr>
                <a:solidFill>
                  <a:srgbClr val="E2DCF6"/>
                </a:solidFill>
              </a:defRPr>
            </a:lvl2pPr>
            <a:lvl3pPr lvl="2">
              <a:buNone/>
              <a:defRPr>
                <a:solidFill>
                  <a:srgbClr val="E2DCF6"/>
                </a:solidFill>
              </a:defRPr>
            </a:lvl3pPr>
            <a:lvl4pPr lvl="3">
              <a:buNone/>
              <a:defRPr>
                <a:solidFill>
                  <a:srgbClr val="E2DCF6"/>
                </a:solidFill>
              </a:defRPr>
            </a:lvl4pPr>
            <a:lvl5pPr lvl="4">
              <a:buNone/>
              <a:defRPr>
                <a:solidFill>
                  <a:srgbClr val="E2DCF6"/>
                </a:solidFill>
              </a:defRPr>
            </a:lvl5pPr>
            <a:lvl6pPr lvl="5">
              <a:buNone/>
              <a:defRPr>
                <a:solidFill>
                  <a:srgbClr val="E2DCF6"/>
                </a:solidFill>
              </a:defRPr>
            </a:lvl6pPr>
            <a:lvl7pPr lvl="6">
              <a:buNone/>
              <a:defRPr>
                <a:solidFill>
                  <a:srgbClr val="E2DCF6"/>
                </a:solidFill>
              </a:defRPr>
            </a:lvl7pPr>
            <a:lvl8pPr lvl="7">
              <a:buNone/>
              <a:defRPr>
                <a:solidFill>
                  <a:srgbClr val="E2DCF6"/>
                </a:solidFill>
              </a:defRPr>
            </a:lvl8pPr>
            <a:lvl9pPr lvl="8">
              <a:buNone/>
              <a:defRPr>
                <a:solidFill>
                  <a:srgbClr val="E2DCF6"/>
                </a:solidFill>
              </a:defRPr>
            </a:lvl9pPr>
          </a:lstStyle>
          <a:p>
            <a:pPr indent="0" lvl="0" marL="0" rtl="0" algn="r">
              <a:spcBef>
                <a:spcPts val="0"/>
              </a:spcBef>
              <a:spcAft>
                <a:spcPts val="0"/>
              </a:spcAft>
              <a:buNone/>
            </a:pPr>
            <a:fld id="{00000000-1234-1234-1234-123412341234}" type="slidenum">
              <a:rPr lang="en"/>
              <a:t>‹#›</a:t>
            </a:fld>
            <a:endParaRPr/>
          </a:p>
        </p:txBody>
      </p:sp>
      <p:sp>
        <p:nvSpPr>
          <p:cNvPr id="3041" name="Google Shape;3041;p178"/>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rgbClr val="E2DCF6"/>
                </a:solidFill>
              </a:rPr>
              <a:t>INTERNAL USE ONLY -  NOT FOR DISTRIBUTION</a:t>
            </a:r>
            <a:endParaRPr sz="1800">
              <a:solidFill>
                <a:srgbClr val="E2DCF6"/>
              </a:solidFill>
              <a:latin typeface="Inter"/>
              <a:ea typeface="Inter"/>
              <a:cs typeface="Inter"/>
              <a:sym typeface="Inter"/>
            </a:endParaRPr>
          </a:p>
        </p:txBody>
      </p:sp>
      <p:grpSp>
        <p:nvGrpSpPr>
          <p:cNvPr id="3042" name="Google Shape;3042;p178"/>
          <p:cNvGrpSpPr/>
          <p:nvPr/>
        </p:nvGrpSpPr>
        <p:grpSpPr>
          <a:xfrm>
            <a:off x="457211" y="4673798"/>
            <a:ext cx="519248" cy="241043"/>
            <a:chOff x="228600" y="4695069"/>
            <a:chExt cx="473723" cy="219930"/>
          </a:xfrm>
        </p:grpSpPr>
        <p:grpSp>
          <p:nvGrpSpPr>
            <p:cNvPr id="3043" name="Google Shape;3043;p178"/>
            <p:cNvGrpSpPr/>
            <p:nvPr/>
          </p:nvGrpSpPr>
          <p:grpSpPr>
            <a:xfrm>
              <a:off x="228646" y="4695069"/>
              <a:ext cx="473677" cy="107830"/>
              <a:chOff x="1138300" y="2252975"/>
              <a:chExt cx="5334200" cy="1214300"/>
            </a:xfrm>
          </p:grpSpPr>
          <p:sp>
            <p:nvSpPr>
              <p:cNvPr id="3044" name="Google Shape;3044;p178"/>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045" name="Google Shape;3045;p178"/>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046" name="Google Shape;3046;p178"/>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047" name="Google Shape;3047;p178"/>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048" name="Google Shape;3048;p178"/>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049" name="Google Shape;3049;p178"/>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grpSp>
        <p:sp>
          <p:nvSpPr>
            <p:cNvPr id="3050" name="Google Shape;3050;p178"/>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E2DCF6"/>
                  </a:solidFill>
                  <a:latin typeface="Inter"/>
                  <a:ea typeface="Inter"/>
                  <a:cs typeface="Inter"/>
                  <a:sym typeface="Inter"/>
                </a:rPr>
                <a:t>FRONTAPP, INC.™</a:t>
              </a:r>
              <a:endParaRPr sz="473">
                <a:solidFill>
                  <a:srgbClr val="E2DCF6"/>
                </a:solidFill>
                <a:latin typeface="Inter"/>
                <a:ea typeface="Inter"/>
                <a:cs typeface="Inter"/>
                <a:sym typeface="Inter"/>
              </a:endParaRPr>
            </a:p>
          </p:txBody>
        </p:sp>
      </p:gr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dark 1">
  <p:cSld name="TITLE_AND_TWO_COLUMNS_1_2_1_1">
    <p:bg>
      <p:bgPr>
        <a:solidFill>
          <a:schemeClr val="dk2"/>
        </a:solidFill>
      </p:bgPr>
    </p:bg>
    <p:spTree>
      <p:nvGrpSpPr>
        <p:cNvPr id="3051" name="Shape 3051"/>
        <p:cNvGrpSpPr/>
        <p:nvPr/>
      </p:nvGrpSpPr>
      <p:grpSpPr>
        <a:xfrm>
          <a:off x="0" y="0"/>
          <a:ext cx="0" cy="0"/>
          <a:chOff x="0" y="0"/>
          <a:chExt cx="0" cy="0"/>
        </a:xfrm>
      </p:grpSpPr>
      <p:sp>
        <p:nvSpPr>
          <p:cNvPr id="3052" name="Google Shape;3052;p179"/>
          <p:cNvSpPr txBox="1"/>
          <p:nvPr>
            <p:ph type="title"/>
          </p:nvPr>
        </p:nvSpPr>
        <p:spPr>
          <a:xfrm>
            <a:off x="457200" y="228600"/>
            <a:ext cx="8229600" cy="7314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20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053" name="Google Shape;3053;p179"/>
          <p:cNvSpPr txBox="1"/>
          <p:nvPr>
            <p:ph idx="1" type="body"/>
          </p:nvPr>
        </p:nvSpPr>
        <p:spPr>
          <a:xfrm>
            <a:off x="457200" y="3154676"/>
            <a:ext cx="1828800" cy="731400"/>
          </a:xfrm>
          <a:prstGeom prst="rect">
            <a:avLst/>
          </a:prstGeom>
        </p:spPr>
        <p:txBody>
          <a:bodyPr anchorCtr="0" anchor="t" bIns="0" lIns="0" spcFirstLastPara="1" rIns="0" wrap="square" tIns="0">
            <a:noAutofit/>
          </a:bodyPr>
          <a:lstStyle>
            <a:lvl1pPr indent="-304800" lvl="0" marL="457200">
              <a:spcBef>
                <a:spcPts val="400"/>
              </a:spcBef>
              <a:spcAft>
                <a:spcPts val="0"/>
              </a:spcAft>
              <a:buClr>
                <a:schemeClr val="lt1"/>
              </a:buClr>
              <a:buSzPts val="1200"/>
              <a:buChar char="●"/>
              <a:defRPr>
                <a:solidFill>
                  <a:schemeClr val="lt1"/>
                </a:solidFill>
              </a:defRPr>
            </a:lvl1pPr>
            <a:lvl2pPr indent="-304800" lvl="1" marL="914400">
              <a:spcBef>
                <a:spcPts val="400"/>
              </a:spcBef>
              <a:spcAft>
                <a:spcPts val="0"/>
              </a:spcAft>
              <a:buClr>
                <a:schemeClr val="lt1"/>
              </a:buClr>
              <a:buSzPts val="1200"/>
              <a:buChar char="○"/>
              <a:defRPr>
                <a:solidFill>
                  <a:schemeClr val="lt1"/>
                </a:solidFill>
              </a:defRPr>
            </a:lvl2pPr>
            <a:lvl3pPr indent="-304800" lvl="2" marL="1371600">
              <a:spcBef>
                <a:spcPts val="400"/>
              </a:spcBef>
              <a:spcAft>
                <a:spcPts val="0"/>
              </a:spcAft>
              <a:buClr>
                <a:schemeClr val="lt1"/>
              </a:buClr>
              <a:buSzPts val="1200"/>
              <a:buChar char="■"/>
              <a:defRPr>
                <a:solidFill>
                  <a:schemeClr val="lt1"/>
                </a:solidFill>
              </a:defRPr>
            </a:lvl3pPr>
            <a:lvl4pPr indent="-304800" lvl="3" marL="1828800">
              <a:spcBef>
                <a:spcPts val="400"/>
              </a:spcBef>
              <a:spcAft>
                <a:spcPts val="0"/>
              </a:spcAft>
              <a:buClr>
                <a:schemeClr val="lt1"/>
              </a:buClr>
              <a:buSzPts val="1200"/>
              <a:buChar char="●"/>
              <a:defRPr>
                <a:solidFill>
                  <a:schemeClr val="lt1"/>
                </a:solidFill>
              </a:defRPr>
            </a:lvl4pPr>
            <a:lvl5pPr indent="-304800" lvl="4" marL="2286000">
              <a:spcBef>
                <a:spcPts val="400"/>
              </a:spcBef>
              <a:spcAft>
                <a:spcPts val="0"/>
              </a:spcAft>
              <a:buClr>
                <a:schemeClr val="lt1"/>
              </a:buClr>
              <a:buSzPts val="1200"/>
              <a:buChar char="○"/>
              <a:defRPr>
                <a:solidFill>
                  <a:schemeClr val="lt1"/>
                </a:solidFill>
              </a:defRPr>
            </a:lvl5pPr>
            <a:lvl6pPr indent="-304800" lvl="5" marL="2743200">
              <a:spcBef>
                <a:spcPts val="400"/>
              </a:spcBef>
              <a:spcAft>
                <a:spcPts val="0"/>
              </a:spcAft>
              <a:buClr>
                <a:schemeClr val="lt1"/>
              </a:buClr>
              <a:buSzPts val="1200"/>
              <a:buChar char="■"/>
              <a:defRPr>
                <a:solidFill>
                  <a:schemeClr val="lt1"/>
                </a:solidFill>
              </a:defRPr>
            </a:lvl6pPr>
            <a:lvl7pPr indent="-304800" lvl="6" marL="3200400">
              <a:spcBef>
                <a:spcPts val="400"/>
              </a:spcBef>
              <a:spcAft>
                <a:spcPts val="0"/>
              </a:spcAft>
              <a:buClr>
                <a:schemeClr val="lt1"/>
              </a:buClr>
              <a:buSzPts val="1200"/>
              <a:buChar char="●"/>
              <a:defRPr>
                <a:solidFill>
                  <a:schemeClr val="lt1"/>
                </a:solidFill>
              </a:defRPr>
            </a:lvl7pPr>
            <a:lvl8pPr indent="-304800" lvl="7" marL="3657600">
              <a:spcBef>
                <a:spcPts val="400"/>
              </a:spcBef>
              <a:spcAft>
                <a:spcPts val="0"/>
              </a:spcAft>
              <a:buClr>
                <a:schemeClr val="lt1"/>
              </a:buClr>
              <a:buSzPts val="1200"/>
              <a:buChar char="○"/>
              <a:defRPr>
                <a:solidFill>
                  <a:schemeClr val="lt1"/>
                </a:solidFill>
              </a:defRPr>
            </a:lvl8pPr>
            <a:lvl9pPr indent="-304800" lvl="8" marL="4114800">
              <a:spcBef>
                <a:spcPts val="400"/>
              </a:spcBef>
              <a:spcAft>
                <a:spcPts val="400"/>
              </a:spcAft>
              <a:buClr>
                <a:schemeClr val="lt1"/>
              </a:buClr>
              <a:buSzPts val="1200"/>
              <a:buChar char="■"/>
              <a:defRPr>
                <a:solidFill>
                  <a:schemeClr val="lt1"/>
                </a:solidFill>
              </a:defRPr>
            </a:lvl9pPr>
          </a:lstStyle>
          <a:p/>
        </p:txBody>
      </p:sp>
      <p:sp>
        <p:nvSpPr>
          <p:cNvPr id="3054" name="Google Shape;3054;p179"/>
          <p:cNvSpPr txBox="1"/>
          <p:nvPr>
            <p:ph idx="2" type="body"/>
          </p:nvPr>
        </p:nvSpPr>
        <p:spPr>
          <a:xfrm>
            <a:off x="2590800" y="3154676"/>
            <a:ext cx="1828800" cy="731400"/>
          </a:xfrm>
          <a:prstGeom prst="rect">
            <a:avLst/>
          </a:prstGeom>
        </p:spPr>
        <p:txBody>
          <a:bodyPr anchorCtr="0" anchor="t" bIns="0" lIns="0" spcFirstLastPara="1" rIns="0" wrap="square" tIns="0">
            <a:noAutofit/>
          </a:bodyPr>
          <a:lstStyle>
            <a:lvl1pPr indent="-304800" lvl="0" marL="457200">
              <a:spcBef>
                <a:spcPts val="400"/>
              </a:spcBef>
              <a:spcAft>
                <a:spcPts val="0"/>
              </a:spcAft>
              <a:buClr>
                <a:schemeClr val="lt1"/>
              </a:buClr>
              <a:buSzPts val="1200"/>
              <a:buChar char="●"/>
              <a:defRPr>
                <a:solidFill>
                  <a:schemeClr val="lt1"/>
                </a:solidFill>
              </a:defRPr>
            </a:lvl1pPr>
            <a:lvl2pPr indent="-304800" lvl="1" marL="914400">
              <a:spcBef>
                <a:spcPts val="400"/>
              </a:spcBef>
              <a:spcAft>
                <a:spcPts val="0"/>
              </a:spcAft>
              <a:buClr>
                <a:schemeClr val="lt1"/>
              </a:buClr>
              <a:buSzPts val="1200"/>
              <a:buChar char="○"/>
              <a:defRPr>
                <a:solidFill>
                  <a:schemeClr val="lt1"/>
                </a:solidFill>
              </a:defRPr>
            </a:lvl2pPr>
            <a:lvl3pPr indent="-304800" lvl="2" marL="1371600">
              <a:spcBef>
                <a:spcPts val="400"/>
              </a:spcBef>
              <a:spcAft>
                <a:spcPts val="0"/>
              </a:spcAft>
              <a:buClr>
                <a:schemeClr val="lt1"/>
              </a:buClr>
              <a:buSzPts val="1200"/>
              <a:buChar char="■"/>
              <a:defRPr>
                <a:solidFill>
                  <a:schemeClr val="lt1"/>
                </a:solidFill>
              </a:defRPr>
            </a:lvl3pPr>
            <a:lvl4pPr indent="-304800" lvl="3" marL="1828800">
              <a:spcBef>
                <a:spcPts val="400"/>
              </a:spcBef>
              <a:spcAft>
                <a:spcPts val="0"/>
              </a:spcAft>
              <a:buClr>
                <a:schemeClr val="lt1"/>
              </a:buClr>
              <a:buSzPts val="1200"/>
              <a:buChar char="●"/>
              <a:defRPr>
                <a:solidFill>
                  <a:schemeClr val="lt1"/>
                </a:solidFill>
              </a:defRPr>
            </a:lvl4pPr>
            <a:lvl5pPr indent="-304800" lvl="4" marL="2286000">
              <a:spcBef>
                <a:spcPts val="400"/>
              </a:spcBef>
              <a:spcAft>
                <a:spcPts val="0"/>
              </a:spcAft>
              <a:buClr>
                <a:schemeClr val="lt1"/>
              </a:buClr>
              <a:buSzPts val="1200"/>
              <a:buChar char="○"/>
              <a:defRPr>
                <a:solidFill>
                  <a:schemeClr val="lt1"/>
                </a:solidFill>
              </a:defRPr>
            </a:lvl5pPr>
            <a:lvl6pPr indent="-304800" lvl="5" marL="2743200">
              <a:spcBef>
                <a:spcPts val="400"/>
              </a:spcBef>
              <a:spcAft>
                <a:spcPts val="0"/>
              </a:spcAft>
              <a:buClr>
                <a:schemeClr val="lt1"/>
              </a:buClr>
              <a:buSzPts val="1200"/>
              <a:buChar char="■"/>
              <a:defRPr>
                <a:solidFill>
                  <a:schemeClr val="lt1"/>
                </a:solidFill>
              </a:defRPr>
            </a:lvl6pPr>
            <a:lvl7pPr indent="-304800" lvl="6" marL="3200400">
              <a:spcBef>
                <a:spcPts val="400"/>
              </a:spcBef>
              <a:spcAft>
                <a:spcPts val="0"/>
              </a:spcAft>
              <a:buClr>
                <a:schemeClr val="lt1"/>
              </a:buClr>
              <a:buSzPts val="1200"/>
              <a:buChar char="●"/>
              <a:defRPr>
                <a:solidFill>
                  <a:schemeClr val="lt1"/>
                </a:solidFill>
              </a:defRPr>
            </a:lvl7pPr>
            <a:lvl8pPr indent="-304800" lvl="7" marL="3657600">
              <a:spcBef>
                <a:spcPts val="400"/>
              </a:spcBef>
              <a:spcAft>
                <a:spcPts val="0"/>
              </a:spcAft>
              <a:buClr>
                <a:schemeClr val="lt1"/>
              </a:buClr>
              <a:buSzPts val="1200"/>
              <a:buChar char="○"/>
              <a:defRPr>
                <a:solidFill>
                  <a:schemeClr val="lt1"/>
                </a:solidFill>
              </a:defRPr>
            </a:lvl8pPr>
            <a:lvl9pPr indent="-304800" lvl="8" marL="4114800">
              <a:spcBef>
                <a:spcPts val="400"/>
              </a:spcBef>
              <a:spcAft>
                <a:spcPts val="400"/>
              </a:spcAft>
              <a:buClr>
                <a:schemeClr val="lt1"/>
              </a:buClr>
              <a:buSzPts val="1200"/>
              <a:buChar char="■"/>
              <a:defRPr>
                <a:solidFill>
                  <a:schemeClr val="lt1"/>
                </a:solidFill>
              </a:defRPr>
            </a:lvl9pPr>
          </a:lstStyle>
          <a:p/>
        </p:txBody>
      </p:sp>
      <p:sp>
        <p:nvSpPr>
          <p:cNvPr id="3055" name="Google Shape;3055;p179"/>
          <p:cNvSpPr txBox="1"/>
          <p:nvPr>
            <p:ph idx="3" type="body"/>
          </p:nvPr>
        </p:nvSpPr>
        <p:spPr>
          <a:xfrm>
            <a:off x="4724400" y="3154676"/>
            <a:ext cx="1828800" cy="731400"/>
          </a:xfrm>
          <a:prstGeom prst="rect">
            <a:avLst/>
          </a:prstGeom>
        </p:spPr>
        <p:txBody>
          <a:bodyPr anchorCtr="0" anchor="t" bIns="0" lIns="0" spcFirstLastPara="1" rIns="0" wrap="square" tIns="0">
            <a:noAutofit/>
          </a:bodyPr>
          <a:lstStyle>
            <a:lvl1pPr indent="-304800" lvl="0" marL="457200">
              <a:spcBef>
                <a:spcPts val="400"/>
              </a:spcBef>
              <a:spcAft>
                <a:spcPts val="0"/>
              </a:spcAft>
              <a:buClr>
                <a:schemeClr val="lt1"/>
              </a:buClr>
              <a:buSzPts val="1200"/>
              <a:buChar char="●"/>
              <a:defRPr>
                <a:solidFill>
                  <a:schemeClr val="lt1"/>
                </a:solidFill>
              </a:defRPr>
            </a:lvl1pPr>
            <a:lvl2pPr indent="-304800" lvl="1" marL="914400">
              <a:spcBef>
                <a:spcPts val="400"/>
              </a:spcBef>
              <a:spcAft>
                <a:spcPts val="0"/>
              </a:spcAft>
              <a:buClr>
                <a:schemeClr val="lt1"/>
              </a:buClr>
              <a:buSzPts val="1200"/>
              <a:buChar char="○"/>
              <a:defRPr>
                <a:solidFill>
                  <a:schemeClr val="lt1"/>
                </a:solidFill>
              </a:defRPr>
            </a:lvl2pPr>
            <a:lvl3pPr indent="-304800" lvl="2" marL="1371600">
              <a:spcBef>
                <a:spcPts val="400"/>
              </a:spcBef>
              <a:spcAft>
                <a:spcPts val="0"/>
              </a:spcAft>
              <a:buClr>
                <a:schemeClr val="lt1"/>
              </a:buClr>
              <a:buSzPts val="1200"/>
              <a:buChar char="■"/>
              <a:defRPr>
                <a:solidFill>
                  <a:schemeClr val="lt1"/>
                </a:solidFill>
              </a:defRPr>
            </a:lvl3pPr>
            <a:lvl4pPr indent="-304800" lvl="3" marL="1828800">
              <a:spcBef>
                <a:spcPts val="400"/>
              </a:spcBef>
              <a:spcAft>
                <a:spcPts val="0"/>
              </a:spcAft>
              <a:buClr>
                <a:schemeClr val="lt1"/>
              </a:buClr>
              <a:buSzPts val="1200"/>
              <a:buChar char="●"/>
              <a:defRPr>
                <a:solidFill>
                  <a:schemeClr val="lt1"/>
                </a:solidFill>
              </a:defRPr>
            </a:lvl4pPr>
            <a:lvl5pPr indent="-304800" lvl="4" marL="2286000">
              <a:spcBef>
                <a:spcPts val="400"/>
              </a:spcBef>
              <a:spcAft>
                <a:spcPts val="0"/>
              </a:spcAft>
              <a:buClr>
                <a:schemeClr val="lt1"/>
              </a:buClr>
              <a:buSzPts val="1200"/>
              <a:buChar char="○"/>
              <a:defRPr>
                <a:solidFill>
                  <a:schemeClr val="lt1"/>
                </a:solidFill>
              </a:defRPr>
            </a:lvl5pPr>
            <a:lvl6pPr indent="-304800" lvl="5" marL="2743200">
              <a:spcBef>
                <a:spcPts val="400"/>
              </a:spcBef>
              <a:spcAft>
                <a:spcPts val="0"/>
              </a:spcAft>
              <a:buClr>
                <a:schemeClr val="lt1"/>
              </a:buClr>
              <a:buSzPts val="1200"/>
              <a:buChar char="■"/>
              <a:defRPr>
                <a:solidFill>
                  <a:schemeClr val="lt1"/>
                </a:solidFill>
              </a:defRPr>
            </a:lvl6pPr>
            <a:lvl7pPr indent="-304800" lvl="6" marL="3200400">
              <a:spcBef>
                <a:spcPts val="400"/>
              </a:spcBef>
              <a:spcAft>
                <a:spcPts val="0"/>
              </a:spcAft>
              <a:buClr>
                <a:schemeClr val="lt1"/>
              </a:buClr>
              <a:buSzPts val="1200"/>
              <a:buChar char="●"/>
              <a:defRPr>
                <a:solidFill>
                  <a:schemeClr val="lt1"/>
                </a:solidFill>
              </a:defRPr>
            </a:lvl7pPr>
            <a:lvl8pPr indent="-304800" lvl="7" marL="3657600">
              <a:spcBef>
                <a:spcPts val="400"/>
              </a:spcBef>
              <a:spcAft>
                <a:spcPts val="0"/>
              </a:spcAft>
              <a:buClr>
                <a:schemeClr val="lt1"/>
              </a:buClr>
              <a:buSzPts val="1200"/>
              <a:buChar char="○"/>
              <a:defRPr>
                <a:solidFill>
                  <a:schemeClr val="lt1"/>
                </a:solidFill>
              </a:defRPr>
            </a:lvl8pPr>
            <a:lvl9pPr indent="-304800" lvl="8" marL="4114800">
              <a:spcBef>
                <a:spcPts val="400"/>
              </a:spcBef>
              <a:spcAft>
                <a:spcPts val="400"/>
              </a:spcAft>
              <a:buClr>
                <a:schemeClr val="lt1"/>
              </a:buClr>
              <a:buSzPts val="1200"/>
              <a:buChar char="■"/>
              <a:defRPr>
                <a:solidFill>
                  <a:schemeClr val="lt1"/>
                </a:solidFill>
              </a:defRPr>
            </a:lvl9pPr>
          </a:lstStyle>
          <a:p/>
        </p:txBody>
      </p:sp>
      <p:sp>
        <p:nvSpPr>
          <p:cNvPr id="3056" name="Google Shape;3056;p179"/>
          <p:cNvSpPr txBox="1"/>
          <p:nvPr>
            <p:ph idx="4" type="body"/>
          </p:nvPr>
        </p:nvSpPr>
        <p:spPr>
          <a:xfrm>
            <a:off x="6858000" y="3154676"/>
            <a:ext cx="1828800" cy="731400"/>
          </a:xfrm>
          <a:prstGeom prst="rect">
            <a:avLst/>
          </a:prstGeom>
        </p:spPr>
        <p:txBody>
          <a:bodyPr anchorCtr="0" anchor="t" bIns="0" lIns="0" spcFirstLastPara="1" rIns="0" wrap="square" tIns="0">
            <a:noAutofit/>
          </a:bodyPr>
          <a:lstStyle>
            <a:lvl1pPr indent="-304800" lvl="0" marL="457200">
              <a:spcBef>
                <a:spcPts val="400"/>
              </a:spcBef>
              <a:spcAft>
                <a:spcPts val="0"/>
              </a:spcAft>
              <a:buClr>
                <a:schemeClr val="lt1"/>
              </a:buClr>
              <a:buSzPts val="1200"/>
              <a:buChar char="●"/>
              <a:defRPr>
                <a:solidFill>
                  <a:schemeClr val="lt1"/>
                </a:solidFill>
              </a:defRPr>
            </a:lvl1pPr>
            <a:lvl2pPr indent="-304800" lvl="1" marL="914400">
              <a:spcBef>
                <a:spcPts val="400"/>
              </a:spcBef>
              <a:spcAft>
                <a:spcPts val="0"/>
              </a:spcAft>
              <a:buClr>
                <a:schemeClr val="lt1"/>
              </a:buClr>
              <a:buSzPts val="1200"/>
              <a:buChar char="○"/>
              <a:defRPr>
                <a:solidFill>
                  <a:schemeClr val="lt1"/>
                </a:solidFill>
              </a:defRPr>
            </a:lvl2pPr>
            <a:lvl3pPr indent="-304800" lvl="2" marL="1371600">
              <a:spcBef>
                <a:spcPts val="400"/>
              </a:spcBef>
              <a:spcAft>
                <a:spcPts val="0"/>
              </a:spcAft>
              <a:buClr>
                <a:schemeClr val="lt1"/>
              </a:buClr>
              <a:buSzPts val="1200"/>
              <a:buChar char="■"/>
              <a:defRPr>
                <a:solidFill>
                  <a:schemeClr val="lt1"/>
                </a:solidFill>
              </a:defRPr>
            </a:lvl3pPr>
            <a:lvl4pPr indent="-304800" lvl="3" marL="1828800">
              <a:spcBef>
                <a:spcPts val="400"/>
              </a:spcBef>
              <a:spcAft>
                <a:spcPts val="0"/>
              </a:spcAft>
              <a:buClr>
                <a:schemeClr val="lt1"/>
              </a:buClr>
              <a:buSzPts val="1200"/>
              <a:buChar char="●"/>
              <a:defRPr>
                <a:solidFill>
                  <a:schemeClr val="lt1"/>
                </a:solidFill>
              </a:defRPr>
            </a:lvl4pPr>
            <a:lvl5pPr indent="-304800" lvl="4" marL="2286000">
              <a:spcBef>
                <a:spcPts val="400"/>
              </a:spcBef>
              <a:spcAft>
                <a:spcPts val="0"/>
              </a:spcAft>
              <a:buClr>
                <a:schemeClr val="lt1"/>
              </a:buClr>
              <a:buSzPts val="1200"/>
              <a:buChar char="○"/>
              <a:defRPr>
                <a:solidFill>
                  <a:schemeClr val="lt1"/>
                </a:solidFill>
              </a:defRPr>
            </a:lvl5pPr>
            <a:lvl6pPr indent="-304800" lvl="5" marL="2743200">
              <a:spcBef>
                <a:spcPts val="400"/>
              </a:spcBef>
              <a:spcAft>
                <a:spcPts val="0"/>
              </a:spcAft>
              <a:buClr>
                <a:schemeClr val="lt1"/>
              </a:buClr>
              <a:buSzPts val="1200"/>
              <a:buChar char="■"/>
              <a:defRPr>
                <a:solidFill>
                  <a:schemeClr val="lt1"/>
                </a:solidFill>
              </a:defRPr>
            </a:lvl6pPr>
            <a:lvl7pPr indent="-304800" lvl="6" marL="3200400">
              <a:spcBef>
                <a:spcPts val="400"/>
              </a:spcBef>
              <a:spcAft>
                <a:spcPts val="0"/>
              </a:spcAft>
              <a:buClr>
                <a:schemeClr val="lt1"/>
              </a:buClr>
              <a:buSzPts val="1200"/>
              <a:buChar char="●"/>
              <a:defRPr>
                <a:solidFill>
                  <a:schemeClr val="lt1"/>
                </a:solidFill>
              </a:defRPr>
            </a:lvl7pPr>
            <a:lvl8pPr indent="-304800" lvl="7" marL="3657600">
              <a:spcBef>
                <a:spcPts val="400"/>
              </a:spcBef>
              <a:spcAft>
                <a:spcPts val="0"/>
              </a:spcAft>
              <a:buClr>
                <a:schemeClr val="lt1"/>
              </a:buClr>
              <a:buSzPts val="1200"/>
              <a:buChar char="○"/>
              <a:defRPr>
                <a:solidFill>
                  <a:schemeClr val="lt1"/>
                </a:solidFill>
              </a:defRPr>
            </a:lvl8pPr>
            <a:lvl9pPr indent="-304800" lvl="8" marL="4114800">
              <a:spcBef>
                <a:spcPts val="400"/>
              </a:spcBef>
              <a:spcAft>
                <a:spcPts val="400"/>
              </a:spcAft>
              <a:buClr>
                <a:schemeClr val="lt1"/>
              </a:buClr>
              <a:buSzPts val="1200"/>
              <a:buChar char="■"/>
              <a:defRPr>
                <a:solidFill>
                  <a:schemeClr val="lt1"/>
                </a:solidFill>
              </a:defRPr>
            </a:lvl9pPr>
          </a:lstStyle>
          <a:p/>
        </p:txBody>
      </p:sp>
      <p:sp>
        <p:nvSpPr>
          <p:cNvPr id="3057" name="Google Shape;3057;p179"/>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E2DCF6"/>
                </a:solidFill>
              </a:defRPr>
            </a:lvl1pPr>
            <a:lvl2pPr lvl="1">
              <a:buNone/>
              <a:defRPr>
                <a:solidFill>
                  <a:srgbClr val="E2DCF6"/>
                </a:solidFill>
              </a:defRPr>
            </a:lvl2pPr>
            <a:lvl3pPr lvl="2">
              <a:buNone/>
              <a:defRPr>
                <a:solidFill>
                  <a:srgbClr val="E2DCF6"/>
                </a:solidFill>
              </a:defRPr>
            </a:lvl3pPr>
            <a:lvl4pPr lvl="3">
              <a:buNone/>
              <a:defRPr>
                <a:solidFill>
                  <a:srgbClr val="E2DCF6"/>
                </a:solidFill>
              </a:defRPr>
            </a:lvl4pPr>
            <a:lvl5pPr lvl="4">
              <a:buNone/>
              <a:defRPr>
                <a:solidFill>
                  <a:srgbClr val="E2DCF6"/>
                </a:solidFill>
              </a:defRPr>
            </a:lvl5pPr>
            <a:lvl6pPr lvl="5">
              <a:buNone/>
              <a:defRPr>
                <a:solidFill>
                  <a:srgbClr val="E2DCF6"/>
                </a:solidFill>
              </a:defRPr>
            </a:lvl6pPr>
            <a:lvl7pPr lvl="6">
              <a:buNone/>
              <a:defRPr>
                <a:solidFill>
                  <a:srgbClr val="E2DCF6"/>
                </a:solidFill>
              </a:defRPr>
            </a:lvl7pPr>
            <a:lvl8pPr lvl="7">
              <a:buNone/>
              <a:defRPr>
                <a:solidFill>
                  <a:srgbClr val="E2DCF6"/>
                </a:solidFill>
              </a:defRPr>
            </a:lvl8pPr>
            <a:lvl9pPr lvl="8">
              <a:buNone/>
              <a:defRPr>
                <a:solidFill>
                  <a:srgbClr val="E2DCF6"/>
                </a:solidFill>
              </a:defRPr>
            </a:lvl9pPr>
          </a:lstStyle>
          <a:p>
            <a:pPr indent="0" lvl="0" marL="0" rtl="0" algn="r">
              <a:spcBef>
                <a:spcPts val="0"/>
              </a:spcBef>
              <a:spcAft>
                <a:spcPts val="0"/>
              </a:spcAft>
              <a:buNone/>
            </a:pPr>
            <a:fld id="{00000000-1234-1234-1234-123412341234}" type="slidenum">
              <a:rPr lang="en"/>
              <a:t>‹#›</a:t>
            </a:fld>
            <a:endParaRPr/>
          </a:p>
        </p:txBody>
      </p:sp>
      <p:sp>
        <p:nvSpPr>
          <p:cNvPr id="3058" name="Google Shape;3058;p179"/>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rgbClr val="E2DCF6"/>
                </a:solidFill>
              </a:rPr>
              <a:t>INTERNAL USE ONLY -  NOT FOR DISTRIBUTION</a:t>
            </a:r>
            <a:endParaRPr sz="1800">
              <a:solidFill>
                <a:srgbClr val="E2DCF6"/>
              </a:solidFill>
              <a:latin typeface="Inter"/>
              <a:ea typeface="Inter"/>
              <a:cs typeface="Inter"/>
              <a:sym typeface="Inter"/>
            </a:endParaRPr>
          </a:p>
        </p:txBody>
      </p:sp>
      <p:grpSp>
        <p:nvGrpSpPr>
          <p:cNvPr id="3059" name="Google Shape;3059;p179"/>
          <p:cNvGrpSpPr/>
          <p:nvPr/>
        </p:nvGrpSpPr>
        <p:grpSpPr>
          <a:xfrm>
            <a:off x="457211" y="4673798"/>
            <a:ext cx="519248" cy="241043"/>
            <a:chOff x="228600" y="4695069"/>
            <a:chExt cx="473723" cy="219930"/>
          </a:xfrm>
        </p:grpSpPr>
        <p:grpSp>
          <p:nvGrpSpPr>
            <p:cNvPr id="3060" name="Google Shape;3060;p179"/>
            <p:cNvGrpSpPr/>
            <p:nvPr/>
          </p:nvGrpSpPr>
          <p:grpSpPr>
            <a:xfrm>
              <a:off x="228646" y="4695069"/>
              <a:ext cx="473677" cy="107830"/>
              <a:chOff x="1138300" y="2252975"/>
              <a:chExt cx="5334200" cy="1214300"/>
            </a:xfrm>
          </p:grpSpPr>
          <p:sp>
            <p:nvSpPr>
              <p:cNvPr id="3061" name="Google Shape;3061;p179"/>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062" name="Google Shape;3062;p179"/>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063" name="Google Shape;3063;p179"/>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064" name="Google Shape;3064;p179"/>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065" name="Google Shape;3065;p179"/>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066" name="Google Shape;3066;p179"/>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grpSp>
        <p:sp>
          <p:nvSpPr>
            <p:cNvPr id="3067" name="Google Shape;3067;p179"/>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E2DCF6"/>
                  </a:solidFill>
                  <a:latin typeface="Inter"/>
                  <a:ea typeface="Inter"/>
                  <a:cs typeface="Inter"/>
                  <a:sym typeface="Inter"/>
                </a:rPr>
                <a:t>FRONTAPP, INC.™</a:t>
              </a:r>
              <a:endParaRPr sz="473">
                <a:solidFill>
                  <a:srgbClr val="E2DCF6"/>
                </a:solidFill>
                <a:latin typeface="Inter"/>
                <a:ea typeface="Inter"/>
                <a:cs typeface="Inter"/>
                <a:sym typeface="Inter"/>
              </a:endParaRPr>
            </a:p>
          </p:txBody>
        </p:sp>
      </p:grpSp>
      <p:sp>
        <p:nvSpPr>
          <p:cNvPr id="3068" name="Google Shape;3068;p179"/>
          <p:cNvSpPr/>
          <p:nvPr>
            <p:ph idx="5" type="pic"/>
          </p:nvPr>
        </p:nvSpPr>
        <p:spPr>
          <a:xfrm>
            <a:off x="457200" y="1143000"/>
            <a:ext cx="1828800" cy="1828800"/>
          </a:xfrm>
          <a:prstGeom prst="roundRect">
            <a:avLst>
              <a:gd fmla="val 6119" name="adj"/>
            </a:avLst>
          </a:prstGeom>
          <a:noFill/>
          <a:ln>
            <a:noFill/>
          </a:ln>
        </p:spPr>
      </p:sp>
      <p:sp>
        <p:nvSpPr>
          <p:cNvPr id="3069" name="Google Shape;3069;p179"/>
          <p:cNvSpPr/>
          <p:nvPr>
            <p:ph idx="6" type="pic"/>
          </p:nvPr>
        </p:nvSpPr>
        <p:spPr>
          <a:xfrm>
            <a:off x="2590800" y="1143000"/>
            <a:ext cx="1828800" cy="1828800"/>
          </a:xfrm>
          <a:prstGeom prst="roundRect">
            <a:avLst>
              <a:gd fmla="val 6119" name="adj"/>
            </a:avLst>
          </a:prstGeom>
          <a:noFill/>
          <a:ln>
            <a:noFill/>
          </a:ln>
        </p:spPr>
      </p:sp>
      <p:sp>
        <p:nvSpPr>
          <p:cNvPr id="3070" name="Google Shape;3070;p179"/>
          <p:cNvSpPr/>
          <p:nvPr>
            <p:ph idx="7" type="pic"/>
          </p:nvPr>
        </p:nvSpPr>
        <p:spPr>
          <a:xfrm>
            <a:off x="4724400" y="1143000"/>
            <a:ext cx="1828800" cy="1828800"/>
          </a:xfrm>
          <a:prstGeom prst="roundRect">
            <a:avLst>
              <a:gd fmla="val 6119" name="adj"/>
            </a:avLst>
          </a:prstGeom>
          <a:noFill/>
          <a:ln>
            <a:noFill/>
          </a:ln>
        </p:spPr>
      </p:sp>
      <p:sp>
        <p:nvSpPr>
          <p:cNvPr id="3071" name="Google Shape;3071;p179"/>
          <p:cNvSpPr/>
          <p:nvPr>
            <p:ph idx="8" type="pic"/>
          </p:nvPr>
        </p:nvSpPr>
        <p:spPr>
          <a:xfrm>
            <a:off x="6858000" y="1143000"/>
            <a:ext cx="1828800" cy="1828800"/>
          </a:xfrm>
          <a:prstGeom prst="roundRect">
            <a:avLst>
              <a:gd fmla="val 6119" name="adj"/>
            </a:avLst>
          </a:prstGeom>
          <a:noFill/>
          <a:ln>
            <a:noFill/>
          </a:ln>
        </p:spPr>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dark">
  <p:cSld name="TITLE_ONLY_1">
    <p:bg>
      <p:bgPr>
        <a:solidFill>
          <a:schemeClr val="dk2"/>
        </a:solidFill>
      </p:bgPr>
    </p:bg>
    <p:spTree>
      <p:nvGrpSpPr>
        <p:cNvPr id="3072" name="Shape 3072"/>
        <p:cNvGrpSpPr/>
        <p:nvPr/>
      </p:nvGrpSpPr>
      <p:grpSpPr>
        <a:xfrm>
          <a:off x="0" y="0"/>
          <a:ext cx="0" cy="0"/>
          <a:chOff x="0" y="0"/>
          <a:chExt cx="0" cy="0"/>
        </a:xfrm>
      </p:grpSpPr>
      <p:sp>
        <p:nvSpPr>
          <p:cNvPr id="3073" name="Google Shape;3073;p180"/>
          <p:cNvSpPr txBox="1"/>
          <p:nvPr>
            <p:ph type="title"/>
          </p:nvPr>
        </p:nvSpPr>
        <p:spPr>
          <a:xfrm>
            <a:off x="457200" y="228600"/>
            <a:ext cx="8229600" cy="7314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2000"/>
              <a:buNone/>
              <a:defRPr>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grpSp>
        <p:nvGrpSpPr>
          <p:cNvPr id="3074" name="Google Shape;3074;p180"/>
          <p:cNvGrpSpPr/>
          <p:nvPr/>
        </p:nvGrpSpPr>
        <p:grpSpPr>
          <a:xfrm>
            <a:off x="457211" y="4673798"/>
            <a:ext cx="519248" cy="241043"/>
            <a:chOff x="228600" y="4695069"/>
            <a:chExt cx="473723" cy="219930"/>
          </a:xfrm>
        </p:grpSpPr>
        <p:grpSp>
          <p:nvGrpSpPr>
            <p:cNvPr id="3075" name="Google Shape;3075;p180"/>
            <p:cNvGrpSpPr/>
            <p:nvPr/>
          </p:nvGrpSpPr>
          <p:grpSpPr>
            <a:xfrm>
              <a:off x="228646" y="4695069"/>
              <a:ext cx="473677" cy="107830"/>
              <a:chOff x="1138300" y="2252975"/>
              <a:chExt cx="5334200" cy="1214300"/>
            </a:xfrm>
          </p:grpSpPr>
          <p:sp>
            <p:nvSpPr>
              <p:cNvPr id="3076" name="Google Shape;3076;p180"/>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2"/>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077" name="Google Shape;3077;p180"/>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2"/>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078" name="Google Shape;3078;p180"/>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2"/>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079" name="Google Shape;3079;p180"/>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2"/>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080" name="Google Shape;3080;p180"/>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2"/>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081" name="Google Shape;3081;p180"/>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2"/>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grpSp>
        <p:sp>
          <p:nvSpPr>
            <p:cNvPr id="3082" name="Google Shape;3082;p180"/>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chemeClr val="dk2"/>
                  </a:solidFill>
                  <a:latin typeface="Inter"/>
                  <a:ea typeface="Inter"/>
                  <a:cs typeface="Inter"/>
                  <a:sym typeface="Inter"/>
                </a:rPr>
                <a:t>FRONTAPP, INC.™</a:t>
              </a:r>
              <a:endParaRPr sz="473">
                <a:solidFill>
                  <a:schemeClr val="dk2"/>
                </a:solidFill>
                <a:latin typeface="Inter"/>
                <a:ea typeface="Inter"/>
                <a:cs typeface="Inter"/>
                <a:sym typeface="Inter"/>
              </a:endParaRPr>
            </a:p>
          </p:txBody>
        </p:sp>
      </p:grpSp>
      <p:sp>
        <p:nvSpPr>
          <p:cNvPr id="3083" name="Google Shape;3083;p180"/>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084" name="Google Shape;3084;p180"/>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chemeClr val="dk1"/>
                </a:solidFill>
              </a:rPr>
              <a:t>INTERNAL USE ONLY -  NOT FOR DISTRIBUTION</a:t>
            </a:r>
            <a:endParaRPr sz="1800">
              <a:solidFill>
                <a:schemeClr val="dk1"/>
              </a:solidFill>
              <a:latin typeface="Inter"/>
              <a:ea typeface="Inter"/>
              <a:cs typeface="Inter"/>
              <a:sym typeface="Inter"/>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 large image right dark">
  <p:cSld name="ONE_COLUMN_TEXT_1">
    <p:bg>
      <p:bgPr>
        <a:solidFill>
          <a:schemeClr val="dk2"/>
        </a:solidFill>
      </p:bgPr>
    </p:bg>
    <p:spTree>
      <p:nvGrpSpPr>
        <p:cNvPr id="3085" name="Shape 3085"/>
        <p:cNvGrpSpPr/>
        <p:nvPr/>
      </p:nvGrpSpPr>
      <p:grpSpPr>
        <a:xfrm>
          <a:off x="0" y="0"/>
          <a:ext cx="0" cy="0"/>
          <a:chOff x="0" y="0"/>
          <a:chExt cx="0" cy="0"/>
        </a:xfrm>
      </p:grpSpPr>
      <p:sp>
        <p:nvSpPr>
          <p:cNvPr id="3086" name="Google Shape;3086;p181"/>
          <p:cNvSpPr txBox="1"/>
          <p:nvPr>
            <p:ph type="title"/>
          </p:nvPr>
        </p:nvSpPr>
        <p:spPr>
          <a:xfrm>
            <a:off x="457200" y="228600"/>
            <a:ext cx="8229600" cy="7557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2000"/>
              <a:buNone/>
              <a:defRPr sz="2000">
                <a:solidFill>
                  <a:schemeClr val="lt1"/>
                </a:solidFill>
              </a:defRPr>
            </a:lvl1pPr>
            <a:lvl2pPr lvl="1">
              <a:spcBef>
                <a:spcPts val="0"/>
              </a:spcBef>
              <a:spcAft>
                <a:spcPts val="0"/>
              </a:spcAft>
              <a:buClr>
                <a:schemeClr val="lt1"/>
              </a:buClr>
              <a:buSzPts val="2400"/>
              <a:buNone/>
              <a:defRPr sz="2400">
                <a:solidFill>
                  <a:schemeClr val="lt1"/>
                </a:solidFill>
              </a:defRPr>
            </a:lvl2pPr>
            <a:lvl3pPr lvl="2">
              <a:spcBef>
                <a:spcPts val="0"/>
              </a:spcBef>
              <a:spcAft>
                <a:spcPts val="0"/>
              </a:spcAft>
              <a:buClr>
                <a:schemeClr val="lt1"/>
              </a:buClr>
              <a:buSzPts val="2400"/>
              <a:buNone/>
              <a:defRPr sz="2400">
                <a:solidFill>
                  <a:schemeClr val="lt1"/>
                </a:solidFill>
              </a:defRPr>
            </a:lvl3pPr>
            <a:lvl4pPr lvl="3">
              <a:spcBef>
                <a:spcPts val="0"/>
              </a:spcBef>
              <a:spcAft>
                <a:spcPts val="0"/>
              </a:spcAft>
              <a:buClr>
                <a:schemeClr val="lt1"/>
              </a:buClr>
              <a:buSzPts val="2400"/>
              <a:buNone/>
              <a:defRPr sz="2400">
                <a:solidFill>
                  <a:schemeClr val="lt1"/>
                </a:solidFill>
              </a:defRPr>
            </a:lvl4pPr>
            <a:lvl5pPr lvl="4">
              <a:spcBef>
                <a:spcPts val="0"/>
              </a:spcBef>
              <a:spcAft>
                <a:spcPts val="0"/>
              </a:spcAft>
              <a:buClr>
                <a:schemeClr val="lt1"/>
              </a:buClr>
              <a:buSzPts val="2400"/>
              <a:buNone/>
              <a:defRPr sz="2400">
                <a:solidFill>
                  <a:schemeClr val="lt1"/>
                </a:solidFill>
              </a:defRPr>
            </a:lvl5pPr>
            <a:lvl6pPr lvl="5">
              <a:spcBef>
                <a:spcPts val="0"/>
              </a:spcBef>
              <a:spcAft>
                <a:spcPts val="0"/>
              </a:spcAft>
              <a:buClr>
                <a:schemeClr val="lt1"/>
              </a:buClr>
              <a:buSzPts val="2400"/>
              <a:buNone/>
              <a:defRPr sz="2400">
                <a:solidFill>
                  <a:schemeClr val="lt1"/>
                </a:solidFill>
              </a:defRPr>
            </a:lvl6pPr>
            <a:lvl7pPr lvl="6">
              <a:spcBef>
                <a:spcPts val="0"/>
              </a:spcBef>
              <a:spcAft>
                <a:spcPts val="0"/>
              </a:spcAft>
              <a:buClr>
                <a:schemeClr val="lt1"/>
              </a:buClr>
              <a:buSzPts val="2400"/>
              <a:buNone/>
              <a:defRPr sz="2400">
                <a:solidFill>
                  <a:schemeClr val="lt1"/>
                </a:solidFill>
              </a:defRPr>
            </a:lvl7pPr>
            <a:lvl8pPr lvl="7">
              <a:spcBef>
                <a:spcPts val="0"/>
              </a:spcBef>
              <a:spcAft>
                <a:spcPts val="0"/>
              </a:spcAft>
              <a:buClr>
                <a:schemeClr val="lt1"/>
              </a:buClr>
              <a:buSzPts val="2400"/>
              <a:buNone/>
              <a:defRPr sz="2400">
                <a:solidFill>
                  <a:schemeClr val="lt1"/>
                </a:solidFill>
              </a:defRPr>
            </a:lvl8pPr>
            <a:lvl9pPr lvl="8">
              <a:spcBef>
                <a:spcPts val="0"/>
              </a:spcBef>
              <a:spcAft>
                <a:spcPts val="0"/>
              </a:spcAft>
              <a:buClr>
                <a:schemeClr val="lt1"/>
              </a:buClr>
              <a:buSzPts val="2400"/>
              <a:buNone/>
              <a:defRPr sz="2400">
                <a:solidFill>
                  <a:schemeClr val="lt1"/>
                </a:solidFill>
              </a:defRPr>
            </a:lvl9pPr>
          </a:lstStyle>
          <a:p/>
        </p:txBody>
      </p:sp>
      <p:sp>
        <p:nvSpPr>
          <p:cNvPr id="3087" name="Google Shape;3087;p181"/>
          <p:cNvSpPr txBox="1"/>
          <p:nvPr>
            <p:ph idx="1" type="body"/>
          </p:nvPr>
        </p:nvSpPr>
        <p:spPr>
          <a:xfrm>
            <a:off x="457200" y="1143000"/>
            <a:ext cx="2432400" cy="2394900"/>
          </a:xfrm>
          <a:prstGeom prst="rect">
            <a:avLst/>
          </a:prstGeom>
        </p:spPr>
        <p:txBody>
          <a:bodyPr anchorCtr="0" anchor="t" bIns="0" lIns="0" spcFirstLastPara="1" rIns="0" wrap="square" tIns="0">
            <a:noAutofit/>
          </a:bodyPr>
          <a:lstStyle>
            <a:lvl1pPr indent="-304800" lvl="0" marL="457200">
              <a:spcBef>
                <a:spcPts val="400"/>
              </a:spcBef>
              <a:spcAft>
                <a:spcPts val="0"/>
              </a:spcAft>
              <a:buClr>
                <a:schemeClr val="lt1"/>
              </a:buClr>
              <a:buSzPts val="1200"/>
              <a:buChar char="●"/>
              <a:defRPr sz="1200">
                <a:solidFill>
                  <a:schemeClr val="lt1"/>
                </a:solidFill>
              </a:defRPr>
            </a:lvl1pPr>
            <a:lvl2pPr indent="-304800" lvl="1" marL="914400">
              <a:spcBef>
                <a:spcPts val="400"/>
              </a:spcBef>
              <a:spcAft>
                <a:spcPts val="0"/>
              </a:spcAft>
              <a:buClr>
                <a:schemeClr val="lt1"/>
              </a:buClr>
              <a:buSzPts val="1200"/>
              <a:buChar char="○"/>
              <a:defRPr sz="1200">
                <a:solidFill>
                  <a:schemeClr val="lt1"/>
                </a:solidFill>
              </a:defRPr>
            </a:lvl2pPr>
            <a:lvl3pPr indent="-304800" lvl="2" marL="1371600">
              <a:spcBef>
                <a:spcPts val="400"/>
              </a:spcBef>
              <a:spcAft>
                <a:spcPts val="0"/>
              </a:spcAft>
              <a:buClr>
                <a:schemeClr val="lt1"/>
              </a:buClr>
              <a:buSzPts val="1200"/>
              <a:buChar char="■"/>
              <a:defRPr sz="1200">
                <a:solidFill>
                  <a:schemeClr val="lt1"/>
                </a:solidFill>
              </a:defRPr>
            </a:lvl3pPr>
            <a:lvl4pPr indent="-304800" lvl="3" marL="1828800">
              <a:spcBef>
                <a:spcPts val="400"/>
              </a:spcBef>
              <a:spcAft>
                <a:spcPts val="0"/>
              </a:spcAft>
              <a:buClr>
                <a:schemeClr val="lt1"/>
              </a:buClr>
              <a:buSzPts val="1200"/>
              <a:buChar char="●"/>
              <a:defRPr sz="1200">
                <a:solidFill>
                  <a:schemeClr val="lt1"/>
                </a:solidFill>
              </a:defRPr>
            </a:lvl4pPr>
            <a:lvl5pPr indent="-304800" lvl="4" marL="2286000">
              <a:spcBef>
                <a:spcPts val="400"/>
              </a:spcBef>
              <a:spcAft>
                <a:spcPts val="0"/>
              </a:spcAft>
              <a:buClr>
                <a:schemeClr val="lt1"/>
              </a:buClr>
              <a:buSzPts val="1200"/>
              <a:buChar char="○"/>
              <a:defRPr sz="1200">
                <a:solidFill>
                  <a:schemeClr val="lt1"/>
                </a:solidFill>
              </a:defRPr>
            </a:lvl5pPr>
            <a:lvl6pPr indent="-304800" lvl="5" marL="2743200">
              <a:spcBef>
                <a:spcPts val="400"/>
              </a:spcBef>
              <a:spcAft>
                <a:spcPts val="0"/>
              </a:spcAft>
              <a:buClr>
                <a:schemeClr val="lt1"/>
              </a:buClr>
              <a:buSzPts val="1200"/>
              <a:buChar char="■"/>
              <a:defRPr sz="1200">
                <a:solidFill>
                  <a:schemeClr val="lt1"/>
                </a:solidFill>
              </a:defRPr>
            </a:lvl6pPr>
            <a:lvl7pPr indent="-304800" lvl="6" marL="3200400">
              <a:spcBef>
                <a:spcPts val="400"/>
              </a:spcBef>
              <a:spcAft>
                <a:spcPts val="0"/>
              </a:spcAft>
              <a:buClr>
                <a:schemeClr val="lt1"/>
              </a:buClr>
              <a:buSzPts val="1200"/>
              <a:buChar char="●"/>
              <a:defRPr sz="1200">
                <a:solidFill>
                  <a:schemeClr val="lt1"/>
                </a:solidFill>
              </a:defRPr>
            </a:lvl7pPr>
            <a:lvl8pPr indent="-304800" lvl="7" marL="3657600">
              <a:spcBef>
                <a:spcPts val="400"/>
              </a:spcBef>
              <a:spcAft>
                <a:spcPts val="0"/>
              </a:spcAft>
              <a:buClr>
                <a:schemeClr val="lt1"/>
              </a:buClr>
              <a:buSzPts val="1200"/>
              <a:buChar char="○"/>
              <a:defRPr sz="1200">
                <a:solidFill>
                  <a:schemeClr val="lt1"/>
                </a:solidFill>
              </a:defRPr>
            </a:lvl8pPr>
            <a:lvl9pPr indent="-304800" lvl="8" marL="4114800">
              <a:spcBef>
                <a:spcPts val="400"/>
              </a:spcBef>
              <a:spcAft>
                <a:spcPts val="400"/>
              </a:spcAft>
              <a:buClr>
                <a:schemeClr val="lt1"/>
              </a:buClr>
              <a:buSzPts val="1200"/>
              <a:buChar char="■"/>
              <a:defRPr sz="1200">
                <a:solidFill>
                  <a:schemeClr val="lt1"/>
                </a:solidFill>
              </a:defRPr>
            </a:lvl9pPr>
          </a:lstStyle>
          <a:p/>
        </p:txBody>
      </p:sp>
      <p:sp>
        <p:nvSpPr>
          <p:cNvPr id="3088" name="Google Shape;3088;p181"/>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089" name="Google Shape;3089;p181"/>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chemeClr val="dk1"/>
                </a:solidFill>
              </a:rPr>
              <a:t>INTERNAL USE ONLY -  NOT FOR DISTRIBUTION</a:t>
            </a:r>
            <a:endParaRPr sz="1800">
              <a:solidFill>
                <a:schemeClr val="dk1"/>
              </a:solidFill>
              <a:latin typeface="Inter"/>
              <a:ea typeface="Inter"/>
              <a:cs typeface="Inter"/>
              <a:sym typeface="Inter"/>
            </a:endParaRPr>
          </a:p>
        </p:txBody>
      </p:sp>
      <p:grpSp>
        <p:nvGrpSpPr>
          <p:cNvPr id="3090" name="Google Shape;3090;p181"/>
          <p:cNvGrpSpPr/>
          <p:nvPr/>
        </p:nvGrpSpPr>
        <p:grpSpPr>
          <a:xfrm>
            <a:off x="457211" y="4673798"/>
            <a:ext cx="519248" cy="241043"/>
            <a:chOff x="228600" y="4695069"/>
            <a:chExt cx="473723" cy="219930"/>
          </a:xfrm>
        </p:grpSpPr>
        <p:grpSp>
          <p:nvGrpSpPr>
            <p:cNvPr id="3091" name="Google Shape;3091;p181"/>
            <p:cNvGrpSpPr/>
            <p:nvPr/>
          </p:nvGrpSpPr>
          <p:grpSpPr>
            <a:xfrm>
              <a:off x="228646" y="4695069"/>
              <a:ext cx="473677" cy="107830"/>
              <a:chOff x="1138300" y="2252975"/>
              <a:chExt cx="5334200" cy="1214300"/>
            </a:xfrm>
          </p:grpSpPr>
          <p:sp>
            <p:nvSpPr>
              <p:cNvPr id="3092" name="Google Shape;3092;p181"/>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093" name="Google Shape;3093;p181"/>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094" name="Google Shape;3094;p181"/>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095" name="Google Shape;3095;p181"/>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096" name="Google Shape;3096;p181"/>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097" name="Google Shape;3097;p181"/>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grpSp>
        <p:sp>
          <p:nvSpPr>
            <p:cNvPr id="3098" name="Google Shape;3098;p181"/>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E2DCF6"/>
                  </a:solidFill>
                  <a:latin typeface="Inter"/>
                  <a:ea typeface="Inter"/>
                  <a:cs typeface="Inter"/>
                  <a:sym typeface="Inter"/>
                </a:rPr>
                <a:t>FRONTAPP, INC.™</a:t>
              </a:r>
              <a:endParaRPr sz="473">
                <a:solidFill>
                  <a:srgbClr val="E2DCF6"/>
                </a:solidFill>
                <a:latin typeface="Inter"/>
                <a:ea typeface="Inter"/>
                <a:cs typeface="Inter"/>
                <a:sym typeface="Inter"/>
              </a:endParaRPr>
            </a:p>
          </p:txBody>
        </p:sp>
      </p:grpSp>
      <p:sp>
        <p:nvSpPr>
          <p:cNvPr id="3099" name="Google Shape;3099;p181"/>
          <p:cNvSpPr/>
          <p:nvPr>
            <p:ph idx="2" type="pic"/>
          </p:nvPr>
        </p:nvSpPr>
        <p:spPr>
          <a:xfrm>
            <a:off x="3257550" y="1143000"/>
            <a:ext cx="5429400" cy="3314700"/>
          </a:xfrm>
          <a:prstGeom prst="roundRect">
            <a:avLst>
              <a:gd fmla="val 2793" name="adj"/>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ext - Light Green">
  <p:cSld name="TITLE_4_1_1_1_2">
    <p:bg>
      <p:bgPr>
        <a:solidFill>
          <a:schemeClr val="accent2"/>
        </a:solidFill>
      </p:bgPr>
    </p:bg>
    <p:spTree>
      <p:nvGrpSpPr>
        <p:cNvPr id="367" name="Shape 367"/>
        <p:cNvGrpSpPr/>
        <p:nvPr/>
      </p:nvGrpSpPr>
      <p:grpSpPr>
        <a:xfrm>
          <a:off x="0" y="0"/>
          <a:ext cx="0" cy="0"/>
          <a:chOff x="0" y="0"/>
          <a:chExt cx="0" cy="0"/>
        </a:xfrm>
      </p:grpSpPr>
      <p:sp>
        <p:nvSpPr>
          <p:cNvPr id="368" name="Google Shape;368;p19"/>
          <p:cNvSpPr txBox="1"/>
          <p:nvPr>
            <p:ph type="ctrTitle"/>
          </p:nvPr>
        </p:nvSpPr>
        <p:spPr>
          <a:xfrm>
            <a:off x="457200" y="457200"/>
            <a:ext cx="8229600" cy="4206000"/>
          </a:xfrm>
          <a:prstGeom prst="rect">
            <a:avLst/>
          </a:prstGeom>
        </p:spPr>
        <p:txBody>
          <a:bodyPr anchorCtr="0" anchor="ctr" bIns="0" lIns="0" spcFirstLastPara="1" rIns="0" wrap="square" tIns="0">
            <a:noAutofit/>
          </a:bodyPr>
          <a:lstStyle>
            <a:lvl1pPr lvl="0">
              <a:lnSpc>
                <a:spcPct val="90000"/>
              </a:lnSpc>
              <a:spcBef>
                <a:spcPts val="0"/>
              </a:spcBef>
              <a:spcAft>
                <a:spcPts val="0"/>
              </a:spcAft>
              <a:buSzPts val="3200"/>
              <a:buFont typeface="Inter SemiBold"/>
              <a:buNone/>
              <a:defRPr sz="3200">
                <a:latin typeface="Inter SemiBold"/>
                <a:ea typeface="Inter SemiBold"/>
                <a:cs typeface="Inter SemiBold"/>
                <a:sym typeface="Inter SemiBold"/>
              </a:defRPr>
            </a:lvl1pPr>
            <a:lvl2pPr lvl="1">
              <a:lnSpc>
                <a:spcPct val="90000"/>
              </a:lnSpc>
              <a:spcBef>
                <a:spcPts val="0"/>
              </a:spcBef>
              <a:spcAft>
                <a:spcPts val="0"/>
              </a:spcAft>
              <a:buSzPts val="3200"/>
              <a:buNone/>
              <a:defRPr b="1" sz="3200"/>
            </a:lvl2pPr>
            <a:lvl3pPr lvl="2">
              <a:lnSpc>
                <a:spcPct val="90000"/>
              </a:lnSpc>
              <a:spcBef>
                <a:spcPts val="0"/>
              </a:spcBef>
              <a:spcAft>
                <a:spcPts val="0"/>
              </a:spcAft>
              <a:buSzPts val="3200"/>
              <a:buNone/>
              <a:defRPr b="1" sz="3200"/>
            </a:lvl3pPr>
            <a:lvl4pPr lvl="3">
              <a:lnSpc>
                <a:spcPct val="90000"/>
              </a:lnSpc>
              <a:spcBef>
                <a:spcPts val="0"/>
              </a:spcBef>
              <a:spcAft>
                <a:spcPts val="0"/>
              </a:spcAft>
              <a:buSzPts val="3200"/>
              <a:buNone/>
              <a:defRPr b="1" sz="3200"/>
            </a:lvl4pPr>
            <a:lvl5pPr lvl="4">
              <a:lnSpc>
                <a:spcPct val="90000"/>
              </a:lnSpc>
              <a:spcBef>
                <a:spcPts val="0"/>
              </a:spcBef>
              <a:spcAft>
                <a:spcPts val="0"/>
              </a:spcAft>
              <a:buSzPts val="3200"/>
              <a:buNone/>
              <a:defRPr b="1" sz="3200"/>
            </a:lvl5pPr>
            <a:lvl6pPr lvl="5">
              <a:lnSpc>
                <a:spcPct val="90000"/>
              </a:lnSpc>
              <a:spcBef>
                <a:spcPts val="0"/>
              </a:spcBef>
              <a:spcAft>
                <a:spcPts val="0"/>
              </a:spcAft>
              <a:buSzPts val="3200"/>
              <a:buNone/>
              <a:defRPr b="1" sz="3200"/>
            </a:lvl6pPr>
            <a:lvl7pPr lvl="6">
              <a:lnSpc>
                <a:spcPct val="90000"/>
              </a:lnSpc>
              <a:spcBef>
                <a:spcPts val="0"/>
              </a:spcBef>
              <a:spcAft>
                <a:spcPts val="0"/>
              </a:spcAft>
              <a:buSzPts val="3200"/>
              <a:buNone/>
              <a:defRPr b="1" sz="3200"/>
            </a:lvl7pPr>
            <a:lvl8pPr lvl="7">
              <a:lnSpc>
                <a:spcPct val="90000"/>
              </a:lnSpc>
              <a:spcBef>
                <a:spcPts val="0"/>
              </a:spcBef>
              <a:spcAft>
                <a:spcPts val="0"/>
              </a:spcAft>
              <a:buSzPts val="3200"/>
              <a:buNone/>
              <a:defRPr b="1" sz="3200"/>
            </a:lvl8pPr>
            <a:lvl9pPr lvl="8">
              <a:lnSpc>
                <a:spcPct val="90000"/>
              </a:lnSpc>
              <a:spcBef>
                <a:spcPts val="0"/>
              </a:spcBef>
              <a:spcAft>
                <a:spcPts val="0"/>
              </a:spcAft>
              <a:buSzPts val="3200"/>
              <a:buNone/>
              <a:defRPr b="1" sz="3200"/>
            </a:lvl9pPr>
          </a:lstStyle>
          <a:p/>
        </p:txBody>
      </p:sp>
      <p:sp>
        <p:nvSpPr>
          <p:cNvPr id="369" name="Google Shape;369;p19"/>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70" name="Google Shape;370;p19"/>
          <p:cNvGrpSpPr/>
          <p:nvPr/>
        </p:nvGrpSpPr>
        <p:grpSpPr>
          <a:xfrm>
            <a:off x="457236" y="4663458"/>
            <a:ext cx="548356" cy="124830"/>
            <a:chOff x="1138300" y="2252975"/>
            <a:chExt cx="5334200" cy="1214300"/>
          </a:xfrm>
        </p:grpSpPr>
        <p:sp>
          <p:nvSpPr>
            <p:cNvPr id="371" name="Google Shape;371;p19"/>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372" name="Google Shape;372;p19"/>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373" name="Google Shape;373;p19"/>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374" name="Google Shape;374;p19"/>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375" name="Google Shape;375;p19"/>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376" name="Google Shape;376;p19"/>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377" name="Google Shape;377;p19"/>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 large image right dark 1">
  <p:cSld name="ONE_COLUMN_TEXT_1_1">
    <p:bg>
      <p:bgPr>
        <a:solidFill>
          <a:schemeClr val="dk2"/>
        </a:solidFill>
      </p:bgPr>
    </p:bg>
    <p:spTree>
      <p:nvGrpSpPr>
        <p:cNvPr id="3100" name="Shape 3100"/>
        <p:cNvGrpSpPr/>
        <p:nvPr/>
      </p:nvGrpSpPr>
      <p:grpSpPr>
        <a:xfrm>
          <a:off x="0" y="0"/>
          <a:ext cx="0" cy="0"/>
          <a:chOff x="0" y="0"/>
          <a:chExt cx="0" cy="0"/>
        </a:xfrm>
      </p:grpSpPr>
      <p:sp>
        <p:nvSpPr>
          <p:cNvPr id="3101" name="Google Shape;3101;p182"/>
          <p:cNvSpPr txBox="1"/>
          <p:nvPr>
            <p:ph type="title"/>
          </p:nvPr>
        </p:nvSpPr>
        <p:spPr>
          <a:xfrm>
            <a:off x="457200" y="228600"/>
            <a:ext cx="8229600" cy="7557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2000"/>
              <a:buNone/>
              <a:defRPr sz="2000">
                <a:solidFill>
                  <a:schemeClr val="lt1"/>
                </a:solidFill>
              </a:defRPr>
            </a:lvl1pPr>
            <a:lvl2pPr lvl="1">
              <a:spcBef>
                <a:spcPts val="0"/>
              </a:spcBef>
              <a:spcAft>
                <a:spcPts val="0"/>
              </a:spcAft>
              <a:buClr>
                <a:schemeClr val="lt1"/>
              </a:buClr>
              <a:buSzPts val="2400"/>
              <a:buNone/>
              <a:defRPr sz="2400">
                <a:solidFill>
                  <a:schemeClr val="lt1"/>
                </a:solidFill>
              </a:defRPr>
            </a:lvl2pPr>
            <a:lvl3pPr lvl="2">
              <a:spcBef>
                <a:spcPts val="0"/>
              </a:spcBef>
              <a:spcAft>
                <a:spcPts val="0"/>
              </a:spcAft>
              <a:buClr>
                <a:schemeClr val="lt1"/>
              </a:buClr>
              <a:buSzPts val="2400"/>
              <a:buNone/>
              <a:defRPr sz="2400">
                <a:solidFill>
                  <a:schemeClr val="lt1"/>
                </a:solidFill>
              </a:defRPr>
            </a:lvl3pPr>
            <a:lvl4pPr lvl="3">
              <a:spcBef>
                <a:spcPts val="0"/>
              </a:spcBef>
              <a:spcAft>
                <a:spcPts val="0"/>
              </a:spcAft>
              <a:buClr>
                <a:schemeClr val="lt1"/>
              </a:buClr>
              <a:buSzPts val="2400"/>
              <a:buNone/>
              <a:defRPr sz="2400">
                <a:solidFill>
                  <a:schemeClr val="lt1"/>
                </a:solidFill>
              </a:defRPr>
            </a:lvl4pPr>
            <a:lvl5pPr lvl="4">
              <a:spcBef>
                <a:spcPts val="0"/>
              </a:spcBef>
              <a:spcAft>
                <a:spcPts val="0"/>
              </a:spcAft>
              <a:buClr>
                <a:schemeClr val="lt1"/>
              </a:buClr>
              <a:buSzPts val="2400"/>
              <a:buNone/>
              <a:defRPr sz="2400">
                <a:solidFill>
                  <a:schemeClr val="lt1"/>
                </a:solidFill>
              </a:defRPr>
            </a:lvl5pPr>
            <a:lvl6pPr lvl="5">
              <a:spcBef>
                <a:spcPts val="0"/>
              </a:spcBef>
              <a:spcAft>
                <a:spcPts val="0"/>
              </a:spcAft>
              <a:buClr>
                <a:schemeClr val="lt1"/>
              </a:buClr>
              <a:buSzPts val="2400"/>
              <a:buNone/>
              <a:defRPr sz="2400">
                <a:solidFill>
                  <a:schemeClr val="lt1"/>
                </a:solidFill>
              </a:defRPr>
            </a:lvl6pPr>
            <a:lvl7pPr lvl="6">
              <a:spcBef>
                <a:spcPts val="0"/>
              </a:spcBef>
              <a:spcAft>
                <a:spcPts val="0"/>
              </a:spcAft>
              <a:buClr>
                <a:schemeClr val="lt1"/>
              </a:buClr>
              <a:buSzPts val="2400"/>
              <a:buNone/>
              <a:defRPr sz="2400">
                <a:solidFill>
                  <a:schemeClr val="lt1"/>
                </a:solidFill>
              </a:defRPr>
            </a:lvl7pPr>
            <a:lvl8pPr lvl="7">
              <a:spcBef>
                <a:spcPts val="0"/>
              </a:spcBef>
              <a:spcAft>
                <a:spcPts val="0"/>
              </a:spcAft>
              <a:buClr>
                <a:schemeClr val="lt1"/>
              </a:buClr>
              <a:buSzPts val="2400"/>
              <a:buNone/>
              <a:defRPr sz="2400">
                <a:solidFill>
                  <a:schemeClr val="lt1"/>
                </a:solidFill>
              </a:defRPr>
            </a:lvl8pPr>
            <a:lvl9pPr lvl="8">
              <a:spcBef>
                <a:spcPts val="0"/>
              </a:spcBef>
              <a:spcAft>
                <a:spcPts val="0"/>
              </a:spcAft>
              <a:buClr>
                <a:schemeClr val="lt1"/>
              </a:buClr>
              <a:buSzPts val="2400"/>
              <a:buNone/>
              <a:defRPr sz="2400">
                <a:solidFill>
                  <a:schemeClr val="lt1"/>
                </a:solidFill>
              </a:defRPr>
            </a:lvl9pPr>
          </a:lstStyle>
          <a:p/>
        </p:txBody>
      </p:sp>
      <p:sp>
        <p:nvSpPr>
          <p:cNvPr id="3102" name="Google Shape;3102;p182"/>
          <p:cNvSpPr txBox="1"/>
          <p:nvPr>
            <p:ph idx="1" type="body"/>
          </p:nvPr>
        </p:nvSpPr>
        <p:spPr>
          <a:xfrm>
            <a:off x="6254400" y="1143000"/>
            <a:ext cx="2432400" cy="2394900"/>
          </a:xfrm>
          <a:prstGeom prst="rect">
            <a:avLst/>
          </a:prstGeom>
        </p:spPr>
        <p:txBody>
          <a:bodyPr anchorCtr="0" anchor="t" bIns="0" lIns="0" spcFirstLastPara="1" rIns="0" wrap="square" tIns="0">
            <a:noAutofit/>
          </a:bodyPr>
          <a:lstStyle>
            <a:lvl1pPr indent="-304800" lvl="0" marL="457200">
              <a:spcBef>
                <a:spcPts val="400"/>
              </a:spcBef>
              <a:spcAft>
                <a:spcPts val="0"/>
              </a:spcAft>
              <a:buClr>
                <a:schemeClr val="lt1"/>
              </a:buClr>
              <a:buSzPts val="1200"/>
              <a:buChar char="●"/>
              <a:defRPr sz="1200">
                <a:solidFill>
                  <a:schemeClr val="lt1"/>
                </a:solidFill>
              </a:defRPr>
            </a:lvl1pPr>
            <a:lvl2pPr indent="-304800" lvl="1" marL="914400">
              <a:spcBef>
                <a:spcPts val="400"/>
              </a:spcBef>
              <a:spcAft>
                <a:spcPts val="0"/>
              </a:spcAft>
              <a:buClr>
                <a:schemeClr val="lt1"/>
              </a:buClr>
              <a:buSzPts val="1200"/>
              <a:buChar char="○"/>
              <a:defRPr sz="1200">
                <a:solidFill>
                  <a:schemeClr val="lt1"/>
                </a:solidFill>
              </a:defRPr>
            </a:lvl2pPr>
            <a:lvl3pPr indent="-304800" lvl="2" marL="1371600">
              <a:spcBef>
                <a:spcPts val="400"/>
              </a:spcBef>
              <a:spcAft>
                <a:spcPts val="0"/>
              </a:spcAft>
              <a:buClr>
                <a:schemeClr val="lt1"/>
              </a:buClr>
              <a:buSzPts val="1200"/>
              <a:buChar char="■"/>
              <a:defRPr sz="1200">
                <a:solidFill>
                  <a:schemeClr val="lt1"/>
                </a:solidFill>
              </a:defRPr>
            </a:lvl3pPr>
            <a:lvl4pPr indent="-304800" lvl="3" marL="1828800">
              <a:spcBef>
                <a:spcPts val="400"/>
              </a:spcBef>
              <a:spcAft>
                <a:spcPts val="0"/>
              </a:spcAft>
              <a:buClr>
                <a:schemeClr val="lt1"/>
              </a:buClr>
              <a:buSzPts val="1200"/>
              <a:buChar char="●"/>
              <a:defRPr sz="1200">
                <a:solidFill>
                  <a:schemeClr val="lt1"/>
                </a:solidFill>
              </a:defRPr>
            </a:lvl4pPr>
            <a:lvl5pPr indent="-304800" lvl="4" marL="2286000">
              <a:spcBef>
                <a:spcPts val="400"/>
              </a:spcBef>
              <a:spcAft>
                <a:spcPts val="0"/>
              </a:spcAft>
              <a:buClr>
                <a:schemeClr val="lt1"/>
              </a:buClr>
              <a:buSzPts val="1200"/>
              <a:buChar char="○"/>
              <a:defRPr sz="1200">
                <a:solidFill>
                  <a:schemeClr val="lt1"/>
                </a:solidFill>
              </a:defRPr>
            </a:lvl5pPr>
            <a:lvl6pPr indent="-304800" lvl="5" marL="2743200">
              <a:spcBef>
                <a:spcPts val="400"/>
              </a:spcBef>
              <a:spcAft>
                <a:spcPts val="0"/>
              </a:spcAft>
              <a:buClr>
                <a:schemeClr val="lt1"/>
              </a:buClr>
              <a:buSzPts val="1200"/>
              <a:buChar char="■"/>
              <a:defRPr sz="1200">
                <a:solidFill>
                  <a:schemeClr val="lt1"/>
                </a:solidFill>
              </a:defRPr>
            </a:lvl6pPr>
            <a:lvl7pPr indent="-304800" lvl="6" marL="3200400">
              <a:spcBef>
                <a:spcPts val="400"/>
              </a:spcBef>
              <a:spcAft>
                <a:spcPts val="0"/>
              </a:spcAft>
              <a:buClr>
                <a:schemeClr val="lt1"/>
              </a:buClr>
              <a:buSzPts val="1200"/>
              <a:buChar char="●"/>
              <a:defRPr sz="1200">
                <a:solidFill>
                  <a:schemeClr val="lt1"/>
                </a:solidFill>
              </a:defRPr>
            </a:lvl7pPr>
            <a:lvl8pPr indent="-304800" lvl="7" marL="3657600">
              <a:spcBef>
                <a:spcPts val="400"/>
              </a:spcBef>
              <a:spcAft>
                <a:spcPts val="0"/>
              </a:spcAft>
              <a:buClr>
                <a:schemeClr val="lt1"/>
              </a:buClr>
              <a:buSzPts val="1200"/>
              <a:buChar char="○"/>
              <a:defRPr sz="1200">
                <a:solidFill>
                  <a:schemeClr val="lt1"/>
                </a:solidFill>
              </a:defRPr>
            </a:lvl8pPr>
            <a:lvl9pPr indent="-304800" lvl="8" marL="4114800">
              <a:spcBef>
                <a:spcPts val="400"/>
              </a:spcBef>
              <a:spcAft>
                <a:spcPts val="400"/>
              </a:spcAft>
              <a:buClr>
                <a:schemeClr val="lt1"/>
              </a:buClr>
              <a:buSzPts val="1200"/>
              <a:buChar char="■"/>
              <a:defRPr sz="1200">
                <a:solidFill>
                  <a:schemeClr val="lt1"/>
                </a:solidFill>
              </a:defRPr>
            </a:lvl9pPr>
          </a:lstStyle>
          <a:p/>
        </p:txBody>
      </p:sp>
      <p:sp>
        <p:nvSpPr>
          <p:cNvPr id="3103" name="Google Shape;3103;p182"/>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104" name="Google Shape;3104;p182"/>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chemeClr val="dk1"/>
                </a:solidFill>
              </a:rPr>
              <a:t>INTERNAL USE ONLY -  NOT FOR DISTRIBUTION</a:t>
            </a:r>
            <a:endParaRPr sz="1800">
              <a:solidFill>
                <a:schemeClr val="dk1"/>
              </a:solidFill>
              <a:latin typeface="Inter"/>
              <a:ea typeface="Inter"/>
              <a:cs typeface="Inter"/>
              <a:sym typeface="Inter"/>
            </a:endParaRPr>
          </a:p>
        </p:txBody>
      </p:sp>
      <p:grpSp>
        <p:nvGrpSpPr>
          <p:cNvPr id="3105" name="Google Shape;3105;p182"/>
          <p:cNvGrpSpPr/>
          <p:nvPr/>
        </p:nvGrpSpPr>
        <p:grpSpPr>
          <a:xfrm>
            <a:off x="457211" y="4673798"/>
            <a:ext cx="519248" cy="241043"/>
            <a:chOff x="228600" y="4695069"/>
            <a:chExt cx="473723" cy="219930"/>
          </a:xfrm>
        </p:grpSpPr>
        <p:grpSp>
          <p:nvGrpSpPr>
            <p:cNvPr id="3106" name="Google Shape;3106;p182"/>
            <p:cNvGrpSpPr/>
            <p:nvPr/>
          </p:nvGrpSpPr>
          <p:grpSpPr>
            <a:xfrm>
              <a:off x="228646" y="4695069"/>
              <a:ext cx="473677" cy="107830"/>
              <a:chOff x="1138300" y="2252975"/>
              <a:chExt cx="5334200" cy="1214300"/>
            </a:xfrm>
          </p:grpSpPr>
          <p:sp>
            <p:nvSpPr>
              <p:cNvPr id="3107" name="Google Shape;3107;p182"/>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108" name="Google Shape;3108;p182"/>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109" name="Google Shape;3109;p182"/>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110" name="Google Shape;3110;p182"/>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111" name="Google Shape;3111;p182"/>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112" name="Google Shape;3112;p182"/>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grpSp>
        <p:sp>
          <p:nvSpPr>
            <p:cNvPr id="3113" name="Google Shape;3113;p182"/>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E2DCF6"/>
                  </a:solidFill>
                  <a:latin typeface="Inter"/>
                  <a:ea typeface="Inter"/>
                  <a:cs typeface="Inter"/>
                  <a:sym typeface="Inter"/>
                </a:rPr>
                <a:t>FRONTAPP, INC.™</a:t>
              </a:r>
              <a:endParaRPr sz="473">
                <a:solidFill>
                  <a:srgbClr val="E2DCF6"/>
                </a:solidFill>
                <a:latin typeface="Inter"/>
                <a:ea typeface="Inter"/>
                <a:cs typeface="Inter"/>
                <a:sym typeface="Inter"/>
              </a:endParaRPr>
            </a:p>
          </p:txBody>
        </p:sp>
      </p:grpSp>
      <p:sp>
        <p:nvSpPr>
          <p:cNvPr id="3114" name="Google Shape;3114;p182"/>
          <p:cNvSpPr/>
          <p:nvPr>
            <p:ph idx="2" type="pic"/>
          </p:nvPr>
        </p:nvSpPr>
        <p:spPr>
          <a:xfrm>
            <a:off x="457200" y="1143000"/>
            <a:ext cx="5429400" cy="3314700"/>
          </a:xfrm>
          <a:prstGeom prst="roundRect">
            <a:avLst>
              <a:gd fmla="val 2793" name="adj"/>
            </a:avLst>
          </a:prstGeom>
          <a:noFill/>
          <a:ln>
            <a:noFill/>
          </a:ln>
        </p:spPr>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dark">
  <p:cSld name="MAIN_POINT_1">
    <p:bg>
      <p:bgPr>
        <a:blipFill>
          <a:blip r:embed="rId2">
            <a:alphaModFix/>
          </a:blip>
          <a:stretch>
            <a:fillRect/>
          </a:stretch>
        </a:blipFill>
      </p:bgPr>
    </p:bg>
    <p:spTree>
      <p:nvGrpSpPr>
        <p:cNvPr id="3115" name="Shape 3115"/>
        <p:cNvGrpSpPr/>
        <p:nvPr/>
      </p:nvGrpSpPr>
      <p:grpSpPr>
        <a:xfrm>
          <a:off x="0" y="0"/>
          <a:ext cx="0" cy="0"/>
          <a:chOff x="0" y="0"/>
          <a:chExt cx="0" cy="0"/>
        </a:xfrm>
      </p:grpSpPr>
      <p:pic>
        <p:nvPicPr>
          <p:cNvPr id="3116" name="Google Shape;3116;p183"/>
          <p:cNvPicPr preferRelativeResize="0"/>
          <p:nvPr/>
        </p:nvPicPr>
        <p:blipFill rotWithShape="1">
          <a:blip r:embed="rId3">
            <a:alphaModFix/>
          </a:blip>
          <a:srcRect b="1594" l="0" r="31058" t="0"/>
          <a:stretch/>
        </p:blipFill>
        <p:spPr>
          <a:xfrm>
            <a:off x="6341425" y="1143000"/>
            <a:ext cx="2802574" cy="4000499"/>
          </a:xfrm>
          <a:prstGeom prst="rect">
            <a:avLst/>
          </a:prstGeom>
          <a:noFill/>
          <a:ln>
            <a:noFill/>
          </a:ln>
        </p:spPr>
      </p:pic>
      <p:grpSp>
        <p:nvGrpSpPr>
          <p:cNvPr id="3117" name="Google Shape;3117;p183"/>
          <p:cNvGrpSpPr/>
          <p:nvPr/>
        </p:nvGrpSpPr>
        <p:grpSpPr>
          <a:xfrm>
            <a:off x="457211" y="4673798"/>
            <a:ext cx="519248" cy="241043"/>
            <a:chOff x="228600" y="4695069"/>
            <a:chExt cx="473723" cy="219930"/>
          </a:xfrm>
        </p:grpSpPr>
        <p:grpSp>
          <p:nvGrpSpPr>
            <p:cNvPr id="3118" name="Google Shape;3118;p183"/>
            <p:cNvGrpSpPr/>
            <p:nvPr/>
          </p:nvGrpSpPr>
          <p:grpSpPr>
            <a:xfrm>
              <a:off x="228646" y="4695069"/>
              <a:ext cx="473677" cy="107830"/>
              <a:chOff x="1138300" y="2252975"/>
              <a:chExt cx="5334200" cy="1214300"/>
            </a:xfrm>
          </p:grpSpPr>
          <p:sp>
            <p:nvSpPr>
              <p:cNvPr id="3119" name="Google Shape;3119;p183"/>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120" name="Google Shape;3120;p183"/>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121" name="Google Shape;3121;p183"/>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122" name="Google Shape;3122;p183"/>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123" name="Google Shape;3123;p183"/>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124" name="Google Shape;3124;p183"/>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grpSp>
        <p:sp>
          <p:nvSpPr>
            <p:cNvPr id="3125" name="Google Shape;3125;p183"/>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E2DCF6"/>
                  </a:solidFill>
                  <a:latin typeface="Inter"/>
                  <a:ea typeface="Inter"/>
                  <a:cs typeface="Inter"/>
                  <a:sym typeface="Inter"/>
                </a:rPr>
                <a:t>FRONTAPP, INC.™</a:t>
              </a:r>
              <a:endParaRPr sz="473">
                <a:solidFill>
                  <a:srgbClr val="E2DCF6"/>
                </a:solidFill>
                <a:latin typeface="Inter"/>
                <a:ea typeface="Inter"/>
                <a:cs typeface="Inter"/>
                <a:sym typeface="Inter"/>
              </a:endParaRPr>
            </a:p>
          </p:txBody>
        </p:sp>
      </p:grpSp>
      <p:sp>
        <p:nvSpPr>
          <p:cNvPr id="3126" name="Google Shape;3126;p183"/>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chemeClr val="lt2"/>
                </a:solidFill>
              </a:defRPr>
            </a:lvl1pPr>
            <a:lvl2pPr lvl="1">
              <a:buNone/>
              <a:defRPr>
                <a:solidFill>
                  <a:schemeClr val="lt2"/>
                </a:solidFill>
              </a:defRPr>
            </a:lvl2pPr>
            <a:lvl3pPr lvl="2">
              <a:buNone/>
              <a:defRPr>
                <a:solidFill>
                  <a:schemeClr val="lt2"/>
                </a:solidFill>
              </a:defRPr>
            </a:lvl3pPr>
            <a:lvl4pPr lvl="3">
              <a:buNone/>
              <a:defRPr>
                <a:solidFill>
                  <a:schemeClr val="lt2"/>
                </a:solidFill>
              </a:defRPr>
            </a:lvl4pPr>
            <a:lvl5pPr lvl="4">
              <a:buNone/>
              <a:defRPr>
                <a:solidFill>
                  <a:schemeClr val="lt2"/>
                </a:solidFill>
              </a:defRPr>
            </a:lvl5pPr>
            <a:lvl6pPr lvl="5">
              <a:buNone/>
              <a:defRPr>
                <a:solidFill>
                  <a:schemeClr val="lt2"/>
                </a:solidFill>
              </a:defRPr>
            </a:lvl6pPr>
            <a:lvl7pPr lvl="6">
              <a:buNone/>
              <a:defRPr>
                <a:solidFill>
                  <a:schemeClr val="lt2"/>
                </a:solidFill>
              </a:defRPr>
            </a:lvl7pPr>
            <a:lvl8pPr lvl="7">
              <a:buNone/>
              <a:defRPr>
                <a:solidFill>
                  <a:schemeClr val="lt2"/>
                </a:solidFill>
              </a:defRPr>
            </a:lvl8pPr>
            <a:lvl9pPr lvl="8">
              <a:buNone/>
              <a:defRPr>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
        <p:nvSpPr>
          <p:cNvPr id="3127" name="Google Shape;3127;p183"/>
          <p:cNvSpPr txBox="1"/>
          <p:nvPr/>
        </p:nvSpPr>
        <p:spPr>
          <a:xfrm>
            <a:off x="1463852"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rgbClr val="E2DCF6"/>
                </a:solidFill>
              </a:rPr>
              <a:t>INTERNAL USE ONLY -  NOT FOR DISTRIBUTION</a:t>
            </a:r>
            <a:endParaRPr sz="1800">
              <a:solidFill>
                <a:srgbClr val="E2DCF6"/>
              </a:solidFill>
              <a:latin typeface="Inter"/>
              <a:ea typeface="Inter"/>
              <a:cs typeface="Inter"/>
              <a:sym typeface="Inter"/>
            </a:endParaRPr>
          </a:p>
        </p:txBody>
      </p:sp>
      <p:sp>
        <p:nvSpPr>
          <p:cNvPr id="3128" name="Google Shape;3128;p183"/>
          <p:cNvSpPr txBox="1"/>
          <p:nvPr>
            <p:ph type="title"/>
          </p:nvPr>
        </p:nvSpPr>
        <p:spPr>
          <a:xfrm>
            <a:off x="457200" y="228600"/>
            <a:ext cx="6173100" cy="4228800"/>
          </a:xfrm>
          <a:prstGeom prst="rect">
            <a:avLst/>
          </a:prstGeom>
        </p:spPr>
        <p:txBody>
          <a:bodyPr anchorCtr="0" anchor="ctr" bIns="0" lIns="0" spcFirstLastPara="1" rIns="0" wrap="square" tIns="0">
            <a:noAutofit/>
          </a:bodyPr>
          <a:lstStyle>
            <a:lvl1pPr lvl="0">
              <a:spcBef>
                <a:spcPts val="0"/>
              </a:spcBef>
              <a:spcAft>
                <a:spcPts val="0"/>
              </a:spcAft>
              <a:buClr>
                <a:schemeClr val="accent4"/>
              </a:buClr>
              <a:buSzPts val="5000"/>
              <a:buFont typeface="Newsreader SemiBold"/>
              <a:buNone/>
              <a:defRPr i="1" sz="5000">
                <a:solidFill>
                  <a:schemeClr val="accent4"/>
                </a:solidFill>
                <a:latin typeface="Newsreader SemiBold"/>
                <a:ea typeface="Newsreader SemiBold"/>
                <a:cs typeface="Newsreader SemiBold"/>
                <a:sym typeface="Newsreader SemiBold"/>
              </a:defRPr>
            </a:lvl1pPr>
            <a:lvl2pPr lvl="1">
              <a:spcBef>
                <a:spcPts val="0"/>
              </a:spcBef>
              <a:spcAft>
                <a:spcPts val="0"/>
              </a:spcAft>
              <a:buClr>
                <a:schemeClr val="accent2"/>
              </a:buClr>
              <a:buSzPts val="4800"/>
              <a:buNone/>
              <a:defRPr sz="4800">
                <a:solidFill>
                  <a:schemeClr val="accent2"/>
                </a:solidFill>
              </a:defRPr>
            </a:lvl2pPr>
            <a:lvl3pPr lvl="2">
              <a:spcBef>
                <a:spcPts val="0"/>
              </a:spcBef>
              <a:spcAft>
                <a:spcPts val="0"/>
              </a:spcAft>
              <a:buClr>
                <a:schemeClr val="accent2"/>
              </a:buClr>
              <a:buSzPts val="4800"/>
              <a:buNone/>
              <a:defRPr sz="4800">
                <a:solidFill>
                  <a:schemeClr val="accent2"/>
                </a:solidFill>
              </a:defRPr>
            </a:lvl3pPr>
            <a:lvl4pPr lvl="3">
              <a:spcBef>
                <a:spcPts val="0"/>
              </a:spcBef>
              <a:spcAft>
                <a:spcPts val="0"/>
              </a:spcAft>
              <a:buClr>
                <a:schemeClr val="accent2"/>
              </a:buClr>
              <a:buSzPts val="4800"/>
              <a:buNone/>
              <a:defRPr sz="4800">
                <a:solidFill>
                  <a:schemeClr val="accent2"/>
                </a:solidFill>
              </a:defRPr>
            </a:lvl4pPr>
            <a:lvl5pPr lvl="4">
              <a:spcBef>
                <a:spcPts val="0"/>
              </a:spcBef>
              <a:spcAft>
                <a:spcPts val="0"/>
              </a:spcAft>
              <a:buClr>
                <a:schemeClr val="accent2"/>
              </a:buClr>
              <a:buSzPts val="4800"/>
              <a:buNone/>
              <a:defRPr sz="4800">
                <a:solidFill>
                  <a:schemeClr val="accent2"/>
                </a:solidFill>
              </a:defRPr>
            </a:lvl5pPr>
            <a:lvl6pPr lvl="5">
              <a:spcBef>
                <a:spcPts val="0"/>
              </a:spcBef>
              <a:spcAft>
                <a:spcPts val="0"/>
              </a:spcAft>
              <a:buClr>
                <a:schemeClr val="accent2"/>
              </a:buClr>
              <a:buSzPts val="4800"/>
              <a:buNone/>
              <a:defRPr sz="4800">
                <a:solidFill>
                  <a:schemeClr val="accent2"/>
                </a:solidFill>
              </a:defRPr>
            </a:lvl6pPr>
            <a:lvl7pPr lvl="6">
              <a:spcBef>
                <a:spcPts val="0"/>
              </a:spcBef>
              <a:spcAft>
                <a:spcPts val="0"/>
              </a:spcAft>
              <a:buClr>
                <a:schemeClr val="accent2"/>
              </a:buClr>
              <a:buSzPts val="4800"/>
              <a:buNone/>
              <a:defRPr sz="4800">
                <a:solidFill>
                  <a:schemeClr val="accent2"/>
                </a:solidFill>
              </a:defRPr>
            </a:lvl7pPr>
            <a:lvl8pPr lvl="7">
              <a:spcBef>
                <a:spcPts val="0"/>
              </a:spcBef>
              <a:spcAft>
                <a:spcPts val="0"/>
              </a:spcAft>
              <a:buClr>
                <a:schemeClr val="accent2"/>
              </a:buClr>
              <a:buSzPts val="4800"/>
              <a:buNone/>
              <a:defRPr sz="4800">
                <a:solidFill>
                  <a:schemeClr val="accent2"/>
                </a:solidFill>
              </a:defRPr>
            </a:lvl8pPr>
            <a:lvl9pPr lvl="8">
              <a:spcBef>
                <a:spcPts val="0"/>
              </a:spcBef>
              <a:spcAft>
                <a:spcPts val="0"/>
              </a:spcAft>
              <a:buClr>
                <a:schemeClr val="accent2"/>
              </a:buClr>
              <a:buSzPts val="4800"/>
              <a:buNone/>
              <a:defRPr sz="4800">
                <a:solidFill>
                  <a:schemeClr val="accent2"/>
                </a:solidFill>
              </a:defRPr>
            </a:lvl9pPr>
          </a:lstStyle>
          <a:p/>
        </p:txBody>
      </p:sp>
      <p:sp>
        <p:nvSpPr>
          <p:cNvPr id="3129" name="Google Shape;3129;p183"/>
          <p:cNvSpPr txBox="1"/>
          <p:nvPr>
            <p:ph idx="1" type="body"/>
          </p:nvPr>
        </p:nvSpPr>
        <p:spPr>
          <a:xfrm>
            <a:off x="476250" y="3405200"/>
            <a:ext cx="6153300" cy="1052400"/>
          </a:xfrm>
          <a:prstGeom prst="rect">
            <a:avLst/>
          </a:prstGeom>
        </p:spPr>
        <p:txBody>
          <a:bodyPr anchorCtr="0" anchor="t" bIns="0" lIns="0" spcFirstLastPara="1" rIns="0" wrap="square" tIns="0">
            <a:noAutofit/>
          </a:bodyPr>
          <a:lstStyle>
            <a:lvl1pPr indent="-342900" lvl="0" marL="457200">
              <a:spcBef>
                <a:spcPts val="400"/>
              </a:spcBef>
              <a:spcAft>
                <a:spcPts val="0"/>
              </a:spcAft>
              <a:buClr>
                <a:schemeClr val="lt1"/>
              </a:buClr>
              <a:buSzPts val="1800"/>
              <a:buChar char="●"/>
              <a:defRPr sz="1800">
                <a:solidFill>
                  <a:schemeClr val="lt1"/>
                </a:solidFill>
              </a:defRPr>
            </a:lvl1pPr>
            <a:lvl2pPr indent="-342900" lvl="1" marL="914400">
              <a:spcBef>
                <a:spcPts val="400"/>
              </a:spcBef>
              <a:spcAft>
                <a:spcPts val="0"/>
              </a:spcAft>
              <a:buClr>
                <a:schemeClr val="lt1"/>
              </a:buClr>
              <a:buSzPts val="1800"/>
              <a:buChar char="○"/>
              <a:defRPr sz="1800">
                <a:solidFill>
                  <a:schemeClr val="lt1"/>
                </a:solidFill>
              </a:defRPr>
            </a:lvl2pPr>
            <a:lvl3pPr indent="-342900" lvl="2" marL="1371600">
              <a:spcBef>
                <a:spcPts val="400"/>
              </a:spcBef>
              <a:spcAft>
                <a:spcPts val="0"/>
              </a:spcAft>
              <a:buClr>
                <a:schemeClr val="lt1"/>
              </a:buClr>
              <a:buSzPts val="1800"/>
              <a:buChar char="■"/>
              <a:defRPr sz="1800">
                <a:solidFill>
                  <a:schemeClr val="lt1"/>
                </a:solidFill>
              </a:defRPr>
            </a:lvl3pPr>
            <a:lvl4pPr indent="-342900" lvl="3" marL="1828800">
              <a:spcBef>
                <a:spcPts val="400"/>
              </a:spcBef>
              <a:spcAft>
                <a:spcPts val="0"/>
              </a:spcAft>
              <a:buClr>
                <a:schemeClr val="lt1"/>
              </a:buClr>
              <a:buSzPts val="1800"/>
              <a:buChar char="●"/>
              <a:defRPr sz="1800">
                <a:solidFill>
                  <a:schemeClr val="lt1"/>
                </a:solidFill>
              </a:defRPr>
            </a:lvl4pPr>
            <a:lvl5pPr indent="-342900" lvl="4" marL="2286000">
              <a:spcBef>
                <a:spcPts val="400"/>
              </a:spcBef>
              <a:spcAft>
                <a:spcPts val="0"/>
              </a:spcAft>
              <a:buClr>
                <a:schemeClr val="lt1"/>
              </a:buClr>
              <a:buSzPts val="1800"/>
              <a:buChar char="○"/>
              <a:defRPr sz="1800">
                <a:solidFill>
                  <a:schemeClr val="lt1"/>
                </a:solidFill>
              </a:defRPr>
            </a:lvl5pPr>
            <a:lvl6pPr indent="-342900" lvl="5" marL="2743200">
              <a:spcBef>
                <a:spcPts val="400"/>
              </a:spcBef>
              <a:spcAft>
                <a:spcPts val="0"/>
              </a:spcAft>
              <a:buClr>
                <a:schemeClr val="lt1"/>
              </a:buClr>
              <a:buSzPts val="1800"/>
              <a:buChar char="■"/>
              <a:defRPr sz="1800">
                <a:solidFill>
                  <a:schemeClr val="lt1"/>
                </a:solidFill>
              </a:defRPr>
            </a:lvl6pPr>
            <a:lvl7pPr indent="-342900" lvl="6" marL="3200400">
              <a:spcBef>
                <a:spcPts val="400"/>
              </a:spcBef>
              <a:spcAft>
                <a:spcPts val="0"/>
              </a:spcAft>
              <a:buClr>
                <a:schemeClr val="lt1"/>
              </a:buClr>
              <a:buSzPts val="1800"/>
              <a:buChar char="●"/>
              <a:defRPr sz="1800">
                <a:solidFill>
                  <a:schemeClr val="lt1"/>
                </a:solidFill>
              </a:defRPr>
            </a:lvl7pPr>
            <a:lvl8pPr indent="-342900" lvl="7" marL="3657600">
              <a:spcBef>
                <a:spcPts val="400"/>
              </a:spcBef>
              <a:spcAft>
                <a:spcPts val="0"/>
              </a:spcAft>
              <a:buClr>
                <a:schemeClr val="lt1"/>
              </a:buClr>
              <a:buSzPts val="1800"/>
              <a:buChar char="○"/>
              <a:defRPr sz="1800">
                <a:solidFill>
                  <a:schemeClr val="lt1"/>
                </a:solidFill>
              </a:defRPr>
            </a:lvl8pPr>
            <a:lvl9pPr indent="-342900" lvl="8" marL="4114800">
              <a:spcBef>
                <a:spcPts val="400"/>
              </a:spcBef>
              <a:spcAft>
                <a:spcPts val="400"/>
              </a:spcAft>
              <a:buClr>
                <a:schemeClr val="lt1"/>
              </a:buClr>
              <a:buSzPts val="1800"/>
              <a:buChar char="■"/>
              <a:defRPr sz="1800">
                <a:solidFill>
                  <a:schemeClr val="lt1"/>
                </a:solidFill>
              </a:defRPr>
            </a:lvl9pPr>
          </a:lstStyle>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eft and content right 50/50 no bg dark">
  <p:cSld name="SECTION_TITLE_AND_DESCRIPTION_3_1">
    <p:bg>
      <p:bgPr>
        <a:solidFill>
          <a:schemeClr val="dk2"/>
        </a:solidFill>
      </p:bgPr>
    </p:bg>
    <p:spTree>
      <p:nvGrpSpPr>
        <p:cNvPr id="3130" name="Shape 3130"/>
        <p:cNvGrpSpPr/>
        <p:nvPr/>
      </p:nvGrpSpPr>
      <p:grpSpPr>
        <a:xfrm>
          <a:off x="0" y="0"/>
          <a:ext cx="0" cy="0"/>
          <a:chOff x="0" y="0"/>
          <a:chExt cx="0" cy="0"/>
        </a:xfrm>
      </p:grpSpPr>
      <p:sp>
        <p:nvSpPr>
          <p:cNvPr id="3131" name="Google Shape;3131;p184"/>
          <p:cNvSpPr txBox="1"/>
          <p:nvPr>
            <p:ph type="title"/>
          </p:nvPr>
        </p:nvSpPr>
        <p:spPr>
          <a:xfrm>
            <a:off x="457200" y="685800"/>
            <a:ext cx="3425400" cy="33144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2400"/>
              <a:buNone/>
              <a:defRPr sz="24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p:txBody>
      </p:sp>
      <p:sp>
        <p:nvSpPr>
          <p:cNvPr id="3132" name="Google Shape;3132;p184"/>
          <p:cNvSpPr txBox="1"/>
          <p:nvPr>
            <p:ph idx="1" type="body"/>
          </p:nvPr>
        </p:nvSpPr>
        <p:spPr>
          <a:xfrm>
            <a:off x="4800600" y="228600"/>
            <a:ext cx="3886200" cy="4229100"/>
          </a:xfrm>
          <a:prstGeom prst="rect">
            <a:avLst/>
          </a:prstGeom>
        </p:spPr>
        <p:txBody>
          <a:bodyPr anchorCtr="0" anchor="ctr" bIns="0" lIns="0" spcFirstLastPara="1" rIns="0" wrap="square" tIns="0">
            <a:noAutofit/>
          </a:bodyPr>
          <a:lstStyle>
            <a:lvl1pPr indent="-304800" lvl="0" marL="457200">
              <a:spcBef>
                <a:spcPts val="400"/>
              </a:spcBef>
              <a:spcAft>
                <a:spcPts val="0"/>
              </a:spcAft>
              <a:buClr>
                <a:schemeClr val="lt1"/>
              </a:buClr>
              <a:buSzPts val="1200"/>
              <a:buChar char="●"/>
              <a:defRPr>
                <a:solidFill>
                  <a:schemeClr val="lt1"/>
                </a:solidFill>
              </a:defRPr>
            </a:lvl1pPr>
            <a:lvl2pPr indent="-304800" lvl="1" marL="914400">
              <a:spcBef>
                <a:spcPts val="400"/>
              </a:spcBef>
              <a:spcAft>
                <a:spcPts val="0"/>
              </a:spcAft>
              <a:buClr>
                <a:schemeClr val="lt1"/>
              </a:buClr>
              <a:buSzPts val="1200"/>
              <a:buChar char="○"/>
              <a:defRPr>
                <a:solidFill>
                  <a:schemeClr val="lt1"/>
                </a:solidFill>
              </a:defRPr>
            </a:lvl2pPr>
            <a:lvl3pPr indent="-304800" lvl="2" marL="1371600">
              <a:spcBef>
                <a:spcPts val="400"/>
              </a:spcBef>
              <a:spcAft>
                <a:spcPts val="0"/>
              </a:spcAft>
              <a:buClr>
                <a:schemeClr val="lt1"/>
              </a:buClr>
              <a:buSzPts val="1200"/>
              <a:buChar char="■"/>
              <a:defRPr>
                <a:solidFill>
                  <a:schemeClr val="lt1"/>
                </a:solidFill>
              </a:defRPr>
            </a:lvl3pPr>
            <a:lvl4pPr indent="-304800" lvl="3" marL="1828800">
              <a:spcBef>
                <a:spcPts val="400"/>
              </a:spcBef>
              <a:spcAft>
                <a:spcPts val="0"/>
              </a:spcAft>
              <a:buClr>
                <a:schemeClr val="lt1"/>
              </a:buClr>
              <a:buSzPts val="1200"/>
              <a:buChar char="●"/>
              <a:defRPr>
                <a:solidFill>
                  <a:schemeClr val="lt1"/>
                </a:solidFill>
              </a:defRPr>
            </a:lvl4pPr>
            <a:lvl5pPr indent="-304800" lvl="4" marL="2286000">
              <a:spcBef>
                <a:spcPts val="400"/>
              </a:spcBef>
              <a:spcAft>
                <a:spcPts val="0"/>
              </a:spcAft>
              <a:buClr>
                <a:schemeClr val="lt1"/>
              </a:buClr>
              <a:buSzPts val="1200"/>
              <a:buChar char="○"/>
              <a:defRPr>
                <a:solidFill>
                  <a:schemeClr val="lt1"/>
                </a:solidFill>
              </a:defRPr>
            </a:lvl5pPr>
            <a:lvl6pPr indent="-304800" lvl="5" marL="2743200">
              <a:spcBef>
                <a:spcPts val="400"/>
              </a:spcBef>
              <a:spcAft>
                <a:spcPts val="0"/>
              </a:spcAft>
              <a:buClr>
                <a:schemeClr val="lt1"/>
              </a:buClr>
              <a:buSzPts val="1200"/>
              <a:buChar char="■"/>
              <a:defRPr>
                <a:solidFill>
                  <a:schemeClr val="lt1"/>
                </a:solidFill>
              </a:defRPr>
            </a:lvl6pPr>
            <a:lvl7pPr indent="-304800" lvl="6" marL="3200400">
              <a:spcBef>
                <a:spcPts val="400"/>
              </a:spcBef>
              <a:spcAft>
                <a:spcPts val="0"/>
              </a:spcAft>
              <a:buClr>
                <a:schemeClr val="lt1"/>
              </a:buClr>
              <a:buSzPts val="1200"/>
              <a:buChar char="●"/>
              <a:defRPr>
                <a:solidFill>
                  <a:schemeClr val="lt1"/>
                </a:solidFill>
              </a:defRPr>
            </a:lvl7pPr>
            <a:lvl8pPr indent="-304800" lvl="7" marL="3657600">
              <a:spcBef>
                <a:spcPts val="400"/>
              </a:spcBef>
              <a:spcAft>
                <a:spcPts val="0"/>
              </a:spcAft>
              <a:buClr>
                <a:schemeClr val="lt1"/>
              </a:buClr>
              <a:buSzPts val="1200"/>
              <a:buChar char="○"/>
              <a:defRPr>
                <a:solidFill>
                  <a:schemeClr val="lt1"/>
                </a:solidFill>
              </a:defRPr>
            </a:lvl8pPr>
            <a:lvl9pPr indent="-304800" lvl="8" marL="4114800">
              <a:spcBef>
                <a:spcPts val="400"/>
              </a:spcBef>
              <a:spcAft>
                <a:spcPts val="400"/>
              </a:spcAft>
              <a:buClr>
                <a:schemeClr val="lt1"/>
              </a:buClr>
              <a:buSzPts val="1200"/>
              <a:buChar char="■"/>
              <a:defRPr>
                <a:solidFill>
                  <a:schemeClr val="lt1"/>
                </a:solidFill>
              </a:defRPr>
            </a:lvl9pPr>
          </a:lstStyle>
          <a:p/>
        </p:txBody>
      </p:sp>
      <p:sp>
        <p:nvSpPr>
          <p:cNvPr id="3133" name="Google Shape;3133;p184"/>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E2DCF6"/>
                </a:solidFill>
              </a:defRPr>
            </a:lvl1pPr>
            <a:lvl2pPr lvl="1">
              <a:buNone/>
              <a:defRPr>
                <a:solidFill>
                  <a:srgbClr val="E2DCF6"/>
                </a:solidFill>
              </a:defRPr>
            </a:lvl2pPr>
            <a:lvl3pPr lvl="2">
              <a:buNone/>
              <a:defRPr>
                <a:solidFill>
                  <a:srgbClr val="E2DCF6"/>
                </a:solidFill>
              </a:defRPr>
            </a:lvl3pPr>
            <a:lvl4pPr lvl="3">
              <a:buNone/>
              <a:defRPr>
                <a:solidFill>
                  <a:srgbClr val="E2DCF6"/>
                </a:solidFill>
              </a:defRPr>
            </a:lvl4pPr>
            <a:lvl5pPr lvl="4">
              <a:buNone/>
              <a:defRPr>
                <a:solidFill>
                  <a:srgbClr val="E2DCF6"/>
                </a:solidFill>
              </a:defRPr>
            </a:lvl5pPr>
            <a:lvl6pPr lvl="5">
              <a:buNone/>
              <a:defRPr>
                <a:solidFill>
                  <a:srgbClr val="E2DCF6"/>
                </a:solidFill>
              </a:defRPr>
            </a:lvl6pPr>
            <a:lvl7pPr lvl="6">
              <a:buNone/>
              <a:defRPr>
                <a:solidFill>
                  <a:srgbClr val="E2DCF6"/>
                </a:solidFill>
              </a:defRPr>
            </a:lvl7pPr>
            <a:lvl8pPr lvl="7">
              <a:buNone/>
              <a:defRPr>
                <a:solidFill>
                  <a:srgbClr val="E2DCF6"/>
                </a:solidFill>
              </a:defRPr>
            </a:lvl8pPr>
            <a:lvl9pPr lvl="8">
              <a:buNone/>
              <a:defRPr>
                <a:solidFill>
                  <a:srgbClr val="E2DCF6"/>
                </a:solidFill>
              </a:defRPr>
            </a:lvl9pPr>
          </a:lstStyle>
          <a:p>
            <a:pPr indent="0" lvl="0" marL="0" rtl="0" algn="r">
              <a:spcBef>
                <a:spcPts val="0"/>
              </a:spcBef>
              <a:spcAft>
                <a:spcPts val="0"/>
              </a:spcAft>
              <a:buNone/>
            </a:pPr>
            <a:fld id="{00000000-1234-1234-1234-123412341234}" type="slidenum">
              <a:rPr lang="en"/>
              <a:t>‹#›</a:t>
            </a:fld>
            <a:endParaRPr/>
          </a:p>
        </p:txBody>
      </p:sp>
      <p:sp>
        <p:nvSpPr>
          <p:cNvPr id="3134" name="Google Shape;3134;p184"/>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rgbClr val="E2DCF6"/>
                </a:solidFill>
              </a:rPr>
              <a:t>INTERNAL USE ONLY -  NOT FOR DISTRIBUTION</a:t>
            </a:r>
            <a:endParaRPr sz="1800">
              <a:solidFill>
                <a:srgbClr val="E2DCF6"/>
              </a:solidFill>
              <a:latin typeface="Inter"/>
              <a:ea typeface="Inter"/>
              <a:cs typeface="Inter"/>
              <a:sym typeface="Inter"/>
            </a:endParaRPr>
          </a:p>
        </p:txBody>
      </p:sp>
      <p:grpSp>
        <p:nvGrpSpPr>
          <p:cNvPr id="3135" name="Google Shape;3135;p184"/>
          <p:cNvGrpSpPr/>
          <p:nvPr/>
        </p:nvGrpSpPr>
        <p:grpSpPr>
          <a:xfrm>
            <a:off x="457211" y="4673798"/>
            <a:ext cx="519248" cy="241043"/>
            <a:chOff x="228600" y="4695069"/>
            <a:chExt cx="473723" cy="219930"/>
          </a:xfrm>
        </p:grpSpPr>
        <p:grpSp>
          <p:nvGrpSpPr>
            <p:cNvPr id="3136" name="Google Shape;3136;p184"/>
            <p:cNvGrpSpPr/>
            <p:nvPr/>
          </p:nvGrpSpPr>
          <p:grpSpPr>
            <a:xfrm>
              <a:off x="228646" y="4695069"/>
              <a:ext cx="473677" cy="107830"/>
              <a:chOff x="1138300" y="2252975"/>
              <a:chExt cx="5334200" cy="1214300"/>
            </a:xfrm>
          </p:grpSpPr>
          <p:sp>
            <p:nvSpPr>
              <p:cNvPr id="3137" name="Google Shape;3137;p184"/>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138" name="Google Shape;3138;p184"/>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139" name="Google Shape;3139;p184"/>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140" name="Google Shape;3140;p184"/>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141" name="Google Shape;3141;p184"/>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142" name="Google Shape;3142;p184"/>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grpSp>
        <p:sp>
          <p:nvSpPr>
            <p:cNvPr id="3143" name="Google Shape;3143;p184"/>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E2DCF6"/>
                  </a:solidFill>
                  <a:latin typeface="Inter"/>
                  <a:ea typeface="Inter"/>
                  <a:cs typeface="Inter"/>
                  <a:sym typeface="Inter"/>
                </a:rPr>
                <a:t>FRONTAPP, INC.™</a:t>
              </a:r>
              <a:endParaRPr sz="473">
                <a:solidFill>
                  <a:srgbClr val="E2DCF6"/>
                </a:solidFill>
                <a:latin typeface="Inter"/>
                <a:ea typeface="Inter"/>
                <a:cs typeface="Inter"/>
                <a:sym typeface="Inter"/>
              </a:endParaRPr>
            </a:p>
          </p:txBody>
        </p:sp>
      </p:gr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eft and images right 50/50 dark">
  <p:cSld name="SECTION_TITLE_AND_DESCRIPTION_3_1_1">
    <p:bg>
      <p:bgPr>
        <a:solidFill>
          <a:schemeClr val="dk2"/>
        </a:solidFill>
      </p:bgPr>
    </p:bg>
    <p:spTree>
      <p:nvGrpSpPr>
        <p:cNvPr id="3144" name="Shape 3144"/>
        <p:cNvGrpSpPr/>
        <p:nvPr/>
      </p:nvGrpSpPr>
      <p:grpSpPr>
        <a:xfrm>
          <a:off x="0" y="0"/>
          <a:ext cx="0" cy="0"/>
          <a:chOff x="0" y="0"/>
          <a:chExt cx="0" cy="0"/>
        </a:xfrm>
      </p:grpSpPr>
      <p:sp>
        <p:nvSpPr>
          <p:cNvPr id="3145" name="Google Shape;3145;p185"/>
          <p:cNvSpPr txBox="1"/>
          <p:nvPr>
            <p:ph type="title"/>
          </p:nvPr>
        </p:nvSpPr>
        <p:spPr>
          <a:xfrm>
            <a:off x="457200" y="685800"/>
            <a:ext cx="3425400" cy="33144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2400"/>
              <a:buNone/>
              <a:defRPr sz="24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p:txBody>
      </p:sp>
      <p:sp>
        <p:nvSpPr>
          <p:cNvPr id="3146" name="Google Shape;3146;p185"/>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E2DCF6"/>
                </a:solidFill>
              </a:defRPr>
            </a:lvl1pPr>
            <a:lvl2pPr lvl="1">
              <a:buNone/>
              <a:defRPr>
                <a:solidFill>
                  <a:srgbClr val="E2DCF6"/>
                </a:solidFill>
              </a:defRPr>
            </a:lvl2pPr>
            <a:lvl3pPr lvl="2">
              <a:buNone/>
              <a:defRPr>
                <a:solidFill>
                  <a:srgbClr val="E2DCF6"/>
                </a:solidFill>
              </a:defRPr>
            </a:lvl3pPr>
            <a:lvl4pPr lvl="3">
              <a:buNone/>
              <a:defRPr>
                <a:solidFill>
                  <a:srgbClr val="E2DCF6"/>
                </a:solidFill>
              </a:defRPr>
            </a:lvl4pPr>
            <a:lvl5pPr lvl="4">
              <a:buNone/>
              <a:defRPr>
                <a:solidFill>
                  <a:srgbClr val="E2DCF6"/>
                </a:solidFill>
              </a:defRPr>
            </a:lvl5pPr>
            <a:lvl6pPr lvl="5">
              <a:buNone/>
              <a:defRPr>
                <a:solidFill>
                  <a:srgbClr val="E2DCF6"/>
                </a:solidFill>
              </a:defRPr>
            </a:lvl6pPr>
            <a:lvl7pPr lvl="6">
              <a:buNone/>
              <a:defRPr>
                <a:solidFill>
                  <a:srgbClr val="E2DCF6"/>
                </a:solidFill>
              </a:defRPr>
            </a:lvl7pPr>
            <a:lvl8pPr lvl="7">
              <a:buNone/>
              <a:defRPr>
                <a:solidFill>
                  <a:srgbClr val="E2DCF6"/>
                </a:solidFill>
              </a:defRPr>
            </a:lvl8pPr>
            <a:lvl9pPr lvl="8">
              <a:buNone/>
              <a:defRPr>
                <a:solidFill>
                  <a:srgbClr val="E2DCF6"/>
                </a:solidFill>
              </a:defRPr>
            </a:lvl9pPr>
          </a:lstStyle>
          <a:p>
            <a:pPr indent="0" lvl="0" marL="0" rtl="0" algn="r">
              <a:spcBef>
                <a:spcPts val="0"/>
              </a:spcBef>
              <a:spcAft>
                <a:spcPts val="0"/>
              </a:spcAft>
              <a:buNone/>
            </a:pPr>
            <a:fld id="{00000000-1234-1234-1234-123412341234}" type="slidenum">
              <a:rPr lang="en"/>
              <a:t>‹#›</a:t>
            </a:fld>
            <a:endParaRPr/>
          </a:p>
        </p:txBody>
      </p:sp>
      <p:sp>
        <p:nvSpPr>
          <p:cNvPr id="3147" name="Google Shape;3147;p185"/>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rgbClr val="E2DCF6"/>
                </a:solidFill>
              </a:rPr>
              <a:t>INTERNAL USE ONLY -  NOT FOR DISTRIBUTION</a:t>
            </a:r>
            <a:endParaRPr sz="1800">
              <a:solidFill>
                <a:srgbClr val="E2DCF6"/>
              </a:solidFill>
              <a:latin typeface="Inter"/>
              <a:ea typeface="Inter"/>
              <a:cs typeface="Inter"/>
              <a:sym typeface="Inter"/>
            </a:endParaRPr>
          </a:p>
        </p:txBody>
      </p:sp>
      <p:grpSp>
        <p:nvGrpSpPr>
          <p:cNvPr id="3148" name="Google Shape;3148;p185"/>
          <p:cNvGrpSpPr/>
          <p:nvPr/>
        </p:nvGrpSpPr>
        <p:grpSpPr>
          <a:xfrm>
            <a:off x="457211" y="4673798"/>
            <a:ext cx="519248" cy="241043"/>
            <a:chOff x="228600" y="4695069"/>
            <a:chExt cx="473723" cy="219930"/>
          </a:xfrm>
        </p:grpSpPr>
        <p:grpSp>
          <p:nvGrpSpPr>
            <p:cNvPr id="3149" name="Google Shape;3149;p185"/>
            <p:cNvGrpSpPr/>
            <p:nvPr/>
          </p:nvGrpSpPr>
          <p:grpSpPr>
            <a:xfrm>
              <a:off x="228646" y="4695069"/>
              <a:ext cx="473677" cy="107830"/>
              <a:chOff x="1138300" y="2252975"/>
              <a:chExt cx="5334200" cy="1214300"/>
            </a:xfrm>
          </p:grpSpPr>
          <p:sp>
            <p:nvSpPr>
              <p:cNvPr id="3150" name="Google Shape;3150;p185"/>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151" name="Google Shape;3151;p185"/>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152" name="Google Shape;3152;p185"/>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153" name="Google Shape;3153;p185"/>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154" name="Google Shape;3154;p185"/>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155" name="Google Shape;3155;p185"/>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grpSp>
        <p:sp>
          <p:nvSpPr>
            <p:cNvPr id="3156" name="Google Shape;3156;p185"/>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E2DCF6"/>
                  </a:solidFill>
                  <a:latin typeface="Inter"/>
                  <a:ea typeface="Inter"/>
                  <a:cs typeface="Inter"/>
                  <a:sym typeface="Inter"/>
                </a:rPr>
                <a:t>FRONTAPP, INC.™</a:t>
              </a:r>
              <a:endParaRPr sz="473">
                <a:solidFill>
                  <a:srgbClr val="E2DCF6"/>
                </a:solidFill>
                <a:latin typeface="Inter"/>
                <a:ea typeface="Inter"/>
                <a:cs typeface="Inter"/>
                <a:sym typeface="Inter"/>
              </a:endParaRPr>
            </a:p>
          </p:txBody>
        </p:sp>
      </p:grpSp>
      <p:sp>
        <p:nvSpPr>
          <p:cNvPr id="3157" name="Google Shape;3157;p185"/>
          <p:cNvSpPr/>
          <p:nvPr>
            <p:ph idx="2" type="pic"/>
          </p:nvPr>
        </p:nvSpPr>
        <p:spPr>
          <a:xfrm>
            <a:off x="4572900" y="228301"/>
            <a:ext cx="1268100" cy="957000"/>
          </a:xfrm>
          <a:prstGeom prst="roundRect">
            <a:avLst>
              <a:gd fmla="val 4107" name="adj"/>
            </a:avLst>
          </a:prstGeom>
          <a:noFill/>
          <a:ln>
            <a:noFill/>
          </a:ln>
        </p:spPr>
      </p:sp>
      <p:sp>
        <p:nvSpPr>
          <p:cNvPr id="3158" name="Google Shape;3158;p185"/>
          <p:cNvSpPr/>
          <p:nvPr>
            <p:ph idx="3" type="pic"/>
          </p:nvPr>
        </p:nvSpPr>
        <p:spPr>
          <a:xfrm>
            <a:off x="5990748" y="228301"/>
            <a:ext cx="1268100" cy="957000"/>
          </a:xfrm>
          <a:prstGeom prst="roundRect">
            <a:avLst>
              <a:gd fmla="val 4107" name="adj"/>
            </a:avLst>
          </a:prstGeom>
          <a:noFill/>
          <a:ln>
            <a:noFill/>
          </a:ln>
        </p:spPr>
      </p:sp>
      <p:sp>
        <p:nvSpPr>
          <p:cNvPr id="3159" name="Google Shape;3159;p185"/>
          <p:cNvSpPr/>
          <p:nvPr>
            <p:ph idx="4" type="pic"/>
          </p:nvPr>
        </p:nvSpPr>
        <p:spPr>
          <a:xfrm>
            <a:off x="4572900" y="1319078"/>
            <a:ext cx="1268100" cy="957000"/>
          </a:xfrm>
          <a:prstGeom prst="roundRect">
            <a:avLst>
              <a:gd fmla="val 4107" name="adj"/>
            </a:avLst>
          </a:prstGeom>
          <a:noFill/>
          <a:ln>
            <a:noFill/>
          </a:ln>
        </p:spPr>
      </p:sp>
      <p:sp>
        <p:nvSpPr>
          <p:cNvPr id="3160" name="Google Shape;3160;p185"/>
          <p:cNvSpPr/>
          <p:nvPr>
            <p:ph idx="5" type="pic"/>
          </p:nvPr>
        </p:nvSpPr>
        <p:spPr>
          <a:xfrm>
            <a:off x="5990748" y="1319078"/>
            <a:ext cx="1268100" cy="957000"/>
          </a:xfrm>
          <a:prstGeom prst="roundRect">
            <a:avLst>
              <a:gd fmla="val 4107" name="adj"/>
            </a:avLst>
          </a:prstGeom>
          <a:noFill/>
          <a:ln>
            <a:noFill/>
          </a:ln>
        </p:spPr>
      </p:sp>
      <p:sp>
        <p:nvSpPr>
          <p:cNvPr id="3161" name="Google Shape;3161;p185"/>
          <p:cNvSpPr/>
          <p:nvPr>
            <p:ph idx="6" type="pic"/>
          </p:nvPr>
        </p:nvSpPr>
        <p:spPr>
          <a:xfrm>
            <a:off x="7408599" y="228301"/>
            <a:ext cx="1268100" cy="957000"/>
          </a:xfrm>
          <a:prstGeom prst="roundRect">
            <a:avLst>
              <a:gd fmla="val 4107" name="adj"/>
            </a:avLst>
          </a:prstGeom>
          <a:noFill/>
          <a:ln>
            <a:noFill/>
          </a:ln>
        </p:spPr>
      </p:sp>
      <p:sp>
        <p:nvSpPr>
          <p:cNvPr id="3162" name="Google Shape;3162;p185"/>
          <p:cNvSpPr/>
          <p:nvPr>
            <p:ph idx="7" type="pic"/>
          </p:nvPr>
        </p:nvSpPr>
        <p:spPr>
          <a:xfrm>
            <a:off x="7408599" y="1319078"/>
            <a:ext cx="1268100" cy="957000"/>
          </a:xfrm>
          <a:prstGeom prst="roundRect">
            <a:avLst>
              <a:gd fmla="val 4107" name="adj"/>
            </a:avLst>
          </a:prstGeom>
          <a:noFill/>
          <a:ln>
            <a:noFill/>
          </a:ln>
        </p:spPr>
      </p:sp>
      <p:sp>
        <p:nvSpPr>
          <p:cNvPr id="3163" name="Google Shape;3163;p185"/>
          <p:cNvSpPr/>
          <p:nvPr>
            <p:ph idx="8" type="pic"/>
          </p:nvPr>
        </p:nvSpPr>
        <p:spPr>
          <a:xfrm>
            <a:off x="4572900" y="2409839"/>
            <a:ext cx="1268100" cy="957000"/>
          </a:xfrm>
          <a:prstGeom prst="roundRect">
            <a:avLst>
              <a:gd fmla="val 4107" name="adj"/>
            </a:avLst>
          </a:prstGeom>
          <a:noFill/>
          <a:ln>
            <a:noFill/>
          </a:ln>
        </p:spPr>
      </p:sp>
      <p:sp>
        <p:nvSpPr>
          <p:cNvPr id="3164" name="Google Shape;3164;p185"/>
          <p:cNvSpPr/>
          <p:nvPr>
            <p:ph idx="9" type="pic"/>
          </p:nvPr>
        </p:nvSpPr>
        <p:spPr>
          <a:xfrm>
            <a:off x="5990748" y="2409839"/>
            <a:ext cx="1268100" cy="957000"/>
          </a:xfrm>
          <a:prstGeom prst="roundRect">
            <a:avLst>
              <a:gd fmla="val 4107" name="adj"/>
            </a:avLst>
          </a:prstGeom>
          <a:noFill/>
          <a:ln>
            <a:noFill/>
          </a:ln>
        </p:spPr>
      </p:sp>
      <p:sp>
        <p:nvSpPr>
          <p:cNvPr id="3165" name="Google Shape;3165;p185"/>
          <p:cNvSpPr/>
          <p:nvPr>
            <p:ph idx="13" type="pic"/>
          </p:nvPr>
        </p:nvSpPr>
        <p:spPr>
          <a:xfrm>
            <a:off x="7408599" y="2409839"/>
            <a:ext cx="1268100" cy="957000"/>
          </a:xfrm>
          <a:prstGeom prst="roundRect">
            <a:avLst>
              <a:gd fmla="val 4107" name="adj"/>
            </a:avLst>
          </a:prstGeom>
          <a:noFill/>
          <a:ln>
            <a:noFill/>
          </a:ln>
        </p:spPr>
      </p:sp>
      <p:sp>
        <p:nvSpPr>
          <p:cNvPr id="3166" name="Google Shape;3166;p185"/>
          <p:cNvSpPr/>
          <p:nvPr>
            <p:ph idx="14" type="pic"/>
          </p:nvPr>
        </p:nvSpPr>
        <p:spPr>
          <a:xfrm>
            <a:off x="4572900" y="3500599"/>
            <a:ext cx="1268100" cy="957000"/>
          </a:xfrm>
          <a:prstGeom prst="roundRect">
            <a:avLst>
              <a:gd fmla="val 4107" name="adj"/>
            </a:avLst>
          </a:prstGeom>
          <a:noFill/>
          <a:ln>
            <a:noFill/>
          </a:ln>
        </p:spPr>
      </p:sp>
      <p:sp>
        <p:nvSpPr>
          <p:cNvPr id="3167" name="Google Shape;3167;p185"/>
          <p:cNvSpPr/>
          <p:nvPr>
            <p:ph idx="15" type="pic"/>
          </p:nvPr>
        </p:nvSpPr>
        <p:spPr>
          <a:xfrm>
            <a:off x="5990748" y="3500599"/>
            <a:ext cx="1268100" cy="957000"/>
          </a:xfrm>
          <a:prstGeom prst="roundRect">
            <a:avLst>
              <a:gd fmla="val 4107" name="adj"/>
            </a:avLst>
          </a:prstGeom>
          <a:noFill/>
          <a:ln>
            <a:noFill/>
          </a:ln>
        </p:spPr>
      </p:sp>
      <p:sp>
        <p:nvSpPr>
          <p:cNvPr id="3168" name="Google Shape;3168;p185"/>
          <p:cNvSpPr/>
          <p:nvPr>
            <p:ph idx="16" type="pic"/>
          </p:nvPr>
        </p:nvSpPr>
        <p:spPr>
          <a:xfrm>
            <a:off x="7408599" y="3500599"/>
            <a:ext cx="1268100" cy="957000"/>
          </a:xfrm>
          <a:prstGeom prst="roundRect">
            <a:avLst>
              <a:gd fmla="val 4107" name="adj"/>
            </a:avLst>
          </a:prstGeom>
          <a:noFill/>
          <a:ln>
            <a:noFill/>
          </a:ln>
        </p:spPr>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eft and content right 50/50 dark">
  <p:cSld name="SECTION_TITLE_AND_DESCRIPTION_4">
    <p:bg>
      <p:bgPr>
        <a:solidFill>
          <a:schemeClr val="dk2"/>
        </a:solidFill>
      </p:bgPr>
    </p:bg>
    <p:spTree>
      <p:nvGrpSpPr>
        <p:cNvPr id="3169" name="Shape 3169"/>
        <p:cNvGrpSpPr/>
        <p:nvPr/>
      </p:nvGrpSpPr>
      <p:grpSpPr>
        <a:xfrm>
          <a:off x="0" y="0"/>
          <a:ext cx="0" cy="0"/>
          <a:chOff x="0" y="0"/>
          <a:chExt cx="0" cy="0"/>
        </a:xfrm>
      </p:grpSpPr>
      <p:sp>
        <p:nvSpPr>
          <p:cNvPr id="3170" name="Google Shape;3170;p186"/>
          <p:cNvSpPr/>
          <p:nvPr/>
        </p:nvSpPr>
        <p:spPr>
          <a:xfrm>
            <a:off x="4343400" y="-125"/>
            <a:ext cx="4800600" cy="5143500"/>
          </a:xfrm>
          <a:prstGeom prst="rect">
            <a:avLst/>
          </a:prstGeom>
          <a:solidFill>
            <a:srgbClr val="5B1F76">
              <a:alpha val="5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3171" name="Google Shape;3171;p186"/>
          <p:cNvSpPr txBox="1"/>
          <p:nvPr>
            <p:ph type="title"/>
          </p:nvPr>
        </p:nvSpPr>
        <p:spPr>
          <a:xfrm>
            <a:off x="457200" y="685800"/>
            <a:ext cx="3425400" cy="33144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2400"/>
              <a:buNone/>
              <a:defRPr sz="24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p:txBody>
      </p:sp>
      <p:sp>
        <p:nvSpPr>
          <p:cNvPr id="3172" name="Google Shape;3172;p186"/>
          <p:cNvSpPr txBox="1"/>
          <p:nvPr>
            <p:ph idx="1" type="body"/>
          </p:nvPr>
        </p:nvSpPr>
        <p:spPr>
          <a:xfrm>
            <a:off x="4800600" y="228600"/>
            <a:ext cx="3886200" cy="4229100"/>
          </a:xfrm>
          <a:prstGeom prst="rect">
            <a:avLst/>
          </a:prstGeom>
        </p:spPr>
        <p:txBody>
          <a:bodyPr anchorCtr="0" anchor="ctr" bIns="0" lIns="0" spcFirstLastPara="1" rIns="0" wrap="square" tIns="0">
            <a:noAutofit/>
          </a:bodyPr>
          <a:lstStyle>
            <a:lvl1pPr indent="-304800" lvl="0" marL="457200">
              <a:spcBef>
                <a:spcPts val="400"/>
              </a:spcBef>
              <a:spcAft>
                <a:spcPts val="0"/>
              </a:spcAft>
              <a:buClr>
                <a:schemeClr val="lt1"/>
              </a:buClr>
              <a:buSzPts val="1200"/>
              <a:buChar char="●"/>
              <a:defRPr>
                <a:solidFill>
                  <a:schemeClr val="lt1"/>
                </a:solidFill>
              </a:defRPr>
            </a:lvl1pPr>
            <a:lvl2pPr indent="-304800" lvl="1" marL="914400">
              <a:spcBef>
                <a:spcPts val="400"/>
              </a:spcBef>
              <a:spcAft>
                <a:spcPts val="0"/>
              </a:spcAft>
              <a:buClr>
                <a:schemeClr val="lt1"/>
              </a:buClr>
              <a:buSzPts val="1200"/>
              <a:buChar char="○"/>
              <a:defRPr>
                <a:solidFill>
                  <a:schemeClr val="lt1"/>
                </a:solidFill>
              </a:defRPr>
            </a:lvl2pPr>
            <a:lvl3pPr indent="-304800" lvl="2" marL="1371600">
              <a:spcBef>
                <a:spcPts val="400"/>
              </a:spcBef>
              <a:spcAft>
                <a:spcPts val="0"/>
              </a:spcAft>
              <a:buClr>
                <a:schemeClr val="lt1"/>
              </a:buClr>
              <a:buSzPts val="1200"/>
              <a:buChar char="■"/>
              <a:defRPr>
                <a:solidFill>
                  <a:schemeClr val="lt1"/>
                </a:solidFill>
              </a:defRPr>
            </a:lvl3pPr>
            <a:lvl4pPr indent="-304800" lvl="3" marL="1828800">
              <a:spcBef>
                <a:spcPts val="400"/>
              </a:spcBef>
              <a:spcAft>
                <a:spcPts val="0"/>
              </a:spcAft>
              <a:buClr>
                <a:schemeClr val="lt1"/>
              </a:buClr>
              <a:buSzPts val="1200"/>
              <a:buChar char="●"/>
              <a:defRPr>
                <a:solidFill>
                  <a:schemeClr val="lt1"/>
                </a:solidFill>
              </a:defRPr>
            </a:lvl4pPr>
            <a:lvl5pPr indent="-304800" lvl="4" marL="2286000">
              <a:spcBef>
                <a:spcPts val="400"/>
              </a:spcBef>
              <a:spcAft>
                <a:spcPts val="0"/>
              </a:spcAft>
              <a:buClr>
                <a:schemeClr val="lt1"/>
              </a:buClr>
              <a:buSzPts val="1200"/>
              <a:buChar char="○"/>
              <a:defRPr>
                <a:solidFill>
                  <a:schemeClr val="lt1"/>
                </a:solidFill>
              </a:defRPr>
            </a:lvl5pPr>
            <a:lvl6pPr indent="-304800" lvl="5" marL="2743200">
              <a:spcBef>
                <a:spcPts val="400"/>
              </a:spcBef>
              <a:spcAft>
                <a:spcPts val="0"/>
              </a:spcAft>
              <a:buClr>
                <a:schemeClr val="lt1"/>
              </a:buClr>
              <a:buSzPts val="1200"/>
              <a:buChar char="■"/>
              <a:defRPr>
                <a:solidFill>
                  <a:schemeClr val="lt1"/>
                </a:solidFill>
              </a:defRPr>
            </a:lvl6pPr>
            <a:lvl7pPr indent="-304800" lvl="6" marL="3200400">
              <a:spcBef>
                <a:spcPts val="400"/>
              </a:spcBef>
              <a:spcAft>
                <a:spcPts val="0"/>
              </a:spcAft>
              <a:buClr>
                <a:schemeClr val="lt1"/>
              </a:buClr>
              <a:buSzPts val="1200"/>
              <a:buChar char="●"/>
              <a:defRPr>
                <a:solidFill>
                  <a:schemeClr val="lt1"/>
                </a:solidFill>
              </a:defRPr>
            </a:lvl7pPr>
            <a:lvl8pPr indent="-304800" lvl="7" marL="3657600">
              <a:spcBef>
                <a:spcPts val="400"/>
              </a:spcBef>
              <a:spcAft>
                <a:spcPts val="0"/>
              </a:spcAft>
              <a:buClr>
                <a:schemeClr val="lt1"/>
              </a:buClr>
              <a:buSzPts val="1200"/>
              <a:buChar char="○"/>
              <a:defRPr>
                <a:solidFill>
                  <a:schemeClr val="lt1"/>
                </a:solidFill>
              </a:defRPr>
            </a:lvl8pPr>
            <a:lvl9pPr indent="-304800" lvl="8" marL="4114800">
              <a:spcBef>
                <a:spcPts val="400"/>
              </a:spcBef>
              <a:spcAft>
                <a:spcPts val="400"/>
              </a:spcAft>
              <a:buClr>
                <a:schemeClr val="lt1"/>
              </a:buClr>
              <a:buSzPts val="1200"/>
              <a:buChar char="■"/>
              <a:defRPr>
                <a:solidFill>
                  <a:schemeClr val="lt1"/>
                </a:solidFill>
              </a:defRPr>
            </a:lvl9pPr>
          </a:lstStyle>
          <a:p/>
        </p:txBody>
      </p:sp>
      <p:sp>
        <p:nvSpPr>
          <p:cNvPr id="3173" name="Google Shape;3173;p186"/>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E2DCF6"/>
                </a:solidFill>
              </a:defRPr>
            </a:lvl1pPr>
            <a:lvl2pPr lvl="1">
              <a:buNone/>
              <a:defRPr>
                <a:solidFill>
                  <a:srgbClr val="E2DCF6"/>
                </a:solidFill>
              </a:defRPr>
            </a:lvl2pPr>
            <a:lvl3pPr lvl="2">
              <a:buNone/>
              <a:defRPr>
                <a:solidFill>
                  <a:srgbClr val="E2DCF6"/>
                </a:solidFill>
              </a:defRPr>
            </a:lvl3pPr>
            <a:lvl4pPr lvl="3">
              <a:buNone/>
              <a:defRPr>
                <a:solidFill>
                  <a:srgbClr val="E2DCF6"/>
                </a:solidFill>
              </a:defRPr>
            </a:lvl4pPr>
            <a:lvl5pPr lvl="4">
              <a:buNone/>
              <a:defRPr>
                <a:solidFill>
                  <a:srgbClr val="E2DCF6"/>
                </a:solidFill>
              </a:defRPr>
            </a:lvl5pPr>
            <a:lvl6pPr lvl="5">
              <a:buNone/>
              <a:defRPr>
                <a:solidFill>
                  <a:srgbClr val="E2DCF6"/>
                </a:solidFill>
              </a:defRPr>
            </a:lvl6pPr>
            <a:lvl7pPr lvl="6">
              <a:buNone/>
              <a:defRPr>
                <a:solidFill>
                  <a:srgbClr val="E2DCF6"/>
                </a:solidFill>
              </a:defRPr>
            </a:lvl7pPr>
            <a:lvl8pPr lvl="7">
              <a:buNone/>
              <a:defRPr>
                <a:solidFill>
                  <a:srgbClr val="E2DCF6"/>
                </a:solidFill>
              </a:defRPr>
            </a:lvl8pPr>
            <a:lvl9pPr lvl="8">
              <a:buNone/>
              <a:defRPr>
                <a:solidFill>
                  <a:srgbClr val="E2DCF6"/>
                </a:solidFill>
              </a:defRPr>
            </a:lvl9pPr>
          </a:lstStyle>
          <a:p>
            <a:pPr indent="0" lvl="0" marL="0" rtl="0" algn="r">
              <a:spcBef>
                <a:spcPts val="0"/>
              </a:spcBef>
              <a:spcAft>
                <a:spcPts val="0"/>
              </a:spcAft>
              <a:buNone/>
            </a:pPr>
            <a:fld id="{00000000-1234-1234-1234-123412341234}" type="slidenum">
              <a:rPr lang="en"/>
              <a:t>‹#›</a:t>
            </a:fld>
            <a:endParaRPr/>
          </a:p>
        </p:txBody>
      </p:sp>
      <p:sp>
        <p:nvSpPr>
          <p:cNvPr id="3174" name="Google Shape;3174;p186"/>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rgbClr val="E2DCF6"/>
                </a:solidFill>
              </a:rPr>
              <a:t>INTERNAL USE ONLY -  NOT FOR DISTRIBUTION</a:t>
            </a:r>
            <a:endParaRPr sz="1800">
              <a:solidFill>
                <a:srgbClr val="E2DCF6"/>
              </a:solidFill>
              <a:latin typeface="Inter"/>
              <a:ea typeface="Inter"/>
              <a:cs typeface="Inter"/>
              <a:sym typeface="Inter"/>
            </a:endParaRPr>
          </a:p>
        </p:txBody>
      </p:sp>
      <p:grpSp>
        <p:nvGrpSpPr>
          <p:cNvPr id="3175" name="Google Shape;3175;p186"/>
          <p:cNvGrpSpPr/>
          <p:nvPr/>
        </p:nvGrpSpPr>
        <p:grpSpPr>
          <a:xfrm>
            <a:off x="457211" y="4673798"/>
            <a:ext cx="519248" cy="241043"/>
            <a:chOff x="228600" y="4695069"/>
            <a:chExt cx="473723" cy="219930"/>
          </a:xfrm>
        </p:grpSpPr>
        <p:grpSp>
          <p:nvGrpSpPr>
            <p:cNvPr id="3176" name="Google Shape;3176;p186"/>
            <p:cNvGrpSpPr/>
            <p:nvPr/>
          </p:nvGrpSpPr>
          <p:grpSpPr>
            <a:xfrm>
              <a:off x="228646" y="4695069"/>
              <a:ext cx="473677" cy="107830"/>
              <a:chOff x="1138300" y="2252975"/>
              <a:chExt cx="5334200" cy="1214300"/>
            </a:xfrm>
          </p:grpSpPr>
          <p:sp>
            <p:nvSpPr>
              <p:cNvPr id="3177" name="Google Shape;3177;p186"/>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178" name="Google Shape;3178;p186"/>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179" name="Google Shape;3179;p186"/>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180" name="Google Shape;3180;p186"/>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181" name="Google Shape;3181;p186"/>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182" name="Google Shape;3182;p186"/>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grpSp>
        <p:sp>
          <p:nvSpPr>
            <p:cNvPr id="3183" name="Google Shape;3183;p186"/>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E2DCF6"/>
                  </a:solidFill>
                  <a:latin typeface="Inter"/>
                  <a:ea typeface="Inter"/>
                  <a:cs typeface="Inter"/>
                  <a:sym typeface="Inter"/>
                </a:rPr>
                <a:t>FRONTAPP, INC.™</a:t>
              </a:r>
              <a:endParaRPr sz="473">
                <a:solidFill>
                  <a:srgbClr val="E2DCF6"/>
                </a:solidFill>
                <a:latin typeface="Inter"/>
                <a:ea typeface="Inter"/>
                <a:cs typeface="Inter"/>
                <a:sym typeface="Inter"/>
              </a:endParaRPr>
            </a:p>
          </p:txBody>
        </p:sp>
      </p:gr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eft and content right 40/60 dark">
  <p:cSld name="SECTION_TITLE_AND_DESCRIPTION_1_2">
    <p:bg>
      <p:bgPr>
        <a:solidFill>
          <a:schemeClr val="dk2"/>
        </a:solidFill>
      </p:bgPr>
    </p:bg>
    <p:spTree>
      <p:nvGrpSpPr>
        <p:cNvPr id="3184" name="Shape 3184"/>
        <p:cNvGrpSpPr/>
        <p:nvPr/>
      </p:nvGrpSpPr>
      <p:grpSpPr>
        <a:xfrm>
          <a:off x="0" y="0"/>
          <a:ext cx="0" cy="0"/>
          <a:chOff x="0" y="0"/>
          <a:chExt cx="0" cy="0"/>
        </a:xfrm>
      </p:grpSpPr>
      <p:sp>
        <p:nvSpPr>
          <p:cNvPr id="3185" name="Google Shape;3185;p187"/>
          <p:cNvSpPr/>
          <p:nvPr/>
        </p:nvSpPr>
        <p:spPr>
          <a:xfrm>
            <a:off x="3028450" y="-125"/>
            <a:ext cx="6115200" cy="5143500"/>
          </a:xfrm>
          <a:prstGeom prst="rect">
            <a:avLst/>
          </a:prstGeom>
          <a:solidFill>
            <a:srgbClr val="5B1F76">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6" name="Google Shape;3186;p187"/>
          <p:cNvSpPr txBox="1"/>
          <p:nvPr>
            <p:ph type="title"/>
          </p:nvPr>
        </p:nvSpPr>
        <p:spPr>
          <a:xfrm>
            <a:off x="457200" y="685800"/>
            <a:ext cx="2595300" cy="33144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2400"/>
              <a:buNone/>
              <a:defRPr sz="24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p:txBody>
      </p:sp>
      <p:sp>
        <p:nvSpPr>
          <p:cNvPr id="3187" name="Google Shape;3187;p187"/>
          <p:cNvSpPr txBox="1"/>
          <p:nvPr>
            <p:ph idx="1" type="body"/>
          </p:nvPr>
        </p:nvSpPr>
        <p:spPr>
          <a:xfrm>
            <a:off x="3485950" y="228600"/>
            <a:ext cx="5200800" cy="4229100"/>
          </a:xfrm>
          <a:prstGeom prst="rect">
            <a:avLst/>
          </a:prstGeom>
        </p:spPr>
        <p:txBody>
          <a:bodyPr anchorCtr="0" anchor="ctr" bIns="0" lIns="0" spcFirstLastPara="1" rIns="0" wrap="square" tIns="0">
            <a:noAutofit/>
          </a:bodyPr>
          <a:lstStyle>
            <a:lvl1pPr indent="-304800" lvl="0" marL="457200">
              <a:spcBef>
                <a:spcPts val="400"/>
              </a:spcBef>
              <a:spcAft>
                <a:spcPts val="0"/>
              </a:spcAft>
              <a:buClr>
                <a:schemeClr val="lt1"/>
              </a:buClr>
              <a:buSzPts val="1200"/>
              <a:buChar char="●"/>
              <a:defRPr>
                <a:solidFill>
                  <a:schemeClr val="lt1"/>
                </a:solidFill>
              </a:defRPr>
            </a:lvl1pPr>
            <a:lvl2pPr indent="-304800" lvl="1" marL="914400">
              <a:spcBef>
                <a:spcPts val="400"/>
              </a:spcBef>
              <a:spcAft>
                <a:spcPts val="0"/>
              </a:spcAft>
              <a:buClr>
                <a:schemeClr val="lt1"/>
              </a:buClr>
              <a:buSzPts val="1200"/>
              <a:buChar char="○"/>
              <a:defRPr>
                <a:solidFill>
                  <a:schemeClr val="lt1"/>
                </a:solidFill>
              </a:defRPr>
            </a:lvl2pPr>
            <a:lvl3pPr indent="-304800" lvl="2" marL="1371600">
              <a:spcBef>
                <a:spcPts val="400"/>
              </a:spcBef>
              <a:spcAft>
                <a:spcPts val="0"/>
              </a:spcAft>
              <a:buClr>
                <a:schemeClr val="lt1"/>
              </a:buClr>
              <a:buSzPts val="1200"/>
              <a:buChar char="■"/>
              <a:defRPr>
                <a:solidFill>
                  <a:schemeClr val="lt1"/>
                </a:solidFill>
              </a:defRPr>
            </a:lvl3pPr>
            <a:lvl4pPr indent="-304800" lvl="3" marL="1828800">
              <a:spcBef>
                <a:spcPts val="400"/>
              </a:spcBef>
              <a:spcAft>
                <a:spcPts val="0"/>
              </a:spcAft>
              <a:buClr>
                <a:schemeClr val="lt1"/>
              </a:buClr>
              <a:buSzPts val="1200"/>
              <a:buChar char="●"/>
              <a:defRPr>
                <a:solidFill>
                  <a:schemeClr val="lt1"/>
                </a:solidFill>
              </a:defRPr>
            </a:lvl4pPr>
            <a:lvl5pPr indent="-304800" lvl="4" marL="2286000">
              <a:spcBef>
                <a:spcPts val="400"/>
              </a:spcBef>
              <a:spcAft>
                <a:spcPts val="0"/>
              </a:spcAft>
              <a:buClr>
                <a:schemeClr val="lt1"/>
              </a:buClr>
              <a:buSzPts val="1200"/>
              <a:buChar char="○"/>
              <a:defRPr>
                <a:solidFill>
                  <a:schemeClr val="lt1"/>
                </a:solidFill>
              </a:defRPr>
            </a:lvl5pPr>
            <a:lvl6pPr indent="-304800" lvl="5" marL="2743200">
              <a:spcBef>
                <a:spcPts val="400"/>
              </a:spcBef>
              <a:spcAft>
                <a:spcPts val="0"/>
              </a:spcAft>
              <a:buClr>
                <a:schemeClr val="lt1"/>
              </a:buClr>
              <a:buSzPts val="1200"/>
              <a:buChar char="■"/>
              <a:defRPr>
                <a:solidFill>
                  <a:schemeClr val="lt1"/>
                </a:solidFill>
              </a:defRPr>
            </a:lvl6pPr>
            <a:lvl7pPr indent="-304800" lvl="6" marL="3200400">
              <a:spcBef>
                <a:spcPts val="400"/>
              </a:spcBef>
              <a:spcAft>
                <a:spcPts val="0"/>
              </a:spcAft>
              <a:buClr>
                <a:schemeClr val="lt1"/>
              </a:buClr>
              <a:buSzPts val="1200"/>
              <a:buChar char="●"/>
              <a:defRPr>
                <a:solidFill>
                  <a:schemeClr val="lt1"/>
                </a:solidFill>
              </a:defRPr>
            </a:lvl7pPr>
            <a:lvl8pPr indent="-304800" lvl="7" marL="3657600">
              <a:spcBef>
                <a:spcPts val="400"/>
              </a:spcBef>
              <a:spcAft>
                <a:spcPts val="0"/>
              </a:spcAft>
              <a:buClr>
                <a:schemeClr val="lt1"/>
              </a:buClr>
              <a:buSzPts val="1200"/>
              <a:buChar char="○"/>
              <a:defRPr>
                <a:solidFill>
                  <a:schemeClr val="lt1"/>
                </a:solidFill>
              </a:defRPr>
            </a:lvl8pPr>
            <a:lvl9pPr indent="-304800" lvl="8" marL="4114800">
              <a:spcBef>
                <a:spcPts val="400"/>
              </a:spcBef>
              <a:spcAft>
                <a:spcPts val="400"/>
              </a:spcAft>
              <a:buClr>
                <a:schemeClr val="lt1"/>
              </a:buClr>
              <a:buSzPts val="1200"/>
              <a:buChar char="■"/>
              <a:defRPr>
                <a:solidFill>
                  <a:schemeClr val="lt1"/>
                </a:solidFill>
              </a:defRPr>
            </a:lvl9pPr>
          </a:lstStyle>
          <a:p/>
        </p:txBody>
      </p:sp>
      <p:sp>
        <p:nvSpPr>
          <p:cNvPr id="3188" name="Google Shape;3188;p187"/>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E2DCF6"/>
                </a:solidFill>
              </a:defRPr>
            </a:lvl1pPr>
            <a:lvl2pPr lvl="1">
              <a:buNone/>
              <a:defRPr>
                <a:solidFill>
                  <a:srgbClr val="E2DCF6"/>
                </a:solidFill>
              </a:defRPr>
            </a:lvl2pPr>
            <a:lvl3pPr lvl="2">
              <a:buNone/>
              <a:defRPr>
                <a:solidFill>
                  <a:srgbClr val="E2DCF6"/>
                </a:solidFill>
              </a:defRPr>
            </a:lvl3pPr>
            <a:lvl4pPr lvl="3">
              <a:buNone/>
              <a:defRPr>
                <a:solidFill>
                  <a:srgbClr val="E2DCF6"/>
                </a:solidFill>
              </a:defRPr>
            </a:lvl4pPr>
            <a:lvl5pPr lvl="4">
              <a:buNone/>
              <a:defRPr>
                <a:solidFill>
                  <a:srgbClr val="E2DCF6"/>
                </a:solidFill>
              </a:defRPr>
            </a:lvl5pPr>
            <a:lvl6pPr lvl="5">
              <a:buNone/>
              <a:defRPr>
                <a:solidFill>
                  <a:srgbClr val="E2DCF6"/>
                </a:solidFill>
              </a:defRPr>
            </a:lvl6pPr>
            <a:lvl7pPr lvl="6">
              <a:buNone/>
              <a:defRPr>
                <a:solidFill>
                  <a:srgbClr val="E2DCF6"/>
                </a:solidFill>
              </a:defRPr>
            </a:lvl7pPr>
            <a:lvl8pPr lvl="7">
              <a:buNone/>
              <a:defRPr>
                <a:solidFill>
                  <a:srgbClr val="E2DCF6"/>
                </a:solidFill>
              </a:defRPr>
            </a:lvl8pPr>
            <a:lvl9pPr lvl="8">
              <a:buNone/>
              <a:defRPr>
                <a:solidFill>
                  <a:srgbClr val="E2DCF6"/>
                </a:solidFill>
              </a:defRPr>
            </a:lvl9pPr>
          </a:lstStyle>
          <a:p>
            <a:pPr indent="0" lvl="0" marL="0" rtl="0" algn="r">
              <a:spcBef>
                <a:spcPts val="0"/>
              </a:spcBef>
              <a:spcAft>
                <a:spcPts val="0"/>
              </a:spcAft>
              <a:buNone/>
            </a:pPr>
            <a:fld id="{00000000-1234-1234-1234-123412341234}" type="slidenum">
              <a:rPr lang="en"/>
              <a:t>‹#›</a:t>
            </a:fld>
            <a:endParaRPr/>
          </a:p>
        </p:txBody>
      </p:sp>
      <p:sp>
        <p:nvSpPr>
          <p:cNvPr id="3189" name="Google Shape;3189;p187"/>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rgbClr val="E2DCF6"/>
                </a:solidFill>
              </a:rPr>
              <a:t>INTERNAL USE ONLY -  NOT FOR DISTRIBUTION</a:t>
            </a:r>
            <a:endParaRPr sz="1800">
              <a:solidFill>
                <a:srgbClr val="E2DCF6"/>
              </a:solidFill>
              <a:latin typeface="Inter"/>
              <a:ea typeface="Inter"/>
              <a:cs typeface="Inter"/>
              <a:sym typeface="Inter"/>
            </a:endParaRPr>
          </a:p>
        </p:txBody>
      </p:sp>
      <p:grpSp>
        <p:nvGrpSpPr>
          <p:cNvPr id="3190" name="Google Shape;3190;p187"/>
          <p:cNvGrpSpPr/>
          <p:nvPr/>
        </p:nvGrpSpPr>
        <p:grpSpPr>
          <a:xfrm>
            <a:off x="457211" y="4673798"/>
            <a:ext cx="519248" cy="241043"/>
            <a:chOff x="228600" y="4695069"/>
            <a:chExt cx="473723" cy="219930"/>
          </a:xfrm>
        </p:grpSpPr>
        <p:grpSp>
          <p:nvGrpSpPr>
            <p:cNvPr id="3191" name="Google Shape;3191;p187"/>
            <p:cNvGrpSpPr/>
            <p:nvPr/>
          </p:nvGrpSpPr>
          <p:grpSpPr>
            <a:xfrm>
              <a:off x="228646" y="4695069"/>
              <a:ext cx="473677" cy="107830"/>
              <a:chOff x="1138300" y="2252975"/>
              <a:chExt cx="5334200" cy="1214300"/>
            </a:xfrm>
          </p:grpSpPr>
          <p:sp>
            <p:nvSpPr>
              <p:cNvPr id="3192" name="Google Shape;3192;p187"/>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193" name="Google Shape;3193;p187"/>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194" name="Google Shape;3194;p187"/>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195" name="Google Shape;3195;p187"/>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196" name="Google Shape;3196;p187"/>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197" name="Google Shape;3197;p187"/>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grpSp>
        <p:sp>
          <p:nvSpPr>
            <p:cNvPr id="3198" name="Google Shape;3198;p187"/>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E2DCF6"/>
                  </a:solidFill>
                  <a:latin typeface="Inter"/>
                  <a:ea typeface="Inter"/>
                  <a:cs typeface="Inter"/>
                  <a:sym typeface="Inter"/>
                </a:rPr>
                <a:t>FRONTAPP, INC.™</a:t>
              </a:r>
              <a:endParaRPr sz="473">
                <a:solidFill>
                  <a:srgbClr val="E2DCF6"/>
                </a:solidFill>
                <a:latin typeface="Inter"/>
                <a:ea typeface="Inter"/>
                <a:cs typeface="Inter"/>
                <a:sym typeface="Inter"/>
              </a:endParaRPr>
            </a:p>
          </p:txBody>
        </p:sp>
      </p:gr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eft and image right 50/50  w/illo dark ">
  <p:cSld name="SECTION_TITLE_AND_DESCRIPTION_2_1">
    <p:bg>
      <p:bgPr>
        <a:solidFill>
          <a:schemeClr val="dk2"/>
        </a:solidFill>
      </p:bgPr>
    </p:bg>
    <p:spTree>
      <p:nvGrpSpPr>
        <p:cNvPr id="3199" name="Shape 3199"/>
        <p:cNvGrpSpPr/>
        <p:nvPr/>
      </p:nvGrpSpPr>
      <p:grpSpPr>
        <a:xfrm>
          <a:off x="0" y="0"/>
          <a:ext cx="0" cy="0"/>
          <a:chOff x="0" y="0"/>
          <a:chExt cx="0" cy="0"/>
        </a:xfrm>
      </p:grpSpPr>
      <p:pic>
        <p:nvPicPr>
          <p:cNvPr id="3200" name="Google Shape;3200;p188"/>
          <p:cNvPicPr preferRelativeResize="0"/>
          <p:nvPr/>
        </p:nvPicPr>
        <p:blipFill rotWithShape="1">
          <a:blip r:embed="rId2">
            <a:alphaModFix/>
          </a:blip>
          <a:srcRect b="25214" l="15318" r="15117" t="27203"/>
          <a:stretch/>
        </p:blipFill>
        <p:spPr>
          <a:xfrm rot="10800000">
            <a:off x="4346476" y="1"/>
            <a:ext cx="4779099" cy="5143499"/>
          </a:xfrm>
          <a:prstGeom prst="rect">
            <a:avLst/>
          </a:prstGeom>
          <a:noFill/>
          <a:ln>
            <a:noFill/>
          </a:ln>
        </p:spPr>
      </p:pic>
      <p:sp>
        <p:nvSpPr>
          <p:cNvPr id="3201" name="Google Shape;3201;p188"/>
          <p:cNvSpPr txBox="1"/>
          <p:nvPr>
            <p:ph type="title"/>
          </p:nvPr>
        </p:nvSpPr>
        <p:spPr>
          <a:xfrm>
            <a:off x="457200" y="685800"/>
            <a:ext cx="3425400" cy="33144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2400"/>
              <a:buNone/>
              <a:defRPr sz="24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p:txBody>
      </p:sp>
      <p:sp>
        <p:nvSpPr>
          <p:cNvPr id="3202" name="Google Shape;3202;p188"/>
          <p:cNvSpPr/>
          <p:nvPr>
            <p:ph idx="2" type="pic"/>
          </p:nvPr>
        </p:nvSpPr>
        <p:spPr>
          <a:xfrm>
            <a:off x="4800600" y="228600"/>
            <a:ext cx="3886200" cy="4229100"/>
          </a:xfrm>
          <a:prstGeom prst="roundRect">
            <a:avLst>
              <a:gd fmla="val 5764" name="adj"/>
            </a:avLst>
          </a:prstGeom>
          <a:noFill/>
          <a:ln>
            <a:noFill/>
          </a:ln>
        </p:spPr>
      </p:sp>
      <p:sp>
        <p:nvSpPr>
          <p:cNvPr id="3203" name="Google Shape;3203;p188"/>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E2DCF6"/>
                </a:solidFill>
              </a:defRPr>
            </a:lvl1pPr>
            <a:lvl2pPr lvl="1">
              <a:buNone/>
              <a:defRPr>
                <a:solidFill>
                  <a:srgbClr val="E2DCF6"/>
                </a:solidFill>
              </a:defRPr>
            </a:lvl2pPr>
            <a:lvl3pPr lvl="2">
              <a:buNone/>
              <a:defRPr>
                <a:solidFill>
                  <a:srgbClr val="E2DCF6"/>
                </a:solidFill>
              </a:defRPr>
            </a:lvl3pPr>
            <a:lvl4pPr lvl="3">
              <a:buNone/>
              <a:defRPr>
                <a:solidFill>
                  <a:srgbClr val="E2DCF6"/>
                </a:solidFill>
              </a:defRPr>
            </a:lvl4pPr>
            <a:lvl5pPr lvl="4">
              <a:buNone/>
              <a:defRPr>
                <a:solidFill>
                  <a:srgbClr val="E2DCF6"/>
                </a:solidFill>
              </a:defRPr>
            </a:lvl5pPr>
            <a:lvl6pPr lvl="5">
              <a:buNone/>
              <a:defRPr>
                <a:solidFill>
                  <a:srgbClr val="E2DCF6"/>
                </a:solidFill>
              </a:defRPr>
            </a:lvl6pPr>
            <a:lvl7pPr lvl="6">
              <a:buNone/>
              <a:defRPr>
                <a:solidFill>
                  <a:srgbClr val="E2DCF6"/>
                </a:solidFill>
              </a:defRPr>
            </a:lvl7pPr>
            <a:lvl8pPr lvl="7">
              <a:buNone/>
              <a:defRPr>
                <a:solidFill>
                  <a:srgbClr val="E2DCF6"/>
                </a:solidFill>
              </a:defRPr>
            </a:lvl8pPr>
            <a:lvl9pPr lvl="8">
              <a:buNone/>
              <a:defRPr>
                <a:solidFill>
                  <a:srgbClr val="E2DCF6"/>
                </a:solidFill>
              </a:defRPr>
            </a:lvl9pPr>
          </a:lstStyle>
          <a:p>
            <a:pPr indent="0" lvl="0" marL="0" rtl="0" algn="r">
              <a:spcBef>
                <a:spcPts val="0"/>
              </a:spcBef>
              <a:spcAft>
                <a:spcPts val="0"/>
              </a:spcAft>
              <a:buNone/>
            </a:pPr>
            <a:fld id="{00000000-1234-1234-1234-123412341234}" type="slidenum">
              <a:rPr lang="en"/>
              <a:t>‹#›</a:t>
            </a:fld>
            <a:endParaRPr/>
          </a:p>
        </p:txBody>
      </p:sp>
      <p:sp>
        <p:nvSpPr>
          <p:cNvPr id="3204" name="Google Shape;3204;p188"/>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rgbClr val="E2DCF6"/>
                </a:solidFill>
              </a:rPr>
              <a:t>INTERNAL USE ONLY -  NOT FOR DISTRIBUTION</a:t>
            </a:r>
            <a:endParaRPr sz="1800">
              <a:solidFill>
                <a:srgbClr val="E2DCF6"/>
              </a:solidFill>
              <a:latin typeface="Inter"/>
              <a:ea typeface="Inter"/>
              <a:cs typeface="Inter"/>
              <a:sym typeface="Inter"/>
            </a:endParaRPr>
          </a:p>
        </p:txBody>
      </p:sp>
      <p:grpSp>
        <p:nvGrpSpPr>
          <p:cNvPr id="3205" name="Google Shape;3205;p188"/>
          <p:cNvGrpSpPr/>
          <p:nvPr/>
        </p:nvGrpSpPr>
        <p:grpSpPr>
          <a:xfrm>
            <a:off x="457211" y="4673798"/>
            <a:ext cx="519248" cy="241043"/>
            <a:chOff x="228600" y="4695069"/>
            <a:chExt cx="473723" cy="219930"/>
          </a:xfrm>
        </p:grpSpPr>
        <p:grpSp>
          <p:nvGrpSpPr>
            <p:cNvPr id="3206" name="Google Shape;3206;p188"/>
            <p:cNvGrpSpPr/>
            <p:nvPr/>
          </p:nvGrpSpPr>
          <p:grpSpPr>
            <a:xfrm>
              <a:off x="228646" y="4695069"/>
              <a:ext cx="473677" cy="107830"/>
              <a:chOff x="1138300" y="2252975"/>
              <a:chExt cx="5334200" cy="1214300"/>
            </a:xfrm>
          </p:grpSpPr>
          <p:sp>
            <p:nvSpPr>
              <p:cNvPr id="3207" name="Google Shape;3207;p188"/>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208" name="Google Shape;3208;p188"/>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209" name="Google Shape;3209;p188"/>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210" name="Google Shape;3210;p188"/>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211" name="Google Shape;3211;p188"/>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212" name="Google Shape;3212;p188"/>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grpSp>
        <p:sp>
          <p:nvSpPr>
            <p:cNvPr id="3213" name="Google Shape;3213;p188"/>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E2DCF6"/>
                  </a:solidFill>
                  <a:latin typeface="Inter"/>
                  <a:ea typeface="Inter"/>
                  <a:cs typeface="Inter"/>
                  <a:sym typeface="Inter"/>
                </a:rPr>
                <a:t>FRONTAPP, INC.™</a:t>
              </a:r>
              <a:endParaRPr sz="473">
                <a:solidFill>
                  <a:srgbClr val="E2DCF6"/>
                </a:solidFill>
                <a:latin typeface="Inter"/>
                <a:ea typeface="Inter"/>
                <a:cs typeface="Inter"/>
                <a:sym typeface="Inter"/>
              </a:endParaRPr>
            </a:p>
          </p:txBody>
        </p:sp>
      </p:gr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eft and image right 50/50  dark">
  <p:cSld name="SECTION_TITLE_AND_DESCRIPTION_2_1_1">
    <p:bg>
      <p:bgPr>
        <a:solidFill>
          <a:schemeClr val="dk2"/>
        </a:solidFill>
      </p:bgPr>
    </p:bg>
    <p:spTree>
      <p:nvGrpSpPr>
        <p:cNvPr id="3214" name="Shape 3214"/>
        <p:cNvGrpSpPr/>
        <p:nvPr/>
      </p:nvGrpSpPr>
      <p:grpSpPr>
        <a:xfrm>
          <a:off x="0" y="0"/>
          <a:ext cx="0" cy="0"/>
          <a:chOff x="0" y="0"/>
          <a:chExt cx="0" cy="0"/>
        </a:xfrm>
      </p:grpSpPr>
      <p:sp>
        <p:nvSpPr>
          <p:cNvPr id="3215" name="Google Shape;3215;p189"/>
          <p:cNvSpPr/>
          <p:nvPr/>
        </p:nvSpPr>
        <p:spPr>
          <a:xfrm>
            <a:off x="4343400" y="-125"/>
            <a:ext cx="4800600" cy="5143500"/>
          </a:xfrm>
          <a:prstGeom prst="rect">
            <a:avLst/>
          </a:prstGeom>
          <a:solidFill>
            <a:srgbClr val="5B1F76">
              <a:alpha val="5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3216" name="Google Shape;3216;p189"/>
          <p:cNvSpPr txBox="1"/>
          <p:nvPr>
            <p:ph type="title"/>
          </p:nvPr>
        </p:nvSpPr>
        <p:spPr>
          <a:xfrm>
            <a:off x="457200" y="685800"/>
            <a:ext cx="3425400" cy="33144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2400"/>
              <a:buNone/>
              <a:defRPr sz="24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p:txBody>
      </p:sp>
      <p:sp>
        <p:nvSpPr>
          <p:cNvPr id="3217" name="Google Shape;3217;p189"/>
          <p:cNvSpPr/>
          <p:nvPr>
            <p:ph idx="2" type="pic"/>
          </p:nvPr>
        </p:nvSpPr>
        <p:spPr>
          <a:xfrm>
            <a:off x="4800600" y="228600"/>
            <a:ext cx="3886200" cy="4229100"/>
          </a:xfrm>
          <a:prstGeom prst="roundRect">
            <a:avLst>
              <a:gd fmla="val 5764" name="adj"/>
            </a:avLst>
          </a:prstGeom>
          <a:noFill/>
          <a:ln>
            <a:noFill/>
          </a:ln>
        </p:spPr>
      </p:sp>
      <p:sp>
        <p:nvSpPr>
          <p:cNvPr id="3218" name="Google Shape;3218;p189"/>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E2DCF6"/>
                </a:solidFill>
              </a:defRPr>
            </a:lvl1pPr>
            <a:lvl2pPr lvl="1">
              <a:buNone/>
              <a:defRPr>
                <a:solidFill>
                  <a:srgbClr val="E2DCF6"/>
                </a:solidFill>
              </a:defRPr>
            </a:lvl2pPr>
            <a:lvl3pPr lvl="2">
              <a:buNone/>
              <a:defRPr>
                <a:solidFill>
                  <a:srgbClr val="E2DCF6"/>
                </a:solidFill>
              </a:defRPr>
            </a:lvl3pPr>
            <a:lvl4pPr lvl="3">
              <a:buNone/>
              <a:defRPr>
                <a:solidFill>
                  <a:srgbClr val="E2DCF6"/>
                </a:solidFill>
              </a:defRPr>
            </a:lvl4pPr>
            <a:lvl5pPr lvl="4">
              <a:buNone/>
              <a:defRPr>
                <a:solidFill>
                  <a:srgbClr val="E2DCF6"/>
                </a:solidFill>
              </a:defRPr>
            </a:lvl5pPr>
            <a:lvl6pPr lvl="5">
              <a:buNone/>
              <a:defRPr>
                <a:solidFill>
                  <a:srgbClr val="E2DCF6"/>
                </a:solidFill>
              </a:defRPr>
            </a:lvl6pPr>
            <a:lvl7pPr lvl="6">
              <a:buNone/>
              <a:defRPr>
                <a:solidFill>
                  <a:srgbClr val="E2DCF6"/>
                </a:solidFill>
              </a:defRPr>
            </a:lvl7pPr>
            <a:lvl8pPr lvl="7">
              <a:buNone/>
              <a:defRPr>
                <a:solidFill>
                  <a:srgbClr val="E2DCF6"/>
                </a:solidFill>
              </a:defRPr>
            </a:lvl8pPr>
            <a:lvl9pPr lvl="8">
              <a:buNone/>
              <a:defRPr>
                <a:solidFill>
                  <a:srgbClr val="E2DCF6"/>
                </a:solidFill>
              </a:defRPr>
            </a:lvl9pPr>
          </a:lstStyle>
          <a:p>
            <a:pPr indent="0" lvl="0" marL="0" rtl="0" algn="r">
              <a:spcBef>
                <a:spcPts val="0"/>
              </a:spcBef>
              <a:spcAft>
                <a:spcPts val="0"/>
              </a:spcAft>
              <a:buNone/>
            </a:pPr>
            <a:fld id="{00000000-1234-1234-1234-123412341234}" type="slidenum">
              <a:rPr lang="en"/>
              <a:t>‹#›</a:t>
            </a:fld>
            <a:endParaRPr/>
          </a:p>
        </p:txBody>
      </p:sp>
      <p:sp>
        <p:nvSpPr>
          <p:cNvPr id="3219" name="Google Shape;3219;p189"/>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rgbClr val="E2DCF6"/>
                </a:solidFill>
              </a:rPr>
              <a:t>INTERNAL USE ONLY -  NOT FOR DISTRIBUTION</a:t>
            </a:r>
            <a:endParaRPr sz="1800">
              <a:solidFill>
                <a:srgbClr val="E2DCF6"/>
              </a:solidFill>
              <a:latin typeface="Inter"/>
              <a:ea typeface="Inter"/>
              <a:cs typeface="Inter"/>
              <a:sym typeface="Inter"/>
            </a:endParaRPr>
          </a:p>
        </p:txBody>
      </p:sp>
      <p:grpSp>
        <p:nvGrpSpPr>
          <p:cNvPr id="3220" name="Google Shape;3220;p189"/>
          <p:cNvGrpSpPr/>
          <p:nvPr/>
        </p:nvGrpSpPr>
        <p:grpSpPr>
          <a:xfrm>
            <a:off x="457211" y="4673798"/>
            <a:ext cx="519248" cy="241043"/>
            <a:chOff x="228600" y="4695069"/>
            <a:chExt cx="473723" cy="219930"/>
          </a:xfrm>
        </p:grpSpPr>
        <p:grpSp>
          <p:nvGrpSpPr>
            <p:cNvPr id="3221" name="Google Shape;3221;p189"/>
            <p:cNvGrpSpPr/>
            <p:nvPr/>
          </p:nvGrpSpPr>
          <p:grpSpPr>
            <a:xfrm>
              <a:off x="228646" y="4695069"/>
              <a:ext cx="473677" cy="107830"/>
              <a:chOff x="1138300" y="2252975"/>
              <a:chExt cx="5334200" cy="1214300"/>
            </a:xfrm>
          </p:grpSpPr>
          <p:sp>
            <p:nvSpPr>
              <p:cNvPr id="3222" name="Google Shape;3222;p189"/>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223" name="Google Shape;3223;p189"/>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224" name="Google Shape;3224;p189"/>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225" name="Google Shape;3225;p189"/>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226" name="Google Shape;3226;p189"/>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227" name="Google Shape;3227;p189"/>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grpSp>
        <p:sp>
          <p:nvSpPr>
            <p:cNvPr id="3228" name="Google Shape;3228;p189"/>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E2DCF6"/>
                  </a:solidFill>
                  <a:latin typeface="Inter"/>
                  <a:ea typeface="Inter"/>
                  <a:cs typeface="Inter"/>
                  <a:sym typeface="Inter"/>
                </a:rPr>
                <a:t>FRONTAPP, INC.™</a:t>
              </a:r>
              <a:endParaRPr sz="473">
                <a:solidFill>
                  <a:srgbClr val="E2DCF6"/>
                </a:solidFill>
                <a:latin typeface="Inter"/>
                <a:ea typeface="Inter"/>
                <a:cs typeface="Inter"/>
                <a:sym typeface="Inter"/>
              </a:endParaRPr>
            </a:p>
          </p:txBody>
        </p:sp>
      </p:gr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eft and image right 40/60 w/illo dark">
  <p:cSld name="SECTION_TITLE_AND_DESCRIPTION_1_1_1">
    <p:bg>
      <p:bgPr>
        <a:solidFill>
          <a:schemeClr val="dk2"/>
        </a:solidFill>
      </p:bgPr>
    </p:bg>
    <p:spTree>
      <p:nvGrpSpPr>
        <p:cNvPr id="3229" name="Shape 3229"/>
        <p:cNvGrpSpPr/>
        <p:nvPr/>
      </p:nvGrpSpPr>
      <p:grpSpPr>
        <a:xfrm>
          <a:off x="0" y="0"/>
          <a:ext cx="0" cy="0"/>
          <a:chOff x="0" y="0"/>
          <a:chExt cx="0" cy="0"/>
        </a:xfrm>
      </p:grpSpPr>
      <p:pic>
        <p:nvPicPr>
          <p:cNvPr id="3230" name="Google Shape;3230;p190"/>
          <p:cNvPicPr preferRelativeResize="0"/>
          <p:nvPr/>
        </p:nvPicPr>
        <p:blipFill rotWithShape="1">
          <a:blip r:embed="rId2">
            <a:alphaModFix/>
          </a:blip>
          <a:srcRect b="25214" l="5483" r="5501" t="27203"/>
          <a:stretch/>
        </p:blipFill>
        <p:spPr>
          <a:xfrm rot="10800000">
            <a:off x="3028700" y="0"/>
            <a:ext cx="6115300" cy="5143499"/>
          </a:xfrm>
          <a:prstGeom prst="rect">
            <a:avLst/>
          </a:prstGeom>
          <a:noFill/>
          <a:ln>
            <a:noFill/>
          </a:ln>
        </p:spPr>
      </p:pic>
      <p:sp>
        <p:nvSpPr>
          <p:cNvPr id="3231" name="Google Shape;3231;p190"/>
          <p:cNvSpPr txBox="1"/>
          <p:nvPr>
            <p:ph type="title"/>
          </p:nvPr>
        </p:nvSpPr>
        <p:spPr>
          <a:xfrm>
            <a:off x="457200" y="685800"/>
            <a:ext cx="2618400" cy="33144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2400"/>
              <a:buNone/>
              <a:defRPr sz="24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p:txBody>
      </p:sp>
      <p:sp>
        <p:nvSpPr>
          <p:cNvPr id="3232" name="Google Shape;3232;p190"/>
          <p:cNvSpPr/>
          <p:nvPr>
            <p:ph idx="2" type="pic"/>
          </p:nvPr>
        </p:nvSpPr>
        <p:spPr>
          <a:xfrm>
            <a:off x="3485950" y="228600"/>
            <a:ext cx="5200800" cy="4229100"/>
          </a:xfrm>
          <a:prstGeom prst="roundRect">
            <a:avLst>
              <a:gd fmla="val 2748" name="adj"/>
            </a:avLst>
          </a:prstGeom>
          <a:noFill/>
          <a:ln>
            <a:noFill/>
          </a:ln>
        </p:spPr>
      </p:sp>
      <p:sp>
        <p:nvSpPr>
          <p:cNvPr id="3233" name="Google Shape;3233;p190"/>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E2DCF6"/>
                </a:solidFill>
              </a:defRPr>
            </a:lvl1pPr>
            <a:lvl2pPr lvl="1">
              <a:buNone/>
              <a:defRPr>
                <a:solidFill>
                  <a:srgbClr val="E2DCF6"/>
                </a:solidFill>
              </a:defRPr>
            </a:lvl2pPr>
            <a:lvl3pPr lvl="2">
              <a:buNone/>
              <a:defRPr>
                <a:solidFill>
                  <a:srgbClr val="E2DCF6"/>
                </a:solidFill>
              </a:defRPr>
            </a:lvl3pPr>
            <a:lvl4pPr lvl="3">
              <a:buNone/>
              <a:defRPr>
                <a:solidFill>
                  <a:srgbClr val="E2DCF6"/>
                </a:solidFill>
              </a:defRPr>
            </a:lvl4pPr>
            <a:lvl5pPr lvl="4">
              <a:buNone/>
              <a:defRPr>
                <a:solidFill>
                  <a:srgbClr val="E2DCF6"/>
                </a:solidFill>
              </a:defRPr>
            </a:lvl5pPr>
            <a:lvl6pPr lvl="5">
              <a:buNone/>
              <a:defRPr>
                <a:solidFill>
                  <a:srgbClr val="E2DCF6"/>
                </a:solidFill>
              </a:defRPr>
            </a:lvl6pPr>
            <a:lvl7pPr lvl="6">
              <a:buNone/>
              <a:defRPr>
                <a:solidFill>
                  <a:srgbClr val="E2DCF6"/>
                </a:solidFill>
              </a:defRPr>
            </a:lvl7pPr>
            <a:lvl8pPr lvl="7">
              <a:buNone/>
              <a:defRPr>
                <a:solidFill>
                  <a:srgbClr val="E2DCF6"/>
                </a:solidFill>
              </a:defRPr>
            </a:lvl8pPr>
            <a:lvl9pPr lvl="8">
              <a:buNone/>
              <a:defRPr>
                <a:solidFill>
                  <a:srgbClr val="E2DCF6"/>
                </a:solidFill>
              </a:defRPr>
            </a:lvl9pPr>
          </a:lstStyle>
          <a:p>
            <a:pPr indent="0" lvl="0" marL="0" rtl="0" algn="r">
              <a:spcBef>
                <a:spcPts val="0"/>
              </a:spcBef>
              <a:spcAft>
                <a:spcPts val="0"/>
              </a:spcAft>
              <a:buNone/>
            </a:pPr>
            <a:fld id="{00000000-1234-1234-1234-123412341234}" type="slidenum">
              <a:rPr lang="en"/>
              <a:t>‹#›</a:t>
            </a:fld>
            <a:endParaRPr/>
          </a:p>
        </p:txBody>
      </p:sp>
      <p:sp>
        <p:nvSpPr>
          <p:cNvPr id="3234" name="Google Shape;3234;p190"/>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rgbClr val="E2DCF6"/>
                </a:solidFill>
              </a:rPr>
              <a:t>INTERNAL USE ONLY -  NOT FOR DISTRIBUTION</a:t>
            </a:r>
            <a:endParaRPr sz="1800">
              <a:solidFill>
                <a:srgbClr val="E2DCF6"/>
              </a:solidFill>
              <a:latin typeface="Inter"/>
              <a:ea typeface="Inter"/>
              <a:cs typeface="Inter"/>
              <a:sym typeface="Inter"/>
            </a:endParaRPr>
          </a:p>
        </p:txBody>
      </p:sp>
      <p:grpSp>
        <p:nvGrpSpPr>
          <p:cNvPr id="3235" name="Google Shape;3235;p190"/>
          <p:cNvGrpSpPr/>
          <p:nvPr/>
        </p:nvGrpSpPr>
        <p:grpSpPr>
          <a:xfrm>
            <a:off x="457211" y="4673798"/>
            <a:ext cx="519248" cy="241043"/>
            <a:chOff x="228600" y="4695069"/>
            <a:chExt cx="473723" cy="219930"/>
          </a:xfrm>
        </p:grpSpPr>
        <p:grpSp>
          <p:nvGrpSpPr>
            <p:cNvPr id="3236" name="Google Shape;3236;p190"/>
            <p:cNvGrpSpPr/>
            <p:nvPr/>
          </p:nvGrpSpPr>
          <p:grpSpPr>
            <a:xfrm>
              <a:off x="228646" y="4695069"/>
              <a:ext cx="473677" cy="107830"/>
              <a:chOff x="1138300" y="2252975"/>
              <a:chExt cx="5334200" cy="1214300"/>
            </a:xfrm>
          </p:grpSpPr>
          <p:sp>
            <p:nvSpPr>
              <p:cNvPr id="3237" name="Google Shape;3237;p190"/>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238" name="Google Shape;3238;p190"/>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239" name="Google Shape;3239;p190"/>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240" name="Google Shape;3240;p190"/>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241" name="Google Shape;3241;p190"/>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242" name="Google Shape;3242;p190"/>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grpSp>
        <p:sp>
          <p:nvSpPr>
            <p:cNvPr id="3243" name="Google Shape;3243;p190"/>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E2DCF6"/>
                  </a:solidFill>
                  <a:latin typeface="Inter"/>
                  <a:ea typeface="Inter"/>
                  <a:cs typeface="Inter"/>
                  <a:sym typeface="Inter"/>
                </a:rPr>
                <a:t>FRONTAPP, INC.™</a:t>
              </a:r>
              <a:endParaRPr sz="473">
                <a:solidFill>
                  <a:srgbClr val="E2DCF6"/>
                </a:solidFill>
                <a:latin typeface="Inter"/>
                <a:ea typeface="Inter"/>
                <a:cs typeface="Inter"/>
                <a:sym typeface="Inter"/>
              </a:endParaRPr>
            </a:p>
          </p:txBody>
        </p:sp>
      </p:gr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eft and image right 40/60 dark">
  <p:cSld name="SECTION_TITLE_AND_DESCRIPTION_1_1_1_1">
    <p:bg>
      <p:bgPr>
        <a:solidFill>
          <a:schemeClr val="dk2"/>
        </a:solidFill>
      </p:bgPr>
    </p:bg>
    <p:spTree>
      <p:nvGrpSpPr>
        <p:cNvPr id="3244" name="Shape 3244"/>
        <p:cNvGrpSpPr/>
        <p:nvPr/>
      </p:nvGrpSpPr>
      <p:grpSpPr>
        <a:xfrm>
          <a:off x="0" y="0"/>
          <a:ext cx="0" cy="0"/>
          <a:chOff x="0" y="0"/>
          <a:chExt cx="0" cy="0"/>
        </a:xfrm>
      </p:grpSpPr>
      <p:sp>
        <p:nvSpPr>
          <p:cNvPr id="3245" name="Google Shape;3245;p191"/>
          <p:cNvSpPr/>
          <p:nvPr/>
        </p:nvSpPr>
        <p:spPr>
          <a:xfrm>
            <a:off x="3028450" y="-125"/>
            <a:ext cx="6115200" cy="5143500"/>
          </a:xfrm>
          <a:prstGeom prst="rect">
            <a:avLst/>
          </a:prstGeom>
          <a:solidFill>
            <a:srgbClr val="5B1F76">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6" name="Google Shape;3246;p191"/>
          <p:cNvSpPr txBox="1"/>
          <p:nvPr>
            <p:ph type="title"/>
          </p:nvPr>
        </p:nvSpPr>
        <p:spPr>
          <a:xfrm>
            <a:off x="457200" y="685800"/>
            <a:ext cx="2618400" cy="33144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2400"/>
              <a:buNone/>
              <a:defRPr sz="24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p:txBody>
      </p:sp>
      <p:sp>
        <p:nvSpPr>
          <p:cNvPr id="3247" name="Google Shape;3247;p191"/>
          <p:cNvSpPr/>
          <p:nvPr>
            <p:ph idx="2" type="pic"/>
          </p:nvPr>
        </p:nvSpPr>
        <p:spPr>
          <a:xfrm>
            <a:off x="3485950" y="228600"/>
            <a:ext cx="5200800" cy="4229100"/>
          </a:xfrm>
          <a:prstGeom prst="roundRect">
            <a:avLst>
              <a:gd fmla="val 2748" name="adj"/>
            </a:avLst>
          </a:prstGeom>
          <a:noFill/>
          <a:ln>
            <a:noFill/>
          </a:ln>
        </p:spPr>
      </p:sp>
      <p:sp>
        <p:nvSpPr>
          <p:cNvPr id="3248" name="Google Shape;3248;p191"/>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E2DCF6"/>
                </a:solidFill>
              </a:defRPr>
            </a:lvl1pPr>
            <a:lvl2pPr lvl="1">
              <a:buNone/>
              <a:defRPr>
                <a:solidFill>
                  <a:srgbClr val="E2DCF6"/>
                </a:solidFill>
              </a:defRPr>
            </a:lvl2pPr>
            <a:lvl3pPr lvl="2">
              <a:buNone/>
              <a:defRPr>
                <a:solidFill>
                  <a:srgbClr val="E2DCF6"/>
                </a:solidFill>
              </a:defRPr>
            </a:lvl3pPr>
            <a:lvl4pPr lvl="3">
              <a:buNone/>
              <a:defRPr>
                <a:solidFill>
                  <a:srgbClr val="E2DCF6"/>
                </a:solidFill>
              </a:defRPr>
            </a:lvl4pPr>
            <a:lvl5pPr lvl="4">
              <a:buNone/>
              <a:defRPr>
                <a:solidFill>
                  <a:srgbClr val="E2DCF6"/>
                </a:solidFill>
              </a:defRPr>
            </a:lvl5pPr>
            <a:lvl6pPr lvl="5">
              <a:buNone/>
              <a:defRPr>
                <a:solidFill>
                  <a:srgbClr val="E2DCF6"/>
                </a:solidFill>
              </a:defRPr>
            </a:lvl6pPr>
            <a:lvl7pPr lvl="6">
              <a:buNone/>
              <a:defRPr>
                <a:solidFill>
                  <a:srgbClr val="E2DCF6"/>
                </a:solidFill>
              </a:defRPr>
            </a:lvl7pPr>
            <a:lvl8pPr lvl="7">
              <a:buNone/>
              <a:defRPr>
                <a:solidFill>
                  <a:srgbClr val="E2DCF6"/>
                </a:solidFill>
              </a:defRPr>
            </a:lvl8pPr>
            <a:lvl9pPr lvl="8">
              <a:buNone/>
              <a:defRPr>
                <a:solidFill>
                  <a:srgbClr val="E2DCF6"/>
                </a:solidFill>
              </a:defRPr>
            </a:lvl9pPr>
          </a:lstStyle>
          <a:p>
            <a:pPr indent="0" lvl="0" marL="0" rtl="0" algn="r">
              <a:spcBef>
                <a:spcPts val="0"/>
              </a:spcBef>
              <a:spcAft>
                <a:spcPts val="0"/>
              </a:spcAft>
              <a:buNone/>
            </a:pPr>
            <a:fld id="{00000000-1234-1234-1234-123412341234}" type="slidenum">
              <a:rPr lang="en"/>
              <a:t>‹#›</a:t>
            </a:fld>
            <a:endParaRPr/>
          </a:p>
        </p:txBody>
      </p:sp>
      <p:sp>
        <p:nvSpPr>
          <p:cNvPr id="3249" name="Google Shape;3249;p191"/>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rgbClr val="E2DCF6"/>
                </a:solidFill>
              </a:rPr>
              <a:t>INTERNAL USE ONLY -  NOT FOR DISTRIBUTION</a:t>
            </a:r>
            <a:endParaRPr sz="1800">
              <a:solidFill>
                <a:srgbClr val="E2DCF6"/>
              </a:solidFill>
              <a:latin typeface="Inter"/>
              <a:ea typeface="Inter"/>
              <a:cs typeface="Inter"/>
              <a:sym typeface="Inter"/>
            </a:endParaRPr>
          </a:p>
        </p:txBody>
      </p:sp>
      <p:grpSp>
        <p:nvGrpSpPr>
          <p:cNvPr id="3250" name="Google Shape;3250;p191"/>
          <p:cNvGrpSpPr/>
          <p:nvPr/>
        </p:nvGrpSpPr>
        <p:grpSpPr>
          <a:xfrm>
            <a:off x="457211" y="4673798"/>
            <a:ext cx="519248" cy="241043"/>
            <a:chOff x="228600" y="4695069"/>
            <a:chExt cx="473723" cy="219930"/>
          </a:xfrm>
        </p:grpSpPr>
        <p:grpSp>
          <p:nvGrpSpPr>
            <p:cNvPr id="3251" name="Google Shape;3251;p191"/>
            <p:cNvGrpSpPr/>
            <p:nvPr/>
          </p:nvGrpSpPr>
          <p:grpSpPr>
            <a:xfrm>
              <a:off x="228646" y="4695069"/>
              <a:ext cx="473677" cy="107830"/>
              <a:chOff x="1138300" y="2252975"/>
              <a:chExt cx="5334200" cy="1214300"/>
            </a:xfrm>
          </p:grpSpPr>
          <p:sp>
            <p:nvSpPr>
              <p:cNvPr id="3252" name="Google Shape;3252;p191"/>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253" name="Google Shape;3253;p191"/>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254" name="Google Shape;3254;p191"/>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255" name="Google Shape;3255;p191"/>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256" name="Google Shape;3256;p191"/>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257" name="Google Shape;3257;p191"/>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grpSp>
        <p:sp>
          <p:nvSpPr>
            <p:cNvPr id="3258" name="Google Shape;3258;p191"/>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E2DCF6"/>
                  </a:solidFill>
                  <a:latin typeface="Inter"/>
                  <a:ea typeface="Inter"/>
                  <a:cs typeface="Inter"/>
                  <a:sym typeface="Inter"/>
                </a:rPr>
                <a:t>FRONTAPP, INC.™</a:t>
              </a:r>
              <a:endParaRPr sz="473">
                <a:solidFill>
                  <a:srgbClr val="E2DCF6"/>
                </a:solidFill>
                <a:latin typeface="Inter"/>
                <a:ea typeface="Inter"/>
                <a:cs typeface="Inter"/>
                <a:sym typeface="Inte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ext + Title - Light Green ">
  <p:cSld name="TITLE_4_1_1_1_2_1">
    <p:bg>
      <p:bgPr>
        <a:solidFill>
          <a:schemeClr val="accent2"/>
        </a:solidFill>
      </p:bgPr>
    </p:bg>
    <p:spTree>
      <p:nvGrpSpPr>
        <p:cNvPr id="378" name="Shape 378"/>
        <p:cNvGrpSpPr/>
        <p:nvPr/>
      </p:nvGrpSpPr>
      <p:grpSpPr>
        <a:xfrm>
          <a:off x="0" y="0"/>
          <a:ext cx="0" cy="0"/>
          <a:chOff x="0" y="0"/>
          <a:chExt cx="0" cy="0"/>
        </a:xfrm>
      </p:grpSpPr>
      <p:sp>
        <p:nvSpPr>
          <p:cNvPr id="379" name="Google Shape;379;p20"/>
          <p:cNvSpPr txBox="1"/>
          <p:nvPr>
            <p:ph type="ctrTitle"/>
          </p:nvPr>
        </p:nvSpPr>
        <p:spPr>
          <a:xfrm>
            <a:off x="457200" y="2560325"/>
            <a:ext cx="8229600" cy="16002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400"/>
              <a:buFont typeface="Inter Medium"/>
              <a:buNone/>
              <a:defRPr sz="2400">
                <a:latin typeface="Inter Medium"/>
                <a:ea typeface="Inter Medium"/>
                <a:cs typeface="Inter Medium"/>
                <a:sym typeface="Inter Medium"/>
              </a:defRPr>
            </a:lvl1pPr>
            <a:lvl2pPr lvl="1">
              <a:lnSpc>
                <a:spcPct val="90000"/>
              </a:lnSpc>
              <a:spcBef>
                <a:spcPts val="0"/>
              </a:spcBef>
              <a:spcAft>
                <a:spcPts val="0"/>
              </a:spcAft>
              <a:buSzPts val="2400"/>
              <a:buFont typeface="Inter Medium"/>
              <a:buNone/>
              <a:defRPr sz="2400">
                <a:latin typeface="Inter Medium"/>
                <a:ea typeface="Inter Medium"/>
                <a:cs typeface="Inter Medium"/>
                <a:sym typeface="Inter Medium"/>
              </a:defRPr>
            </a:lvl2pPr>
            <a:lvl3pPr lvl="2">
              <a:lnSpc>
                <a:spcPct val="90000"/>
              </a:lnSpc>
              <a:spcBef>
                <a:spcPts val="0"/>
              </a:spcBef>
              <a:spcAft>
                <a:spcPts val="0"/>
              </a:spcAft>
              <a:buSzPts val="2400"/>
              <a:buFont typeface="Inter Medium"/>
              <a:buNone/>
              <a:defRPr sz="2400">
                <a:latin typeface="Inter Medium"/>
                <a:ea typeface="Inter Medium"/>
                <a:cs typeface="Inter Medium"/>
                <a:sym typeface="Inter Medium"/>
              </a:defRPr>
            </a:lvl3pPr>
            <a:lvl4pPr lvl="3">
              <a:lnSpc>
                <a:spcPct val="90000"/>
              </a:lnSpc>
              <a:spcBef>
                <a:spcPts val="0"/>
              </a:spcBef>
              <a:spcAft>
                <a:spcPts val="0"/>
              </a:spcAft>
              <a:buSzPts val="2400"/>
              <a:buFont typeface="Inter Medium"/>
              <a:buNone/>
              <a:defRPr sz="2400">
                <a:latin typeface="Inter Medium"/>
                <a:ea typeface="Inter Medium"/>
                <a:cs typeface="Inter Medium"/>
                <a:sym typeface="Inter Medium"/>
              </a:defRPr>
            </a:lvl4pPr>
            <a:lvl5pPr lvl="4">
              <a:lnSpc>
                <a:spcPct val="90000"/>
              </a:lnSpc>
              <a:spcBef>
                <a:spcPts val="0"/>
              </a:spcBef>
              <a:spcAft>
                <a:spcPts val="0"/>
              </a:spcAft>
              <a:buSzPts val="2400"/>
              <a:buFont typeface="Inter Medium"/>
              <a:buNone/>
              <a:defRPr sz="2400">
                <a:latin typeface="Inter Medium"/>
                <a:ea typeface="Inter Medium"/>
                <a:cs typeface="Inter Medium"/>
                <a:sym typeface="Inter Medium"/>
              </a:defRPr>
            </a:lvl5pPr>
            <a:lvl6pPr lvl="5">
              <a:lnSpc>
                <a:spcPct val="90000"/>
              </a:lnSpc>
              <a:spcBef>
                <a:spcPts val="0"/>
              </a:spcBef>
              <a:spcAft>
                <a:spcPts val="0"/>
              </a:spcAft>
              <a:buSzPts val="2400"/>
              <a:buFont typeface="Inter Medium"/>
              <a:buNone/>
              <a:defRPr sz="2400">
                <a:latin typeface="Inter Medium"/>
                <a:ea typeface="Inter Medium"/>
                <a:cs typeface="Inter Medium"/>
                <a:sym typeface="Inter Medium"/>
              </a:defRPr>
            </a:lvl6pPr>
            <a:lvl7pPr lvl="6">
              <a:lnSpc>
                <a:spcPct val="90000"/>
              </a:lnSpc>
              <a:spcBef>
                <a:spcPts val="0"/>
              </a:spcBef>
              <a:spcAft>
                <a:spcPts val="0"/>
              </a:spcAft>
              <a:buSzPts val="2400"/>
              <a:buFont typeface="Inter Medium"/>
              <a:buNone/>
              <a:defRPr sz="2400">
                <a:latin typeface="Inter Medium"/>
                <a:ea typeface="Inter Medium"/>
                <a:cs typeface="Inter Medium"/>
                <a:sym typeface="Inter Medium"/>
              </a:defRPr>
            </a:lvl7pPr>
            <a:lvl8pPr lvl="7">
              <a:lnSpc>
                <a:spcPct val="90000"/>
              </a:lnSpc>
              <a:spcBef>
                <a:spcPts val="0"/>
              </a:spcBef>
              <a:spcAft>
                <a:spcPts val="0"/>
              </a:spcAft>
              <a:buSzPts val="2400"/>
              <a:buFont typeface="Inter Medium"/>
              <a:buNone/>
              <a:defRPr sz="2400">
                <a:latin typeface="Inter Medium"/>
                <a:ea typeface="Inter Medium"/>
                <a:cs typeface="Inter Medium"/>
                <a:sym typeface="Inter Medium"/>
              </a:defRPr>
            </a:lvl8pPr>
            <a:lvl9pPr lvl="8">
              <a:lnSpc>
                <a:spcPct val="90000"/>
              </a:lnSpc>
              <a:spcBef>
                <a:spcPts val="0"/>
              </a:spcBef>
              <a:spcAft>
                <a:spcPts val="0"/>
              </a:spcAft>
              <a:buSzPts val="2400"/>
              <a:buFont typeface="Inter Medium"/>
              <a:buNone/>
              <a:defRPr sz="2400">
                <a:latin typeface="Inter Medium"/>
                <a:ea typeface="Inter Medium"/>
                <a:cs typeface="Inter Medium"/>
                <a:sym typeface="Inter Medium"/>
              </a:defRPr>
            </a:lvl9pPr>
          </a:lstStyle>
          <a:p/>
        </p:txBody>
      </p:sp>
      <p:sp>
        <p:nvSpPr>
          <p:cNvPr id="380" name="Google Shape;380;p20"/>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81" name="Google Shape;381;p20"/>
          <p:cNvGrpSpPr/>
          <p:nvPr/>
        </p:nvGrpSpPr>
        <p:grpSpPr>
          <a:xfrm>
            <a:off x="457236" y="4663458"/>
            <a:ext cx="548356" cy="124830"/>
            <a:chOff x="1138300" y="2252975"/>
            <a:chExt cx="5334200" cy="1214300"/>
          </a:xfrm>
        </p:grpSpPr>
        <p:sp>
          <p:nvSpPr>
            <p:cNvPr id="382" name="Google Shape;382;p20"/>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383" name="Google Shape;383;p20"/>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384" name="Google Shape;384;p20"/>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385" name="Google Shape;385;p20"/>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386" name="Google Shape;386;p20"/>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387" name="Google Shape;387;p20"/>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388" name="Google Shape;388;p20"/>
          <p:cNvSpPr txBox="1"/>
          <p:nvPr>
            <p:ph idx="2" type="ctrTitle"/>
          </p:nvPr>
        </p:nvSpPr>
        <p:spPr>
          <a:xfrm>
            <a:off x="457200" y="2119025"/>
            <a:ext cx="8229600" cy="4413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3200"/>
              <a:buFont typeface="Inter SemiBold"/>
              <a:buNone/>
              <a:defRPr sz="3200">
                <a:latin typeface="Inter SemiBold"/>
                <a:ea typeface="Inter SemiBold"/>
                <a:cs typeface="Inter SemiBold"/>
                <a:sym typeface="Inter SemiBold"/>
              </a:defRPr>
            </a:lvl1pPr>
            <a:lvl2pPr lvl="1">
              <a:lnSpc>
                <a:spcPct val="90000"/>
              </a:lnSpc>
              <a:spcBef>
                <a:spcPts val="0"/>
              </a:spcBef>
              <a:spcAft>
                <a:spcPts val="0"/>
              </a:spcAft>
              <a:buSzPts val="3200"/>
              <a:buNone/>
              <a:defRPr b="1" sz="3200"/>
            </a:lvl2pPr>
            <a:lvl3pPr lvl="2">
              <a:lnSpc>
                <a:spcPct val="90000"/>
              </a:lnSpc>
              <a:spcBef>
                <a:spcPts val="0"/>
              </a:spcBef>
              <a:spcAft>
                <a:spcPts val="0"/>
              </a:spcAft>
              <a:buSzPts val="3200"/>
              <a:buNone/>
              <a:defRPr b="1" sz="3200"/>
            </a:lvl3pPr>
            <a:lvl4pPr lvl="3">
              <a:lnSpc>
                <a:spcPct val="90000"/>
              </a:lnSpc>
              <a:spcBef>
                <a:spcPts val="0"/>
              </a:spcBef>
              <a:spcAft>
                <a:spcPts val="0"/>
              </a:spcAft>
              <a:buSzPts val="3200"/>
              <a:buNone/>
              <a:defRPr b="1" sz="3200"/>
            </a:lvl4pPr>
            <a:lvl5pPr lvl="4">
              <a:lnSpc>
                <a:spcPct val="90000"/>
              </a:lnSpc>
              <a:spcBef>
                <a:spcPts val="0"/>
              </a:spcBef>
              <a:spcAft>
                <a:spcPts val="0"/>
              </a:spcAft>
              <a:buSzPts val="3200"/>
              <a:buNone/>
              <a:defRPr b="1" sz="3200"/>
            </a:lvl5pPr>
            <a:lvl6pPr lvl="5">
              <a:lnSpc>
                <a:spcPct val="90000"/>
              </a:lnSpc>
              <a:spcBef>
                <a:spcPts val="0"/>
              </a:spcBef>
              <a:spcAft>
                <a:spcPts val="0"/>
              </a:spcAft>
              <a:buSzPts val="3200"/>
              <a:buNone/>
              <a:defRPr b="1" sz="3200"/>
            </a:lvl6pPr>
            <a:lvl7pPr lvl="6">
              <a:lnSpc>
                <a:spcPct val="90000"/>
              </a:lnSpc>
              <a:spcBef>
                <a:spcPts val="0"/>
              </a:spcBef>
              <a:spcAft>
                <a:spcPts val="0"/>
              </a:spcAft>
              <a:buSzPts val="3200"/>
              <a:buNone/>
              <a:defRPr b="1" sz="3200"/>
            </a:lvl7pPr>
            <a:lvl8pPr lvl="7">
              <a:lnSpc>
                <a:spcPct val="90000"/>
              </a:lnSpc>
              <a:spcBef>
                <a:spcPts val="0"/>
              </a:spcBef>
              <a:spcAft>
                <a:spcPts val="0"/>
              </a:spcAft>
              <a:buSzPts val="3200"/>
              <a:buNone/>
              <a:defRPr b="1" sz="3200"/>
            </a:lvl8pPr>
            <a:lvl9pPr lvl="8">
              <a:lnSpc>
                <a:spcPct val="90000"/>
              </a:lnSpc>
              <a:spcBef>
                <a:spcPts val="0"/>
              </a:spcBef>
              <a:spcAft>
                <a:spcPts val="0"/>
              </a:spcAft>
              <a:buSzPts val="3200"/>
              <a:buNone/>
              <a:defRPr b="1" sz="3200"/>
            </a:lvl9pPr>
          </a:lstStyle>
          <a:p/>
        </p:txBody>
      </p:sp>
      <p:sp>
        <p:nvSpPr>
          <p:cNvPr id="389" name="Google Shape;389;p20"/>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nd caption dark">
  <p:cSld name="CAPTION_ONLY_1">
    <p:bg>
      <p:bgPr>
        <a:solidFill>
          <a:schemeClr val="dk2"/>
        </a:solidFill>
      </p:bgPr>
    </p:bg>
    <p:spTree>
      <p:nvGrpSpPr>
        <p:cNvPr id="3259" name="Shape 3259"/>
        <p:cNvGrpSpPr/>
        <p:nvPr/>
      </p:nvGrpSpPr>
      <p:grpSpPr>
        <a:xfrm>
          <a:off x="0" y="0"/>
          <a:ext cx="0" cy="0"/>
          <a:chOff x="0" y="0"/>
          <a:chExt cx="0" cy="0"/>
        </a:xfrm>
      </p:grpSpPr>
      <p:sp>
        <p:nvSpPr>
          <p:cNvPr id="3260" name="Google Shape;3260;p192"/>
          <p:cNvSpPr txBox="1"/>
          <p:nvPr>
            <p:ph idx="1" type="body"/>
          </p:nvPr>
        </p:nvSpPr>
        <p:spPr>
          <a:xfrm>
            <a:off x="457200" y="4000500"/>
            <a:ext cx="8208600" cy="457200"/>
          </a:xfrm>
          <a:prstGeom prst="rect">
            <a:avLst/>
          </a:prstGeom>
        </p:spPr>
        <p:txBody>
          <a:bodyPr anchorCtr="0" anchor="t" bIns="0" lIns="0" spcFirstLastPara="1" rIns="0" wrap="square" tIns="45700">
            <a:noAutofit/>
          </a:bodyPr>
          <a:lstStyle>
            <a:lvl1pPr indent="-228600" lvl="0" marL="457200">
              <a:lnSpc>
                <a:spcPct val="100000"/>
              </a:lnSpc>
              <a:spcBef>
                <a:spcPts val="400"/>
              </a:spcBef>
              <a:spcAft>
                <a:spcPts val="0"/>
              </a:spcAft>
              <a:buClr>
                <a:schemeClr val="lt1"/>
              </a:buClr>
              <a:buSzPts val="1200"/>
              <a:buNone/>
              <a:defRPr>
                <a:solidFill>
                  <a:schemeClr val="lt1"/>
                </a:solidFill>
              </a:defRPr>
            </a:lvl1pPr>
          </a:lstStyle>
          <a:p/>
        </p:txBody>
      </p:sp>
      <p:sp>
        <p:nvSpPr>
          <p:cNvPr id="3261" name="Google Shape;3261;p192"/>
          <p:cNvSpPr/>
          <p:nvPr>
            <p:ph idx="2" type="pic"/>
          </p:nvPr>
        </p:nvSpPr>
        <p:spPr>
          <a:xfrm>
            <a:off x="467750" y="228750"/>
            <a:ext cx="8208600" cy="3771900"/>
          </a:xfrm>
          <a:prstGeom prst="roundRect">
            <a:avLst>
              <a:gd fmla="val 4988" name="adj"/>
            </a:avLst>
          </a:prstGeom>
          <a:noFill/>
          <a:ln>
            <a:noFill/>
          </a:ln>
          <a:effectLst>
            <a:outerShdw blurRad="285750" rotWithShape="0" algn="bl" dir="5400000" dist="19050">
              <a:srgbClr val="000000">
                <a:alpha val="20000"/>
              </a:srgbClr>
            </a:outerShdw>
          </a:effectLst>
        </p:spPr>
      </p:sp>
      <p:sp>
        <p:nvSpPr>
          <p:cNvPr id="3262" name="Google Shape;3262;p192"/>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E2DCF6"/>
                </a:solidFill>
              </a:defRPr>
            </a:lvl1pPr>
            <a:lvl2pPr lvl="1">
              <a:buNone/>
              <a:defRPr>
                <a:solidFill>
                  <a:srgbClr val="E2DCF6"/>
                </a:solidFill>
              </a:defRPr>
            </a:lvl2pPr>
            <a:lvl3pPr lvl="2">
              <a:buNone/>
              <a:defRPr>
                <a:solidFill>
                  <a:srgbClr val="E2DCF6"/>
                </a:solidFill>
              </a:defRPr>
            </a:lvl3pPr>
            <a:lvl4pPr lvl="3">
              <a:buNone/>
              <a:defRPr>
                <a:solidFill>
                  <a:srgbClr val="E2DCF6"/>
                </a:solidFill>
              </a:defRPr>
            </a:lvl4pPr>
            <a:lvl5pPr lvl="4">
              <a:buNone/>
              <a:defRPr>
                <a:solidFill>
                  <a:srgbClr val="E2DCF6"/>
                </a:solidFill>
              </a:defRPr>
            </a:lvl5pPr>
            <a:lvl6pPr lvl="5">
              <a:buNone/>
              <a:defRPr>
                <a:solidFill>
                  <a:srgbClr val="E2DCF6"/>
                </a:solidFill>
              </a:defRPr>
            </a:lvl6pPr>
            <a:lvl7pPr lvl="6">
              <a:buNone/>
              <a:defRPr>
                <a:solidFill>
                  <a:srgbClr val="E2DCF6"/>
                </a:solidFill>
              </a:defRPr>
            </a:lvl7pPr>
            <a:lvl8pPr lvl="7">
              <a:buNone/>
              <a:defRPr>
                <a:solidFill>
                  <a:srgbClr val="E2DCF6"/>
                </a:solidFill>
              </a:defRPr>
            </a:lvl8pPr>
            <a:lvl9pPr lvl="8">
              <a:buNone/>
              <a:defRPr>
                <a:solidFill>
                  <a:srgbClr val="E2DCF6"/>
                </a:solidFill>
              </a:defRPr>
            </a:lvl9pPr>
          </a:lstStyle>
          <a:p>
            <a:pPr indent="0" lvl="0" marL="0" rtl="0" algn="r">
              <a:spcBef>
                <a:spcPts val="0"/>
              </a:spcBef>
              <a:spcAft>
                <a:spcPts val="0"/>
              </a:spcAft>
              <a:buNone/>
            </a:pPr>
            <a:fld id="{00000000-1234-1234-1234-123412341234}" type="slidenum">
              <a:rPr lang="en"/>
              <a:t>‹#›</a:t>
            </a:fld>
            <a:endParaRPr/>
          </a:p>
        </p:txBody>
      </p:sp>
      <p:sp>
        <p:nvSpPr>
          <p:cNvPr id="3263" name="Google Shape;3263;p192"/>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rgbClr val="E2DCF6"/>
                </a:solidFill>
              </a:rPr>
              <a:t>INTERNAL USE ONLY -  NOT FOR DISTRIBUTION</a:t>
            </a:r>
            <a:endParaRPr sz="1800">
              <a:solidFill>
                <a:srgbClr val="E2DCF6"/>
              </a:solidFill>
              <a:latin typeface="Inter"/>
              <a:ea typeface="Inter"/>
              <a:cs typeface="Inter"/>
              <a:sym typeface="Inter"/>
            </a:endParaRPr>
          </a:p>
        </p:txBody>
      </p:sp>
      <p:grpSp>
        <p:nvGrpSpPr>
          <p:cNvPr id="3264" name="Google Shape;3264;p192"/>
          <p:cNvGrpSpPr/>
          <p:nvPr/>
        </p:nvGrpSpPr>
        <p:grpSpPr>
          <a:xfrm>
            <a:off x="457211" y="4673798"/>
            <a:ext cx="519248" cy="241043"/>
            <a:chOff x="228600" y="4695069"/>
            <a:chExt cx="473723" cy="219930"/>
          </a:xfrm>
        </p:grpSpPr>
        <p:grpSp>
          <p:nvGrpSpPr>
            <p:cNvPr id="3265" name="Google Shape;3265;p192"/>
            <p:cNvGrpSpPr/>
            <p:nvPr/>
          </p:nvGrpSpPr>
          <p:grpSpPr>
            <a:xfrm>
              <a:off x="228646" y="4695069"/>
              <a:ext cx="473677" cy="107830"/>
              <a:chOff x="1138300" y="2252975"/>
              <a:chExt cx="5334200" cy="1214300"/>
            </a:xfrm>
          </p:grpSpPr>
          <p:sp>
            <p:nvSpPr>
              <p:cNvPr id="3266" name="Google Shape;3266;p192"/>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267" name="Google Shape;3267;p192"/>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268" name="Google Shape;3268;p192"/>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269" name="Google Shape;3269;p192"/>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270" name="Google Shape;3270;p192"/>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271" name="Google Shape;3271;p192"/>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grpSp>
        <p:sp>
          <p:nvSpPr>
            <p:cNvPr id="3272" name="Google Shape;3272;p192"/>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E2DCF6"/>
                  </a:solidFill>
                  <a:latin typeface="Inter"/>
                  <a:ea typeface="Inter"/>
                  <a:cs typeface="Inter"/>
                  <a:sym typeface="Inter"/>
                </a:rPr>
                <a:t>FRONTAPP, INC.™</a:t>
              </a:r>
              <a:endParaRPr sz="473">
                <a:solidFill>
                  <a:srgbClr val="E2DCF6"/>
                </a:solidFill>
                <a:latin typeface="Inter"/>
                <a:ea typeface="Inter"/>
                <a:cs typeface="Inter"/>
                <a:sym typeface="Inter"/>
              </a:endParaRPr>
            </a:p>
          </p:txBody>
        </p:sp>
      </p:gr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s dark">
  <p:cSld name="BIG_NUMBER_1">
    <p:bg>
      <p:bgPr>
        <a:solidFill>
          <a:schemeClr val="dk2"/>
        </a:solidFill>
      </p:bgPr>
    </p:bg>
    <p:spTree>
      <p:nvGrpSpPr>
        <p:cNvPr id="3273" name="Shape 3273"/>
        <p:cNvGrpSpPr/>
        <p:nvPr/>
      </p:nvGrpSpPr>
      <p:grpSpPr>
        <a:xfrm>
          <a:off x="0" y="0"/>
          <a:ext cx="0" cy="0"/>
          <a:chOff x="0" y="0"/>
          <a:chExt cx="0" cy="0"/>
        </a:xfrm>
      </p:grpSpPr>
      <p:sp>
        <p:nvSpPr>
          <p:cNvPr id="3274" name="Google Shape;3274;p193"/>
          <p:cNvSpPr txBox="1"/>
          <p:nvPr>
            <p:ph hasCustomPrompt="1" type="title"/>
          </p:nvPr>
        </p:nvSpPr>
        <p:spPr>
          <a:xfrm>
            <a:off x="457200" y="1143000"/>
            <a:ext cx="3886200" cy="1465500"/>
          </a:xfrm>
          <a:prstGeom prst="rect">
            <a:avLst/>
          </a:prstGeom>
        </p:spPr>
        <p:txBody>
          <a:bodyPr anchorCtr="0" anchor="b" bIns="0" lIns="0" spcFirstLastPara="1" rIns="0" wrap="square" tIns="0">
            <a:noAutofit/>
          </a:bodyPr>
          <a:lstStyle>
            <a:lvl1pPr lvl="0">
              <a:spcBef>
                <a:spcPts val="0"/>
              </a:spcBef>
              <a:spcAft>
                <a:spcPts val="0"/>
              </a:spcAft>
              <a:buClr>
                <a:schemeClr val="accent4"/>
              </a:buClr>
              <a:buSzPts val="12000"/>
              <a:buNone/>
              <a:defRPr sz="12000">
                <a:solidFill>
                  <a:schemeClr val="accent4"/>
                </a:solidFill>
              </a:defRPr>
            </a:lvl1pPr>
            <a:lvl2pPr lvl="1">
              <a:spcBef>
                <a:spcPts val="0"/>
              </a:spcBef>
              <a:spcAft>
                <a:spcPts val="0"/>
              </a:spcAft>
              <a:buClr>
                <a:schemeClr val="accent4"/>
              </a:buClr>
              <a:buSzPts val="12000"/>
              <a:buNone/>
              <a:defRPr sz="12000">
                <a:solidFill>
                  <a:schemeClr val="accent4"/>
                </a:solidFill>
              </a:defRPr>
            </a:lvl2pPr>
            <a:lvl3pPr lvl="2">
              <a:spcBef>
                <a:spcPts val="0"/>
              </a:spcBef>
              <a:spcAft>
                <a:spcPts val="0"/>
              </a:spcAft>
              <a:buClr>
                <a:schemeClr val="accent4"/>
              </a:buClr>
              <a:buSzPts val="12000"/>
              <a:buNone/>
              <a:defRPr sz="12000">
                <a:solidFill>
                  <a:schemeClr val="accent4"/>
                </a:solidFill>
              </a:defRPr>
            </a:lvl3pPr>
            <a:lvl4pPr lvl="3">
              <a:spcBef>
                <a:spcPts val="0"/>
              </a:spcBef>
              <a:spcAft>
                <a:spcPts val="0"/>
              </a:spcAft>
              <a:buClr>
                <a:schemeClr val="accent4"/>
              </a:buClr>
              <a:buSzPts val="12000"/>
              <a:buNone/>
              <a:defRPr sz="12000">
                <a:solidFill>
                  <a:schemeClr val="accent4"/>
                </a:solidFill>
              </a:defRPr>
            </a:lvl4pPr>
            <a:lvl5pPr lvl="4">
              <a:spcBef>
                <a:spcPts val="0"/>
              </a:spcBef>
              <a:spcAft>
                <a:spcPts val="0"/>
              </a:spcAft>
              <a:buClr>
                <a:schemeClr val="accent4"/>
              </a:buClr>
              <a:buSzPts val="12000"/>
              <a:buNone/>
              <a:defRPr sz="12000">
                <a:solidFill>
                  <a:schemeClr val="accent4"/>
                </a:solidFill>
              </a:defRPr>
            </a:lvl5pPr>
            <a:lvl6pPr lvl="5">
              <a:spcBef>
                <a:spcPts val="0"/>
              </a:spcBef>
              <a:spcAft>
                <a:spcPts val="0"/>
              </a:spcAft>
              <a:buClr>
                <a:schemeClr val="accent4"/>
              </a:buClr>
              <a:buSzPts val="12000"/>
              <a:buNone/>
              <a:defRPr sz="12000">
                <a:solidFill>
                  <a:schemeClr val="accent4"/>
                </a:solidFill>
              </a:defRPr>
            </a:lvl6pPr>
            <a:lvl7pPr lvl="6">
              <a:spcBef>
                <a:spcPts val="0"/>
              </a:spcBef>
              <a:spcAft>
                <a:spcPts val="0"/>
              </a:spcAft>
              <a:buClr>
                <a:schemeClr val="accent4"/>
              </a:buClr>
              <a:buSzPts val="12000"/>
              <a:buNone/>
              <a:defRPr sz="12000">
                <a:solidFill>
                  <a:schemeClr val="accent4"/>
                </a:solidFill>
              </a:defRPr>
            </a:lvl7pPr>
            <a:lvl8pPr lvl="7">
              <a:spcBef>
                <a:spcPts val="0"/>
              </a:spcBef>
              <a:spcAft>
                <a:spcPts val="0"/>
              </a:spcAft>
              <a:buClr>
                <a:schemeClr val="accent4"/>
              </a:buClr>
              <a:buSzPts val="12000"/>
              <a:buNone/>
              <a:defRPr sz="12000">
                <a:solidFill>
                  <a:schemeClr val="accent4"/>
                </a:solidFill>
              </a:defRPr>
            </a:lvl8pPr>
            <a:lvl9pPr lvl="8">
              <a:spcBef>
                <a:spcPts val="0"/>
              </a:spcBef>
              <a:spcAft>
                <a:spcPts val="0"/>
              </a:spcAft>
              <a:buClr>
                <a:schemeClr val="accent4"/>
              </a:buClr>
              <a:buSzPts val="12000"/>
              <a:buNone/>
              <a:defRPr sz="12000">
                <a:solidFill>
                  <a:schemeClr val="accent4"/>
                </a:solidFill>
              </a:defRPr>
            </a:lvl9pPr>
          </a:lstStyle>
          <a:p>
            <a:r>
              <a:t>xx%</a:t>
            </a:r>
          </a:p>
        </p:txBody>
      </p:sp>
      <p:sp>
        <p:nvSpPr>
          <p:cNvPr id="3275" name="Google Shape;3275;p193"/>
          <p:cNvSpPr txBox="1"/>
          <p:nvPr>
            <p:ph idx="1" type="body"/>
          </p:nvPr>
        </p:nvSpPr>
        <p:spPr>
          <a:xfrm>
            <a:off x="457200" y="2571625"/>
            <a:ext cx="3886200" cy="1886100"/>
          </a:xfrm>
          <a:prstGeom prst="rect">
            <a:avLst/>
          </a:prstGeom>
        </p:spPr>
        <p:txBody>
          <a:bodyPr anchorCtr="0" anchor="t" bIns="0" lIns="0" spcFirstLastPara="1" rIns="0" wrap="square" tIns="0">
            <a:noAutofit/>
          </a:bodyPr>
          <a:lstStyle>
            <a:lvl1pPr indent="-304800" lvl="0" marL="457200">
              <a:spcBef>
                <a:spcPts val="400"/>
              </a:spcBef>
              <a:spcAft>
                <a:spcPts val="0"/>
              </a:spcAft>
              <a:buClr>
                <a:schemeClr val="lt1"/>
              </a:buClr>
              <a:buSzPts val="1200"/>
              <a:buChar char="●"/>
              <a:defRPr>
                <a:solidFill>
                  <a:schemeClr val="lt1"/>
                </a:solidFill>
              </a:defRPr>
            </a:lvl1pPr>
            <a:lvl2pPr indent="-304800" lvl="1" marL="914400">
              <a:spcBef>
                <a:spcPts val="400"/>
              </a:spcBef>
              <a:spcAft>
                <a:spcPts val="0"/>
              </a:spcAft>
              <a:buClr>
                <a:schemeClr val="lt1"/>
              </a:buClr>
              <a:buSzPts val="1200"/>
              <a:buChar char="○"/>
              <a:defRPr>
                <a:solidFill>
                  <a:schemeClr val="lt1"/>
                </a:solidFill>
              </a:defRPr>
            </a:lvl2pPr>
            <a:lvl3pPr indent="-304800" lvl="2" marL="1371600">
              <a:spcBef>
                <a:spcPts val="400"/>
              </a:spcBef>
              <a:spcAft>
                <a:spcPts val="0"/>
              </a:spcAft>
              <a:buClr>
                <a:schemeClr val="lt1"/>
              </a:buClr>
              <a:buSzPts val="1200"/>
              <a:buChar char="■"/>
              <a:defRPr>
                <a:solidFill>
                  <a:schemeClr val="lt1"/>
                </a:solidFill>
              </a:defRPr>
            </a:lvl3pPr>
            <a:lvl4pPr indent="-304800" lvl="3" marL="1828800">
              <a:spcBef>
                <a:spcPts val="400"/>
              </a:spcBef>
              <a:spcAft>
                <a:spcPts val="0"/>
              </a:spcAft>
              <a:buClr>
                <a:schemeClr val="lt1"/>
              </a:buClr>
              <a:buSzPts val="1200"/>
              <a:buChar char="●"/>
              <a:defRPr>
                <a:solidFill>
                  <a:schemeClr val="lt1"/>
                </a:solidFill>
              </a:defRPr>
            </a:lvl4pPr>
            <a:lvl5pPr indent="-304800" lvl="4" marL="2286000">
              <a:spcBef>
                <a:spcPts val="400"/>
              </a:spcBef>
              <a:spcAft>
                <a:spcPts val="0"/>
              </a:spcAft>
              <a:buClr>
                <a:schemeClr val="lt1"/>
              </a:buClr>
              <a:buSzPts val="1200"/>
              <a:buChar char="○"/>
              <a:defRPr>
                <a:solidFill>
                  <a:schemeClr val="lt1"/>
                </a:solidFill>
              </a:defRPr>
            </a:lvl5pPr>
            <a:lvl6pPr indent="-304800" lvl="5" marL="2743200">
              <a:spcBef>
                <a:spcPts val="400"/>
              </a:spcBef>
              <a:spcAft>
                <a:spcPts val="0"/>
              </a:spcAft>
              <a:buClr>
                <a:schemeClr val="lt1"/>
              </a:buClr>
              <a:buSzPts val="1200"/>
              <a:buChar char="■"/>
              <a:defRPr>
                <a:solidFill>
                  <a:schemeClr val="lt1"/>
                </a:solidFill>
              </a:defRPr>
            </a:lvl6pPr>
            <a:lvl7pPr indent="-304800" lvl="6" marL="3200400">
              <a:spcBef>
                <a:spcPts val="400"/>
              </a:spcBef>
              <a:spcAft>
                <a:spcPts val="0"/>
              </a:spcAft>
              <a:buClr>
                <a:schemeClr val="lt1"/>
              </a:buClr>
              <a:buSzPts val="1200"/>
              <a:buChar char="●"/>
              <a:defRPr>
                <a:solidFill>
                  <a:schemeClr val="lt1"/>
                </a:solidFill>
              </a:defRPr>
            </a:lvl7pPr>
            <a:lvl8pPr indent="-304800" lvl="7" marL="3657600">
              <a:spcBef>
                <a:spcPts val="400"/>
              </a:spcBef>
              <a:spcAft>
                <a:spcPts val="0"/>
              </a:spcAft>
              <a:buClr>
                <a:schemeClr val="lt1"/>
              </a:buClr>
              <a:buSzPts val="1200"/>
              <a:buChar char="○"/>
              <a:defRPr>
                <a:solidFill>
                  <a:schemeClr val="lt1"/>
                </a:solidFill>
              </a:defRPr>
            </a:lvl8pPr>
            <a:lvl9pPr indent="-304800" lvl="8" marL="4114800">
              <a:spcBef>
                <a:spcPts val="400"/>
              </a:spcBef>
              <a:spcAft>
                <a:spcPts val="400"/>
              </a:spcAft>
              <a:buClr>
                <a:schemeClr val="lt1"/>
              </a:buClr>
              <a:buSzPts val="1200"/>
              <a:buChar char="■"/>
              <a:defRPr>
                <a:solidFill>
                  <a:schemeClr val="lt1"/>
                </a:solidFill>
              </a:defRPr>
            </a:lvl9pPr>
          </a:lstStyle>
          <a:p/>
        </p:txBody>
      </p:sp>
      <p:sp>
        <p:nvSpPr>
          <p:cNvPr id="3276" name="Google Shape;3276;p193"/>
          <p:cNvSpPr txBox="1"/>
          <p:nvPr>
            <p:ph idx="2" type="title"/>
          </p:nvPr>
        </p:nvSpPr>
        <p:spPr>
          <a:xfrm>
            <a:off x="457200" y="228600"/>
            <a:ext cx="8229600" cy="7314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20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277" name="Google Shape;3277;p193"/>
          <p:cNvSpPr txBox="1"/>
          <p:nvPr>
            <p:ph hasCustomPrompt="1" idx="3" type="title"/>
          </p:nvPr>
        </p:nvSpPr>
        <p:spPr>
          <a:xfrm>
            <a:off x="4800600" y="1143000"/>
            <a:ext cx="3886200" cy="1465500"/>
          </a:xfrm>
          <a:prstGeom prst="rect">
            <a:avLst/>
          </a:prstGeom>
        </p:spPr>
        <p:txBody>
          <a:bodyPr anchorCtr="0" anchor="b" bIns="0" lIns="0" spcFirstLastPara="1" rIns="0" wrap="square" tIns="0">
            <a:noAutofit/>
          </a:bodyPr>
          <a:lstStyle>
            <a:lvl1pPr lvl="0">
              <a:spcBef>
                <a:spcPts val="0"/>
              </a:spcBef>
              <a:spcAft>
                <a:spcPts val="0"/>
              </a:spcAft>
              <a:buClr>
                <a:schemeClr val="accent4"/>
              </a:buClr>
              <a:buSzPts val="12000"/>
              <a:buNone/>
              <a:defRPr sz="12000">
                <a:solidFill>
                  <a:schemeClr val="accent4"/>
                </a:solidFill>
              </a:defRPr>
            </a:lvl1pPr>
            <a:lvl2pPr lvl="1">
              <a:spcBef>
                <a:spcPts val="0"/>
              </a:spcBef>
              <a:spcAft>
                <a:spcPts val="0"/>
              </a:spcAft>
              <a:buClr>
                <a:schemeClr val="accent4"/>
              </a:buClr>
              <a:buSzPts val="12000"/>
              <a:buNone/>
              <a:defRPr sz="12000">
                <a:solidFill>
                  <a:schemeClr val="accent4"/>
                </a:solidFill>
              </a:defRPr>
            </a:lvl2pPr>
            <a:lvl3pPr lvl="2">
              <a:spcBef>
                <a:spcPts val="0"/>
              </a:spcBef>
              <a:spcAft>
                <a:spcPts val="0"/>
              </a:spcAft>
              <a:buClr>
                <a:schemeClr val="accent4"/>
              </a:buClr>
              <a:buSzPts val="12000"/>
              <a:buNone/>
              <a:defRPr sz="12000">
                <a:solidFill>
                  <a:schemeClr val="accent4"/>
                </a:solidFill>
              </a:defRPr>
            </a:lvl3pPr>
            <a:lvl4pPr lvl="3">
              <a:spcBef>
                <a:spcPts val="0"/>
              </a:spcBef>
              <a:spcAft>
                <a:spcPts val="0"/>
              </a:spcAft>
              <a:buClr>
                <a:schemeClr val="accent4"/>
              </a:buClr>
              <a:buSzPts val="12000"/>
              <a:buNone/>
              <a:defRPr sz="12000">
                <a:solidFill>
                  <a:schemeClr val="accent4"/>
                </a:solidFill>
              </a:defRPr>
            </a:lvl4pPr>
            <a:lvl5pPr lvl="4">
              <a:spcBef>
                <a:spcPts val="0"/>
              </a:spcBef>
              <a:spcAft>
                <a:spcPts val="0"/>
              </a:spcAft>
              <a:buClr>
                <a:schemeClr val="accent4"/>
              </a:buClr>
              <a:buSzPts val="12000"/>
              <a:buNone/>
              <a:defRPr sz="12000">
                <a:solidFill>
                  <a:schemeClr val="accent4"/>
                </a:solidFill>
              </a:defRPr>
            </a:lvl5pPr>
            <a:lvl6pPr lvl="5">
              <a:spcBef>
                <a:spcPts val="0"/>
              </a:spcBef>
              <a:spcAft>
                <a:spcPts val="0"/>
              </a:spcAft>
              <a:buClr>
                <a:schemeClr val="accent4"/>
              </a:buClr>
              <a:buSzPts val="12000"/>
              <a:buNone/>
              <a:defRPr sz="12000">
                <a:solidFill>
                  <a:schemeClr val="accent4"/>
                </a:solidFill>
              </a:defRPr>
            </a:lvl6pPr>
            <a:lvl7pPr lvl="6">
              <a:spcBef>
                <a:spcPts val="0"/>
              </a:spcBef>
              <a:spcAft>
                <a:spcPts val="0"/>
              </a:spcAft>
              <a:buClr>
                <a:schemeClr val="accent4"/>
              </a:buClr>
              <a:buSzPts val="12000"/>
              <a:buNone/>
              <a:defRPr sz="12000">
                <a:solidFill>
                  <a:schemeClr val="accent4"/>
                </a:solidFill>
              </a:defRPr>
            </a:lvl7pPr>
            <a:lvl8pPr lvl="7">
              <a:spcBef>
                <a:spcPts val="0"/>
              </a:spcBef>
              <a:spcAft>
                <a:spcPts val="0"/>
              </a:spcAft>
              <a:buClr>
                <a:schemeClr val="accent4"/>
              </a:buClr>
              <a:buSzPts val="12000"/>
              <a:buNone/>
              <a:defRPr sz="12000">
                <a:solidFill>
                  <a:schemeClr val="accent4"/>
                </a:solidFill>
              </a:defRPr>
            </a:lvl8pPr>
            <a:lvl9pPr lvl="8">
              <a:spcBef>
                <a:spcPts val="0"/>
              </a:spcBef>
              <a:spcAft>
                <a:spcPts val="0"/>
              </a:spcAft>
              <a:buClr>
                <a:schemeClr val="accent4"/>
              </a:buClr>
              <a:buSzPts val="12000"/>
              <a:buNone/>
              <a:defRPr sz="12000">
                <a:solidFill>
                  <a:schemeClr val="accent4"/>
                </a:solidFill>
              </a:defRPr>
            </a:lvl9pPr>
          </a:lstStyle>
          <a:p>
            <a:r>
              <a:t>xx%</a:t>
            </a:r>
          </a:p>
        </p:txBody>
      </p:sp>
      <p:sp>
        <p:nvSpPr>
          <p:cNvPr id="3278" name="Google Shape;3278;p193"/>
          <p:cNvSpPr txBox="1"/>
          <p:nvPr>
            <p:ph idx="4" type="body"/>
          </p:nvPr>
        </p:nvSpPr>
        <p:spPr>
          <a:xfrm>
            <a:off x="4800600" y="2571625"/>
            <a:ext cx="3886200" cy="1886100"/>
          </a:xfrm>
          <a:prstGeom prst="rect">
            <a:avLst/>
          </a:prstGeom>
        </p:spPr>
        <p:txBody>
          <a:bodyPr anchorCtr="0" anchor="t" bIns="0" lIns="0" spcFirstLastPara="1" rIns="0" wrap="square" tIns="0">
            <a:noAutofit/>
          </a:bodyPr>
          <a:lstStyle>
            <a:lvl1pPr indent="-304800" lvl="0" marL="457200">
              <a:spcBef>
                <a:spcPts val="400"/>
              </a:spcBef>
              <a:spcAft>
                <a:spcPts val="0"/>
              </a:spcAft>
              <a:buClr>
                <a:schemeClr val="lt1"/>
              </a:buClr>
              <a:buSzPts val="1200"/>
              <a:buChar char="●"/>
              <a:defRPr>
                <a:solidFill>
                  <a:schemeClr val="lt1"/>
                </a:solidFill>
              </a:defRPr>
            </a:lvl1pPr>
            <a:lvl2pPr indent="-304800" lvl="1" marL="914400">
              <a:spcBef>
                <a:spcPts val="400"/>
              </a:spcBef>
              <a:spcAft>
                <a:spcPts val="0"/>
              </a:spcAft>
              <a:buClr>
                <a:schemeClr val="lt1"/>
              </a:buClr>
              <a:buSzPts val="1200"/>
              <a:buChar char="○"/>
              <a:defRPr>
                <a:solidFill>
                  <a:schemeClr val="lt1"/>
                </a:solidFill>
              </a:defRPr>
            </a:lvl2pPr>
            <a:lvl3pPr indent="-304800" lvl="2" marL="1371600">
              <a:spcBef>
                <a:spcPts val="400"/>
              </a:spcBef>
              <a:spcAft>
                <a:spcPts val="0"/>
              </a:spcAft>
              <a:buClr>
                <a:schemeClr val="lt1"/>
              </a:buClr>
              <a:buSzPts val="1200"/>
              <a:buChar char="■"/>
              <a:defRPr>
                <a:solidFill>
                  <a:schemeClr val="lt1"/>
                </a:solidFill>
              </a:defRPr>
            </a:lvl3pPr>
            <a:lvl4pPr indent="-304800" lvl="3" marL="1828800">
              <a:spcBef>
                <a:spcPts val="400"/>
              </a:spcBef>
              <a:spcAft>
                <a:spcPts val="0"/>
              </a:spcAft>
              <a:buClr>
                <a:schemeClr val="lt1"/>
              </a:buClr>
              <a:buSzPts val="1200"/>
              <a:buChar char="●"/>
              <a:defRPr>
                <a:solidFill>
                  <a:schemeClr val="lt1"/>
                </a:solidFill>
              </a:defRPr>
            </a:lvl4pPr>
            <a:lvl5pPr indent="-304800" lvl="4" marL="2286000">
              <a:spcBef>
                <a:spcPts val="400"/>
              </a:spcBef>
              <a:spcAft>
                <a:spcPts val="0"/>
              </a:spcAft>
              <a:buClr>
                <a:schemeClr val="lt1"/>
              </a:buClr>
              <a:buSzPts val="1200"/>
              <a:buChar char="○"/>
              <a:defRPr>
                <a:solidFill>
                  <a:schemeClr val="lt1"/>
                </a:solidFill>
              </a:defRPr>
            </a:lvl5pPr>
            <a:lvl6pPr indent="-304800" lvl="5" marL="2743200">
              <a:spcBef>
                <a:spcPts val="400"/>
              </a:spcBef>
              <a:spcAft>
                <a:spcPts val="0"/>
              </a:spcAft>
              <a:buClr>
                <a:schemeClr val="lt1"/>
              </a:buClr>
              <a:buSzPts val="1200"/>
              <a:buChar char="■"/>
              <a:defRPr>
                <a:solidFill>
                  <a:schemeClr val="lt1"/>
                </a:solidFill>
              </a:defRPr>
            </a:lvl6pPr>
            <a:lvl7pPr indent="-304800" lvl="6" marL="3200400">
              <a:spcBef>
                <a:spcPts val="400"/>
              </a:spcBef>
              <a:spcAft>
                <a:spcPts val="0"/>
              </a:spcAft>
              <a:buClr>
                <a:schemeClr val="lt1"/>
              </a:buClr>
              <a:buSzPts val="1200"/>
              <a:buChar char="●"/>
              <a:defRPr>
                <a:solidFill>
                  <a:schemeClr val="lt1"/>
                </a:solidFill>
              </a:defRPr>
            </a:lvl7pPr>
            <a:lvl8pPr indent="-304800" lvl="7" marL="3657600">
              <a:spcBef>
                <a:spcPts val="400"/>
              </a:spcBef>
              <a:spcAft>
                <a:spcPts val="0"/>
              </a:spcAft>
              <a:buClr>
                <a:schemeClr val="lt1"/>
              </a:buClr>
              <a:buSzPts val="1200"/>
              <a:buChar char="○"/>
              <a:defRPr>
                <a:solidFill>
                  <a:schemeClr val="lt1"/>
                </a:solidFill>
              </a:defRPr>
            </a:lvl8pPr>
            <a:lvl9pPr indent="-304800" lvl="8" marL="4114800">
              <a:spcBef>
                <a:spcPts val="400"/>
              </a:spcBef>
              <a:spcAft>
                <a:spcPts val="400"/>
              </a:spcAft>
              <a:buClr>
                <a:schemeClr val="lt1"/>
              </a:buClr>
              <a:buSzPts val="1200"/>
              <a:buChar char="■"/>
              <a:defRPr>
                <a:solidFill>
                  <a:schemeClr val="lt1"/>
                </a:solidFill>
              </a:defRPr>
            </a:lvl9pPr>
          </a:lstStyle>
          <a:p/>
        </p:txBody>
      </p:sp>
      <p:sp>
        <p:nvSpPr>
          <p:cNvPr id="3279" name="Google Shape;3279;p193"/>
          <p:cNvSpPr txBox="1"/>
          <p:nvPr>
            <p:ph idx="12" type="sldNum"/>
          </p:nvPr>
        </p:nvSpPr>
        <p:spPr>
          <a:xfrm>
            <a:off x="8507100" y="4748125"/>
            <a:ext cx="179700" cy="92400"/>
          </a:xfrm>
          <a:prstGeom prst="rect">
            <a:avLst/>
          </a:prstGeom>
        </p:spPr>
        <p:txBody>
          <a:bodyPr anchorCtr="0" anchor="ctr" bIns="0" lIns="0" spcFirstLastPara="1" rIns="0" wrap="square" tIns="0">
            <a:spAutoFit/>
          </a:bodyPr>
          <a:lstStyle>
            <a:lvl1pPr lvl="0">
              <a:buNone/>
              <a:defRPr>
                <a:solidFill>
                  <a:srgbClr val="E2DCF6"/>
                </a:solidFill>
              </a:defRPr>
            </a:lvl1pPr>
            <a:lvl2pPr lvl="1">
              <a:buNone/>
              <a:defRPr>
                <a:solidFill>
                  <a:srgbClr val="E2DCF6"/>
                </a:solidFill>
              </a:defRPr>
            </a:lvl2pPr>
            <a:lvl3pPr lvl="2">
              <a:buNone/>
              <a:defRPr>
                <a:solidFill>
                  <a:srgbClr val="E2DCF6"/>
                </a:solidFill>
              </a:defRPr>
            </a:lvl3pPr>
            <a:lvl4pPr lvl="3">
              <a:buNone/>
              <a:defRPr>
                <a:solidFill>
                  <a:srgbClr val="E2DCF6"/>
                </a:solidFill>
              </a:defRPr>
            </a:lvl4pPr>
            <a:lvl5pPr lvl="4">
              <a:buNone/>
              <a:defRPr>
                <a:solidFill>
                  <a:srgbClr val="E2DCF6"/>
                </a:solidFill>
              </a:defRPr>
            </a:lvl5pPr>
            <a:lvl6pPr lvl="5">
              <a:buNone/>
              <a:defRPr>
                <a:solidFill>
                  <a:srgbClr val="E2DCF6"/>
                </a:solidFill>
              </a:defRPr>
            </a:lvl6pPr>
            <a:lvl7pPr lvl="6">
              <a:buNone/>
              <a:defRPr>
                <a:solidFill>
                  <a:srgbClr val="E2DCF6"/>
                </a:solidFill>
              </a:defRPr>
            </a:lvl7pPr>
            <a:lvl8pPr lvl="7">
              <a:buNone/>
              <a:defRPr>
                <a:solidFill>
                  <a:srgbClr val="E2DCF6"/>
                </a:solidFill>
              </a:defRPr>
            </a:lvl8pPr>
            <a:lvl9pPr lvl="8">
              <a:buNone/>
              <a:defRPr>
                <a:solidFill>
                  <a:srgbClr val="E2DCF6"/>
                </a:solidFill>
              </a:defRPr>
            </a:lvl9pPr>
          </a:lstStyle>
          <a:p>
            <a:pPr indent="0" lvl="0" marL="0" rtl="0" algn="r">
              <a:spcBef>
                <a:spcPts val="0"/>
              </a:spcBef>
              <a:spcAft>
                <a:spcPts val="0"/>
              </a:spcAft>
              <a:buNone/>
            </a:pPr>
            <a:fld id="{00000000-1234-1234-1234-123412341234}" type="slidenum">
              <a:rPr lang="en"/>
              <a:t>‹#›</a:t>
            </a:fld>
            <a:endParaRPr/>
          </a:p>
        </p:txBody>
      </p:sp>
      <p:sp>
        <p:nvSpPr>
          <p:cNvPr id="3280" name="Google Shape;3280;p193"/>
          <p:cNvSpPr txBox="1"/>
          <p:nvPr/>
        </p:nvSpPr>
        <p:spPr>
          <a:xfrm>
            <a:off x="6713527" y="4748125"/>
            <a:ext cx="17937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600">
                <a:solidFill>
                  <a:srgbClr val="E2DCF6"/>
                </a:solidFill>
              </a:rPr>
              <a:t>INTERNAL USE ONLY -  NOT FOR DISTRIBUTION</a:t>
            </a:r>
            <a:endParaRPr sz="1800">
              <a:solidFill>
                <a:srgbClr val="E2DCF6"/>
              </a:solidFill>
              <a:latin typeface="Inter"/>
              <a:ea typeface="Inter"/>
              <a:cs typeface="Inter"/>
              <a:sym typeface="Inter"/>
            </a:endParaRPr>
          </a:p>
        </p:txBody>
      </p:sp>
      <p:grpSp>
        <p:nvGrpSpPr>
          <p:cNvPr id="3281" name="Google Shape;3281;p193"/>
          <p:cNvGrpSpPr/>
          <p:nvPr/>
        </p:nvGrpSpPr>
        <p:grpSpPr>
          <a:xfrm>
            <a:off x="457211" y="4673798"/>
            <a:ext cx="519248" cy="241043"/>
            <a:chOff x="228600" y="4695069"/>
            <a:chExt cx="473723" cy="219930"/>
          </a:xfrm>
        </p:grpSpPr>
        <p:grpSp>
          <p:nvGrpSpPr>
            <p:cNvPr id="3282" name="Google Shape;3282;p193"/>
            <p:cNvGrpSpPr/>
            <p:nvPr/>
          </p:nvGrpSpPr>
          <p:grpSpPr>
            <a:xfrm>
              <a:off x="228646" y="4695069"/>
              <a:ext cx="473677" cy="107830"/>
              <a:chOff x="1138300" y="2252975"/>
              <a:chExt cx="5334200" cy="1214300"/>
            </a:xfrm>
          </p:grpSpPr>
          <p:sp>
            <p:nvSpPr>
              <p:cNvPr id="3283" name="Google Shape;3283;p193"/>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284" name="Google Shape;3284;p193"/>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285" name="Google Shape;3285;p193"/>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286" name="Google Shape;3286;p193"/>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287" name="Google Shape;3287;p193"/>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sp>
            <p:nvSpPr>
              <p:cNvPr id="3288" name="Google Shape;3288;p193"/>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E2DCF6"/>
              </a:solidFill>
              <a:ln>
                <a:noFill/>
              </a:ln>
            </p:spPr>
            <p:txBody>
              <a:bodyPr anchorCtr="0" anchor="ctr" bIns="86525" lIns="86525" spcFirstLastPara="1" rIns="86525" wrap="square" tIns="86525">
                <a:noAutofit/>
              </a:bodyPr>
              <a:lstStyle/>
              <a:p>
                <a:pPr indent="0" lvl="0" marL="0" rtl="0" algn="l">
                  <a:spcBef>
                    <a:spcPts val="0"/>
                  </a:spcBef>
                  <a:spcAft>
                    <a:spcPts val="0"/>
                  </a:spcAft>
                  <a:buNone/>
                </a:pPr>
                <a:r>
                  <a:t/>
                </a:r>
                <a:endParaRPr sz="1325">
                  <a:solidFill>
                    <a:srgbClr val="001B38"/>
                  </a:solidFill>
                </a:endParaRPr>
              </a:p>
            </p:txBody>
          </p:sp>
        </p:grpSp>
        <p:sp>
          <p:nvSpPr>
            <p:cNvPr id="3289" name="Google Shape;3289;p193"/>
            <p:cNvSpPr txBox="1"/>
            <p:nvPr/>
          </p:nvSpPr>
          <p:spPr>
            <a:xfrm>
              <a:off x="228600" y="4851699"/>
              <a:ext cx="473400" cy="63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473">
                  <a:solidFill>
                    <a:srgbClr val="E2DCF6"/>
                  </a:solidFill>
                  <a:latin typeface="Inter"/>
                  <a:ea typeface="Inter"/>
                  <a:cs typeface="Inter"/>
                  <a:sym typeface="Inter"/>
                </a:rPr>
                <a:t>FRONTAPP, INC.™</a:t>
              </a:r>
              <a:endParaRPr sz="473">
                <a:solidFill>
                  <a:srgbClr val="E2DCF6"/>
                </a:solidFill>
                <a:latin typeface="Inter"/>
                <a:ea typeface="Inter"/>
                <a:cs typeface="Inter"/>
                <a:sym typeface="Inter"/>
              </a:endParaRPr>
            </a:p>
          </p:txBody>
        </p:sp>
      </p:gr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p:cSld name="BLANK_1">
    <p:bg>
      <p:bgPr>
        <a:solidFill>
          <a:schemeClr val="dk2"/>
        </a:solidFill>
      </p:bgPr>
    </p:bg>
    <p:spTree>
      <p:nvGrpSpPr>
        <p:cNvPr id="3290" name="Shape 3290"/>
        <p:cNvGrpSpPr/>
        <p:nvPr/>
      </p:nvGrpSpPr>
      <p:grpSpPr>
        <a:xfrm>
          <a:off x="0" y="0"/>
          <a:ext cx="0" cy="0"/>
          <a:chOff x="0" y="0"/>
          <a:chExt cx="0" cy="0"/>
        </a:xfrm>
      </p:grpSpPr>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dark 1">
  <p:cSld name="TITLE_1_1">
    <p:bg>
      <p:bgPr>
        <a:blipFill>
          <a:blip r:embed="rId2">
            <a:alphaModFix/>
          </a:blip>
          <a:stretch>
            <a:fillRect/>
          </a:stretch>
        </a:blipFill>
      </p:bgPr>
    </p:bg>
    <p:spTree>
      <p:nvGrpSpPr>
        <p:cNvPr id="3291" name="Shape 3291"/>
        <p:cNvGrpSpPr/>
        <p:nvPr/>
      </p:nvGrpSpPr>
      <p:grpSpPr>
        <a:xfrm>
          <a:off x="0" y="0"/>
          <a:ext cx="0" cy="0"/>
          <a:chOff x="0" y="0"/>
          <a:chExt cx="0" cy="0"/>
        </a:xfrm>
      </p:grpSpPr>
      <p:sp>
        <p:nvSpPr>
          <p:cNvPr id="3292" name="Google Shape;3292;p195"/>
          <p:cNvSpPr txBox="1"/>
          <p:nvPr>
            <p:ph idx="12" type="sldNum"/>
          </p:nvPr>
        </p:nvSpPr>
        <p:spPr>
          <a:xfrm>
            <a:off x="8476799" y="4748120"/>
            <a:ext cx="210000" cy="924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293" name="Google Shape;3293;p195"/>
          <p:cNvSpPr txBox="1"/>
          <p:nvPr/>
        </p:nvSpPr>
        <p:spPr>
          <a:xfrm>
            <a:off x="3469550" y="4748120"/>
            <a:ext cx="2800800" cy="92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600">
                <a:solidFill>
                  <a:srgbClr val="E2DCF6"/>
                </a:solidFill>
              </a:rPr>
              <a:t>INTERNAL USE ONLY -  NOT FOR DISTRIBUTION</a:t>
            </a:r>
            <a:endParaRPr sz="1800">
              <a:solidFill>
                <a:srgbClr val="E2DCF6"/>
              </a:solidFill>
              <a:latin typeface="Inter"/>
              <a:ea typeface="Inter"/>
              <a:cs typeface="Inter"/>
              <a:sym typeface="Inter"/>
            </a:endParaRPr>
          </a:p>
        </p:txBody>
      </p:sp>
      <p:grpSp>
        <p:nvGrpSpPr>
          <p:cNvPr id="3294" name="Google Shape;3294;p195"/>
          <p:cNvGrpSpPr/>
          <p:nvPr/>
        </p:nvGrpSpPr>
        <p:grpSpPr>
          <a:xfrm>
            <a:off x="3469556" y="457253"/>
            <a:ext cx="1415163" cy="322154"/>
            <a:chOff x="1138300" y="2252975"/>
            <a:chExt cx="5334200" cy="1214300"/>
          </a:xfrm>
        </p:grpSpPr>
        <p:sp>
          <p:nvSpPr>
            <p:cNvPr id="3295" name="Google Shape;3295;p195"/>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accent2"/>
            </a:solidFill>
            <a:ln>
              <a:noFill/>
            </a:ln>
          </p:spPr>
          <p:txBody>
            <a:bodyPr anchorCtr="0" anchor="ctr" bIns="235850" lIns="235850" spcFirstLastPara="1" rIns="235850" wrap="square" tIns="235850">
              <a:noAutofit/>
            </a:bodyPr>
            <a:lstStyle/>
            <a:p>
              <a:pPr indent="0" lvl="0" marL="0" rtl="0" algn="l">
                <a:spcBef>
                  <a:spcPts val="0"/>
                </a:spcBef>
                <a:spcAft>
                  <a:spcPts val="0"/>
                </a:spcAft>
                <a:buNone/>
              </a:pPr>
              <a:r>
                <a:t/>
              </a:r>
              <a:endParaRPr sz="3611">
                <a:solidFill>
                  <a:srgbClr val="001B38"/>
                </a:solidFill>
              </a:endParaRPr>
            </a:p>
          </p:txBody>
        </p:sp>
        <p:sp>
          <p:nvSpPr>
            <p:cNvPr id="3296" name="Google Shape;3296;p195"/>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235850" lIns="235850" spcFirstLastPara="1" rIns="235850" wrap="square" tIns="235850">
              <a:noAutofit/>
            </a:bodyPr>
            <a:lstStyle/>
            <a:p>
              <a:pPr indent="0" lvl="0" marL="0" rtl="0" algn="l">
                <a:spcBef>
                  <a:spcPts val="0"/>
                </a:spcBef>
                <a:spcAft>
                  <a:spcPts val="0"/>
                </a:spcAft>
                <a:buNone/>
              </a:pPr>
              <a:r>
                <a:t/>
              </a:r>
              <a:endParaRPr sz="3611">
                <a:solidFill>
                  <a:srgbClr val="001B38"/>
                </a:solidFill>
              </a:endParaRPr>
            </a:p>
          </p:txBody>
        </p:sp>
        <p:sp>
          <p:nvSpPr>
            <p:cNvPr id="3297" name="Google Shape;3297;p195"/>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235850" lIns="235850" spcFirstLastPara="1" rIns="235850" wrap="square" tIns="235850">
              <a:noAutofit/>
            </a:bodyPr>
            <a:lstStyle/>
            <a:p>
              <a:pPr indent="0" lvl="0" marL="0" rtl="0" algn="l">
                <a:spcBef>
                  <a:spcPts val="0"/>
                </a:spcBef>
                <a:spcAft>
                  <a:spcPts val="0"/>
                </a:spcAft>
                <a:buNone/>
              </a:pPr>
              <a:r>
                <a:t/>
              </a:r>
              <a:endParaRPr sz="3611">
                <a:solidFill>
                  <a:srgbClr val="001B38"/>
                </a:solidFill>
              </a:endParaRPr>
            </a:p>
          </p:txBody>
        </p:sp>
        <p:sp>
          <p:nvSpPr>
            <p:cNvPr id="3298" name="Google Shape;3298;p195"/>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235850" lIns="235850" spcFirstLastPara="1" rIns="235850" wrap="square" tIns="235850">
              <a:noAutofit/>
            </a:bodyPr>
            <a:lstStyle/>
            <a:p>
              <a:pPr indent="0" lvl="0" marL="0" rtl="0" algn="l">
                <a:spcBef>
                  <a:spcPts val="0"/>
                </a:spcBef>
                <a:spcAft>
                  <a:spcPts val="0"/>
                </a:spcAft>
                <a:buNone/>
              </a:pPr>
              <a:r>
                <a:t/>
              </a:r>
              <a:endParaRPr sz="3611">
                <a:solidFill>
                  <a:srgbClr val="001B38"/>
                </a:solidFill>
              </a:endParaRPr>
            </a:p>
          </p:txBody>
        </p:sp>
        <p:sp>
          <p:nvSpPr>
            <p:cNvPr id="3299" name="Google Shape;3299;p195"/>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235850" lIns="235850" spcFirstLastPara="1" rIns="235850" wrap="square" tIns="235850">
              <a:noAutofit/>
            </a:bodyPr>
            <a:lstStyle/>
            <a:p>
              <a:pPr indent="0" lvl="0" marL="0" rtl="0" algn="l">
                <a:spcBef>
                  <a:spcPts val="0"/>
                </a:spcBef>
                <a:spcAft>
                  <a:spcPts val="0"/>
                </a:spcAft>
                <a:buNone/>
              </a:pPr>
              <a:r>
                <a:t/>
              </a:r>
              <a:endParaRPr sz="3611">
                <a:solidFill>
                  <a:srgbClr val="001B38"/>
                </a:solidFill>
              </a:endParaRPr>
            </a:p>
          </p:txBody>
        </p:sp>
        <p:sp>
          <p:nvSpPr>
            <p:cNvPr id="3300" name="Google Shape;3300;p195"/>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235850" lIns="235850" spcFirstLastPara="1" rIns="235850" wrap="square" tIns="235850">
              <a:noAutofit/>
            </a:bodyPr>
            <a:lstStyle/>
            <a:p>
              <a:pPr indent="0" lvl="0" marL="0" rtl="0" algn="l">
                <a:spcBef>
                  <a:spcPts val="0"/>
                </a:spcBef>
                <a:spcAft>
                  <a:spcPts val="0"/>
                </a:spcAft>
                <a:buNone/>
              </a:pPr>
              <a:r>
                <a:t/>
              </a:r>
              <a:endParaRPr sz="3611">
                <a:solidFill>
                  <a:srgbClr val="001B38"/>
                </a:solidFill>
              </a:endParaRPr>
            </a:p>
          </p:txBody>
        </p:sp>
      </p:grpSp>
      <p:sp>
        <p:nvSpPr>
          <p:cNvPr id="3301" name="Google Shape;3301;p195"/>
          <p:cNvSpPr txBox="1"/>
          <p:nvPr/>
        </p:nvSpPr>
        <p:spPr>
          <a:xfrm>
            <a:off x="3307625" y="2396825"/>
            <a:ext cx="4822800" cy="12900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None/>
            </a:pPr>
            <a:r>
              <a:rPr i="1" lang="en" sz="6000">
                <a:solidFill>
                  <a:schemeClr val="lt1"/>
                </a:solidFill>
                <a:latin typeface="Newsreader Medium"/>
                <a:ea typeface="Newsreader Medium"/>
                <a:cs typeface="Newsreader Medium"/>
                <a:sym typeface="Newsreader Medium"/>
              </a:rPr>
              <a:t>Thank you</a:t>
            </a:r>
            <a:endParaRPr i="1" sz="6000">
              <a:solidFill>
                <a:schemeClr val="lt1"/>
              </a:solidFill>
              <a:latin typeface="Newsreader Medium"/>
              <a:ea typeface="Newsreader Medium"/>
              <a:cs typeface="Newsreader Medium"/>
              <a:sym typeface="Newsreader Medium"/>
            </a:endParaRPr>
          </a:p>
          <a:p>
            <a:pPr indent="0" lvl="0" marL="0" rtl="0" algn="l">
              <a:spcBef>
                <a:spcPts val="0"/>
              </a:spcBef>
              <a:spcAft>
                <a:spcPts val="0"/>
              </a:spcAft>
              <a:buNone/>
            </a:pPr>
            <a:r>
              <a:t/>
            </a:r>
            <a:endParaRPr sz="1200">
              <a:solidFill>
                <a:schemeClr val="dk1"/>
              </a:solidFill>
              <a:latin typeface="Inter"/>
              <a:ea typeface="Inter"/>
              <a:cs typeface="Inter"/>
              <a:sym typeface="Inter"/>
            </a:endParaRPr>
          </a:p>
        </p:txBody>
      </p:sp>
      <p:pic>
        <p:nvPicPr>
          <p:cNvPr id="3302" name="Google Shape;3302;p195"/>
          <p:cNvPicPr preferRelativeResize="0"/>
          <p:nvPr/>
        </p:nvPicPr>
        <p:blipFill rotWithShape="1">
          <a:blip r:embed="rId3">
            <a:alphaModFix/>
          </a:blip>
          <a:srcRect b="0" l="12292" r="12299" t="11987"/>
          <a:stretch/>
        </p:blipFill>
        <p:spPr>
          <a:xfrm>
            <a:off x="0" y="0"/>
            <a:ext cx="2800800" cy="5143499"/>
          </a:xfrm>
          <a:prstGeom prst="rect">
            <a:avLst/>
          </a:prstGeom>
          <a:noFill/>
          <a:ln>
            <a:noFill/>
          </a:ln>
        </p:spPr>
      </p:pic>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List of numbers 2">
  <p:cSld name="CUSTOM_1_2_1_1_5_1_1">
    <p:bg>
      <p:bgPr>
        <a:solidFill>
          <a:schemeClr val="dk1"/>
        </a:solidFill>
      </p:bgPr>
    </p:bg>
    <p:spTree>
      <p:nvGrpSpPr>
        <p:cNvPr id="3303" name="Shape 3303"/>
        <p:cNvGrpSpPr/>
        <p:nvPr/>
      </p:nvGrpSpPr>
      <p:grpSpPr>
        <a:xfrm>
          <a:off x="0" y="0"/>
          <a:ext cx="0" cy="0"/>
          <a:chOff x="0" y="0"/>
          <a:chExt cx="0" cy="0"/>
        </a:xfrm>
      </p:grpSpPr>
      <p:sp>
        <p:nvSpPr>
          <p:cNvPr id="3304" name="Google Shape;3304;p196"/>
          <p:cNvSpPr txBox="1"/>
          <p:nvPr>
            <p:ph idx="12" type="sldNum"/>
          </p:nvPr>
        </p:nvSpPr>
        <p:spPr>
          <a:xfrm>
            <a:off x="8500625" y="4663475"/>
            <a:ext cx="186300" cy="124800"/>
          </a:xfrm>
          <a:prstGeom prst="rect">
            <a:avLst/>
          </a:prstGeom>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305" name="Google Shape;3305;p196"/>
          <p:cNvSpPr txBox="1"/>
          <p:nvPr>
            <p:ph type="title"/>
          </p:nvPr>
        </p:nvSpPr>
        <p:spPr>
          <a:xfrm>
            <a:off x="457225" y="457200"/>
            <a:ext cx="8272200" cy="3510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lt1"/>
              </a:buClr>
              <a:buSzPts val="2000"/>
              <a:buFont typeface="Inter SemiBold"/>
              <a:buNone/>
              <a:defRPr>
                <a:solidFill>
                  <a:schemeClr val="lt1"/>
                </a:solidFill>
                <a:latin typeface="Inter SemiBold"/>
                <a:ea typeface="Inter SemiBold"/>
                <a:cs typeface="Inter SemiBold"/>
                <a:sym typeface="Inter SemiBold"/>
              </a:defRPr>
            </a:lvl1pPr>
            <a:lvl2pPr lvl="1">
              <a:lnSpc>
                <a:spcPct val="80000"/>
              </a:lnSpc>
              <a:spcBef>
                <a:spcPts val="0"/>
              </a:spcBef>
              <a:spcAft>
                <a:spcPts val="0"/>
              </a:spcAft>
              <a:buClr>
                <a:schemeClr val="lt1"/>
              </a:buClr>
              <a:buSzPts val="2800"/>
              <a:buFont typeface="Inter SemiBold"/>
              <a:buNone/>
              <a:defRPr>
                <a:solidFill>
                  <a:schemeClr val="lt1"/>
                </a:solidFill>
                <a:latin typeface="Inter SemiBold"/>
                <a:ea typeface="Inter SemiBold"/>
                <a:cs typeface="Inter SemiBold"/>
                <a:sym typeface="Inter SemiBold"/>
              </a:defRPr>
            </a:lvl2pPr>
            <a:lvl3pPr lvl="2">
              <a:lnSpc>
                <a:spcPct val="80000"/>
              </a:lnSpc>
              <a:spcBef>
                <a:spcPts val="0"/>
              </a:spcBef>
              <a:spcAft>
                <a:spcPts val="0"/>
              </a:spcAft>
              <a:buClr>
                <a:schemeClr val="lt1"/>
              </a:buClr>
              <a:buSzPts val="2800"/>
              <a:buFont typeface="Inter SemiBold"/>
              <a:buNone/>
              <a:defRPr>
                <a:solidFill>
                  <a:schemeClr val="lt1"/>
                </a:solidFill>
                <a:latin typeface="Inter SemiBold"/>
                <a:ea typeface="Inter SemiBold"/>
                <a:cs typeface="Inter SemiBold"/>
                <a:sym typeface="Inter SemiBold"/>
              </a:defRPr>
            </a:lvl3pPr>
            <a:lvl4pPr lvl="3">
              <a:lnSpc>
                <a:spcPct val="80000"/>
              </a:lnSpc>
              <a:spcBef>
                <a:spcPts val="0"/>
              </a:spcBef>
              <a:spcAft>
                <a:spcPts val="0"/>
              </a:spcAft>
              <a:buClr>
                <a:schemeClr val="lt1"/>
              </a:buClr>
              <a:buSzPts val="2800"/>
              <a:buFont typeface="Inter SemiBold"/>
              <a:buNone/>
              <a:defRPr>
                <a:solidFill>
                  <a:schemeClr val="lt1"/>
                </a:solidFill>
                <a:latin typeface="Inter SemiBold"/>
                <a:ea typeface="Inter SemiBold"/>
                <a:cs typeface="Inter SemiBold"/>
                <a:sym typeface="Inter SemiBold"/>
              </a:defRPr>
            </a:lvl4pPr>
            <a:lvl5pPr lvl="4">
              <a:lnSpc>
                <a:spcPct val="80000"/>
              </a:lnSpc>
              <a:spcBef>
                <a:spcPts val="0"/>
              </a:spcBef>
              <a:spcAft>
                <a:spcPts val="0"/>
              </a:spcAft>
              <a:buClr>
                <a:schemeClr val="lt1"/>
              </a:buClr>
              <a:buSzPts val="2800"/>
              <a:buFont typeface="Inter SemiBold"/>
              <a:buNone/>
              <a:defRPr>
                <a:solidFill>
                  <a:schemeClr val="lt1"/>
                </a:solidFill>
                <a:latin typeface="Inter SemiBold"/>
                <a:ea typeface="Inter SemiBold"/>
                <a:cs typeface="Inter SemiBold"/>
                <a:sym typeface="Inter SemiBold"/>
              </a:defRPr>
            </a:lvl5pPr>
            <a:lvl6pPr lvl="5">
              <a:lnSpc>
                <a:spcPct val="80000"/>
              </a:lnSpc>
              <a:spcBef>
                <a:spcPts val="0"/>
              </a:spcBef>
              <a:spcAft>
                <a:spcPts val="0"/>
              </a:spcAft>
              <a:buClr>
                <a:schemeClr val="lt1"/>
              </a:buClr>
              <a:buSzPts val="2800"/>
              <a:buFont typeface="Inter SemiBold"/>
              <a:buNone/>
              <a:defRPr>
                <a:solidFill>
                  <a:schemeClr val="lt1"/>
                </a:solidFill>
                <a:latin typeface="Inter SemiBold"/>
                <a:ea typeface="Inter SemiBold"/>
                <a:cs typeface="Inter SemiBold"/>
                <a:sym typeface="Inter SemiBold"/>
              </a:defRPr>
            </a:lvl6pPr>
            <a:lvl7pPr lvl="6">
              <a:lnSpc>
                <a:spcPct val="80000"/>
              </a:lnSpc>
              <a:spcBef>
                <a:spcPts val="0"/>
              </a:spcBef>
              <a:spcAft>
                <a:spcPts val="0"/>
              </a:spcAft>
              <a:buClr>
                <a:schemeClr val="lt1"/>
              </a:buClr>
              <a:buSzPts val="2800"/>
              <a:buFont typeface="Inter SemiBold"/>
              <a:buNone/>
              <a:defRPr>
                <a:solidFill>
                  <a:schemeClr val="lt1"/>
                </a:solidFill>
                <a:latin typeface="Inter SemiBold"/>
                <a:ea typeface="Inter SemiBold"/>
                <a:cs typeface="Inter SemiBold"/>
                <a:sym typeface="Inter SemiBold"/>
              </a:defRPr>
            </a:lvl7pPr>
            <a:lvl8pPr lvl="7">
              <a:lnSpc>
                <a:spcPct val="80000"/>
              </a:lnSpc>
              <a:spcBef>
                <a:spcPts val="0"/>
              </a:spcBef>
              <a:spcAft>
                <a:spcPts val="0"/>
              </a:spcAft>
              <a:buClr>
                <a:schemeClr val="lt1"/>
              </a:buClr>
              <a:buSzPts val="2800"/>
              <a:buFont typeface="Inter SemiBold"/>
              <a:buNone/>
              <a:defRPr>
                <a:solidFill>
                  <a:schemeClr val="lt1"/>
                </a:solidFill>
                <a:latin typeface="Inter SemiBold"/>
                <a:ea typeface="Inter SemiBold"/>
                <a:cs typeface="Inter SemiBold"/>
                <a:sym typeface="Inter SemiBold"/>
              </a:defRPr>
            </a:lvl8pPr>
            <a:lvl9pPr lvl="8">
              <a:lnSpc>
                <a:spcPct val="80000"/>
              </a:lnSpc>
              <a:spcBef>
                <a:spcPts val="0"/>
              </a:spcBef>
              <a:spcAft>
                <a:spcPts val="0"/>
              </a:spcAft>
              <a:buClr>
                <a:schemeClr val="lt1"/>
              </a:buClr>
              <a:buSzPts val="2800"/>
              <a:buFont typeface="Inter SemiBold"/>
              <a:buNone/>
              <a:defRPr>
                <a:solidFill>
                  <a:schemeClr val="lt1"/>
                </a:solidFill>
                <a:latin typeface="Inter SemiBold"/>
                <a:ea typeface="Inter SemiBold"/>
                <a:cs typeface="Inter SemiBold"/>
                <a:sym typeface="Inter SemiBold"/>
              </a:defRPr>
            </a:lvl9pPr>
          </a:lstStyle>
          <a:p/>
        </p:txBody>
      </p:sp>
      <p:sp>
        <p:nvSpPr>
          <p:cNvPr id="3306" name="Google Shape;3306;p196"/>
          <p:cNvSpPr txBox="1"/>
          <p:nvPr>
            <p:ph idx="1" type="body"/>
          </p:nvPr>
        </p:nvSpPr>
        <p:spPr>
          <a:xfrm>
            <a:off x="457225" y="1463050"/>
            <a:ext cx="8229600" cy="2697600"/>
          </a:xfrm>
          <a:prstGeom prst="rect">
            <a:avLst/>
          </a:prstGeom>
        </p:spPr>
        <p:txBody>
          <a:bodyPr anchorCtr="0" anchor="t" bIns="0" lIns="0" spcFirstLastPara="1" rIns="0" wrap="square" tIns="0">
            <a:noAutofit/>
          </a:bodyPr>
          <a:lstStyle>
            <a:lvl1pPr indent="-304800" lvl="0" marL="457200">
              <a:spcBef>
                <a:spcPts val="400"/>
              </a:spcBef>
              <a:spcAft>
                <a:spcPts val="0"/>
              </a:spcAft>
              <a:buClr>
                <a:schemeClr val="lt1"/>
              </a:buClr>
              <a:buSzPts val="1200"/>
              <a:buAutoNum type="arabicPeriod"/>
              <a:defRPr>
                <a:solidFill>
                  <a:schemeClr val="lt1"/>
                </a:solidFill>
              </a:defRPr>
            </a:lvl1pPr>
            <a:lvl2pPr indent="-304800" lvl="1" marL="914400">
              <a:spcBef>
                <a:spcPts val="400"/>
              </a:spcBef>
              <a:spcAft>
                <a:spcPts val="0"/>
              </a:spcAft>
              <a:buClr>
                <a:schemeClr val="lt1"/>
              </a:buClr>
              <a:buSzPts val="1200"/>
              <a:buAutoNum type="alphaLcPeriod"/>
              <a:defRPr>
                <a:solidFill>
                  <a:schemeClr val="lt1"/>
                </a:solidFill>
              </a:defRPr>
            </a:lvl2pPr>
            <a:lvl3pPr indent="-304800" lvl="2" marL="1371600">
              <a:spcBef>
                <a:spcPts val="400"/>
              </a:spcBef>
              <a:spcAft>
                <a:spcPts val="0"/>
              </a:spcAft>
              <a:buClr>
                <a:schemeClr val="lt1"/>
              </a:buClr>
              <a:buSzPts val="1200"/>
              <a:buAutoNum type="romanLcPeriod"/>
              <a:defRPr>
                <a:solidFill>
                  <a:schemeClr val="lt1"/>
                </a:solidFill>
              </a:defRPr>
            </a:lvl3pPr>
            <a:lvl4pPr indent="-304800" lvl="3" marL="1828800">
              <a:spcBef>
                <a:spcPts val="400"/>
              </a:spcBef>
              <a:spcAft>
                <a:spcPts val="0"/>
              </a:spcAft>
              <a:buClr>
                <a:schemeClr val="lt1"/>
              </a:buClr>
              <a:buSzPts val="1200"/>
              <a:buAutoNum type="arabicPeriod"/>
              <a:defRPr>
                <a:solidFill>
                  <a:schemeClr val="lt1"/>
                </a:solidFill>
              </a:defRPr>
            </a:lvl4pPr>
            <a:lvl5pPr indent="-304800" lvl="4" marL="2286000">
              <a:spcBef>
                <a:spcPts val="400"/>
              </a:spcBef>
              <a:spcAft>
                <a:spcPts val="0"/>
              </a:spcAft>
              <a:buClr>
                <a:schemeClr val="lt1"/>
              </a:buClr>
              <a:buSzPts val="1200"/>
              <a:buAutoNum type="alphaLcPeriod"/>
              <a:defRPr>
                <a:solidFill>
                  <a:schemeClr val="lt1"/>
                </a:solidFill>
              </a:defRPr>
            </a:lvl5pPr>
            <a:lvl6pPr indent="-304800" lvl="5" marL="2743200">
              <a:spcBef>
                <a:spcPts val="400"/>
              </a:spcBef>
              <a:spcAft>
                <a:spcPts val="0"/>
              </a:spcAft>
              <a:buClr>
                <a:schemeClr val="lt1"/>
              </a:buClr>
              <a:buSzPts val="1200"/>
              <a:buAutoNum type="romanLcPeriod"/>
              <a:defRPr>
                <a:solidFill>
                  <a:schemeClr val="lt1"/>
                </a:solidFill>
              </a:defRPr>
            </a:lvl6pPr>
            <a:lvl7pPr indent="-304800" lvl="6" marL="3200400">
              <a:spcBef>
                <a:spcPts val="400"/>
              </a:spcBef>
              <a:spcAft>
                <a:spcPts val="0"/>
              </a:spcAft>
              <a:buClr>
                <a:schemeClr val="lt1"/>
              </a:buClr>
              <a:buSzPts val="1200"/>
              <a:buAutoNum type="arabicPeriod"/>
              <a:defRPr>
                <a:solidFill>
                  <a:schemeClr val="lt1"/>
                </a:solidFill>
              </a:defRPr>
            </a:lvl7pPr>
            <a:lvl8pPr indent="-304800" lvl="7" marL="3657600">
              <a:spcBef>
                <a:spcPts val="400"/>
              </a:spcBef>
              <a:spcAft>
                <a:spcPts val="0"/>
              </a:spcAft>
              <a:buClr>
                <a:schemeClr val="lt1"/>
              </a:buClr>
              <a:buSzPts val="1200"/>
              <a:buAutoNum type="alphaLcPeriod"/>
              <a:defRPr>
                <a:solidFill>
                  <a:schemeClr val="lt1"/>
                </a:solidFill>
              </a:defRPr>
            </a:lvl8pPr>
            <a:lvl9pPr indent="-304800" lvl="8" marL="4114800">
              <a:spcBef>
                <a:spcPts val="400"/>
              </a:spcBef>
              <a:spcAft>
                <a:spcPts val="400"/>
              </a:spcAft>
              <a:buClr>
                <a:schemeClr val="lt1"/>
              </a:buClr>
              <a:buSzPts val="1200"/>
              <a:buAutoNum type="romanLcPeriod"/>
              <a:defRPr>
                <a:solidFill>
                  <a:schemeClr val="lt1"/>
                </a:solidFill>
              </a:defRPr>
            </a:lvl9pPr>
          </a:lstStyle>
          <a:p/>
        </p:txBody>
      </p:sp>
      <p:grpSp>
        <p:nvGrpSpPr>
          <p:cNvPr id="3307" name="Google Shape;3307;p196"/>
          <p:cNvGrpSpPr/>
          <p:nvPr/>
        </p:nvGrpSpPr>
        <p:grpSpPr>
          <a:xfrm>
            <a:off x="457236" y="4509858"/>
            <a:ext cx="548356" cy="124830"/>
            <a:chOff x="1138300" y="2252975"/>
            <a:chExt cx="5334200" cy="1214300"/>
          </a:xfrm>
        </p:grpSpPr>
        <p:sp>
          <p:nvSpPr>
            <p:cNvPr id="3308" name="Google Shape;3308;p196"/>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309" name="Google Shape;3309;p196"/>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310" name="Google Shape;3310;p196"/>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311" name="Google Shape;3311;p196"/>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312" name="Google Shape;3312;p196"/>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313" name="Google Shape;3313;p196"/>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3314" name="Google Shape;3314;p196"/>
          <p:cNvSpPr txBox="1"/>
          <p:nvPr/>
        </p:nvSpPr>
        <p:spPr>
          <a:xfrm>
            <a:off x="457200" y="4691376"/>
            <a:ext cx="914700" cy="73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500">
                <a:solidFill>
                  <a:schemeClr val="lt1"/>
                </a:solidFill>
                <a:latin typeface="Inter"/>
                <a:ea typeface="Inter"/>
                <a:cs typeface="Inter"/>
                <a:sym typeface="Inter"/>
              </a:rPr>
              <a:t>FRONTAPP, INC.™</a:t>
            </a:r>
            <a:endParaRPr sz="500">
              <a:solidFill>
                <a:schemeClr val="lt1"/>
              </a:solidFill>
              <a:latin typeface="Inter"/>
              <a:ea typeface="Inter"/>
              <a:cs typeface="Inter"/>
              <a:sym typeface="Inte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Speakers">
  <p:cSld name="TITLE_5">
    <p:bg>
      <p:bgPr>
        <a:solidFill>
          <a:schemeClr val="accent1"/>
        </a:solidFill>
      </p:bgPr>
    </p:bg>
    <p:spTree>
      <p:nvGrpSpPr>
        <p:cNvPr id="21" name="Shape 21"/>
        <p:cNvGrpSpPr/>
        <p:nvPr/>
      </p:nvGrpSpPr>
      <p:grpSpPr>
        <a:xfrm>
          <a:off x="0" y="0"/>
          <a:ext cx="0" cy="0"/>
          <a:chOff x="0" y="0"/>
          <a:chExt cx="0" cy="0"/>
        </a:xfrm>
      </p:grpSpPr>
      <p:sp>
        <p:nvSpPr>
          <p:cNvPr id="22" name="Google Shape;22;p3"/>
          <p:cNvSpPr/>
          <p:nvPr>
            <p:ph idx="2" type="pic"/>
          </p:nvPr>
        </p:nvSpPr>
        <p:spPr>
          <a:xfrm>
            <a:off x="5943600" y="0"/>
            <a:ext cx="3218100" cy="5152200"/>
          </a:xfrm>
          <a:prstGeom prst="rect">
            <a:avLst/>
          </a:prstGeom>
          <a:noFill/>
          <a:ln>
            <a:noFill/>
          </a:ln>
        </p:spPr>
      </p:sp>
      <p:sp>
        <p:nvSpPr>
          <p:cNvPr id="23" name="Google Shape;23;p3"/>
          <p:cNvSpPr txBox="1"/>
          <p:nvPr>
            <p:ph idx="12" type="sldNum"/>
          </p:nvPr>
        </p:nvSpPr>
        <p:spPr>
          <a:xfrm>
            <a:off x="8229600" y="431501"/>
            <a:ext cx="4572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4" name="Google Shape;24;p3"/>
          <p:cNvSpPr txBox="1"/>
          <p:nvPr>
            <p:ph type="ctrTitle"/>
          </p:nvPr>
        </p:nvSpPr>
        <p:spPr>
          <a:xfrm>
            <a:off x="457200" y="960125"/>
            <a:ext cx="4572300" cy="21945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lt1"/>
              </a:buClr>
              <a:buSzPts val="6000"/>
              <a:buFont typeface="Inter SemiBold"/>
              <a:buNone/>
              <a:defRPr sz="6000">
                <a:solidFill>
                  <a:schemeClr val="lt1"/>
                </a:solidFill>
                <a:latin typeface="Inter SemiBold"/>
                <a:ea typeface="Inter SemiBold"/>
                <a:cs typeface="Inter SemiBold"/>
                <a:sym typeface="Inter SemiBold"/>
              </a:defRPr>
            </a:lvl1pPr>
            <a:lvl2pPr lvl="1">
              <a:lnSpc>
                <a:spcPct val="80000"/>
              </a:lnSpc>
              <a:spcBef>
                <a:spcPts val="0"/>
              </a:spcBef>
              <a:spcAft>
                <a:spcPts val="0"/>
              </a:spcAft>
              <a:buClr>
                <a:schemeClr val="lt1"/>
              </a:buClr>
              <a:buSzPts val="6000"/>
              <a:buNone/>
              <a:defRPr b="1" sz="6000">
                <a:solidFill>
                  <a:schemeClr val="lt1"/>
                </a:solidFill>
              </a:defRPr>
            </a:lvl2pPr>
            <a:lvl3pPr lvl="2">
              <a:lnSpc>
                <a:spcPct val="80000"/>
              </a:lnSpc>
              <a:spcBef>
                <a:spcPts val="0"/>
              </a:spcBef>
              <a:spcAft>
                <a:spcPts val="0"/>
              </a:spcAft>
              <a:buClr>
                <a:schemeClr val="lt1"/>
              </a:buClr>
              <a:buSzPts val="6000"/>
              <a:buNone/>
              <a:defRPr b="1" sz="6000">
                <a:solidFill>
                  <a:schemeClr val="lt1"/>
                </a:solidFill>
              </a:defRPr>
            </a:lvl3pPr>
            <a:lvl4pPr lvl="3">
              <a:lnSpc>
                <a:spcPct val="80000"/>
              </a:lnSpc>
              <a:spcBef>
                <a:spcPts val="0"/>
              </a:spcBef>
              <a:spcAft>
                <a:spcPts val="0"/>
              </a:spcAft>
              <a:buClr>
                <a:schemeClr val="lt1"/>
              </a:buClr>
              <a:buSzPts val="6000"/>
              <a:buNone/>
              <a:defRPr b="1" sz="6000">
                <a:solidFill>
                  <a:schemeClr val="lt1"/>
                </a:solidFill>
              </a:defRPr>
            </a:lvl4pPr>
            <a:lvl5pPr lvl="4">
              <a:lnSpc>
                <a:spcPct val="80000"/>
              </a:lnSpc>
              <a:spcBef>
                <a:spcPts val="0"/>
              </a:spcBef>
              <a:spcAft>
                <a:spcPts val="0"/>
              </a:spcAft>
              <a:buClr>
                <a:schemeClr val="lt1"/>
              </a:buClr>
              <a:buSzPts val="6000"/>
              <a:buNone/>
              <a:defRPr b="1" sz="6000">
                <a:solidFill>
                  <a:schemeClr val="lt1"/>
                </a:solidFill>
              </a:defRPr>
            </a:lvl5pPr>
            <a:lvl6pPr lvl="5">
              <a:lnSpc>
                <a:spcPct val="80000"/>
              </a:lnSpc>
              <a:spcBef>
                <a:spcPts val="0"/>
              </a:spcBef>
              <a:spcAft>
                <a:spcPts val="0"/>
              </a:spcAft>
              <a:buClr>
                <a:schemeClr val="lt1"/>
              </a:buClr>
              <a:buSzPts val="6000"/>
              <a:buNone/>
              <a:defRPr b="1" sz="6000">
                <a:solidFill>
                  <a:schemeClr val="lt1"/>
                </a:solidFill>
              </a:defRPr>
            </a:lvl6pPr>
            <a:lvl7pPr lvl="6">
              <a:lnSpc>
                <a:spcPct val="80000"/>
              </a:lnSpc>
              <a:spcBef>
                <a:spcPts val="0"/>
              </a:spcBef>
              <a:spcAft>
                <a:spcPts val="0"/>
              </a:spcAft>
              <a:buClr>
                <a:schemeClr val="lt1"/>
              </a:buClr>
              <a:buSzPts val="6000"/>
              <a:buNone/>
              <a:defRPr b="1" sz="6000">
                <a:solidFill>
                  <a:schemeClr val="lt1"/>
                </a:solidFill>
              </a:defRPr>
            </a:lvl7pPr>
            <a:lvl8pPr lvl="7">
              <a:lnSpc>
                <a:spcPct val="80000"/>
              </a:lnSpc>
              <a:spcBef>
                <a:spcPts val="0"/>
              </a:spcBef>
              <a:spcAft>
                <a:spcPts val="0"/>
              </a:spcAft>
              <a:buClr>
                <a:schemeClr val="lt1"/>
              </a:buClr>
              <a:buSzPts val="6000"/>
              <a:buNone/>
              <a:defRPr b="1" sz="6000">
                <a:solidFill>
                  <a:schemeClr val="lt1"/>
                </a:solidFill>
              </a:defRPr>
            </a:lvl8pPr>
            <a:lvl9pPr lvl="8">
              <a:lnSpc>
                <a:spcPct val="80000"/>
              </a:lnSpc>
              <a:spcBef>
                <a:spcPts val="0"/>
              </a:spcBef>
              <a:spcAft>
                <a:spcPts val="0"/>
              </a:spcAft>
              <a:buClr>
                <a:schemeClr val="lt1"/>
              </a:buClr>
              <a:buSzPts val="6000"/>
              <a:buNone/>
              <a:defRPr b="1" sz="6000">
                <a:solidFill>
                  <a:schemeClr val="lt1"/>
                </a:solidFill>
              </a:defRPr>
            </a:lvl9pPr>
          </a:lstStyle>
          <a:p/>
        </p:txBody>
      </p:sp>
      <p:sp>
        <p:nvSpPr>
          <p:cNvPr id="25" name="Google Shape;25;p3"/>
          <p:cNvSpPr/>
          <p:nvPr>
            <p:ph idx="3" type="pic"/>
          </p:nvPr>
        </p:nvSpPr>
        <p:spPr>
          <a:xfrm>
            <a:off x="457200" y="3140075"/>
            <a:ext cx="914700" cy="914700"/>
          </a:xfrm>
          <a:prstGeom prst="roundRect">
            <a:avLst>
              <a:gd fmla="val 50000" name="adj"/>
            </a:avLst>
          </a:prstGeom>
          <a:noFill/>
          <a:ln>
            <a:noFill/>
          </a:ln>
        </p:spPr>
      </p:sp>
      <p:sp>
        <p:nvSpPr>
          <p:cNvPr id="26" name="Google Shape;26;p3"/>
          <p:cNvSpPr/>
          <p:nvPr>
            <p:ph idx="4" type="pic"/>
          </p:nvPr>
        </p:nvSpPr>
        <p:spPr>
          <a:xfrm>
            <a:off x="2641788" y="3140075"/>
            <a:ext cx="914700" cy="914700"/>
          </a:xfrm>
          <a:prstGeom prst="roundRect">
            <a:avLst>
              <a:gd fmla="val 50000" name="adj"/>
            </a:avLst>
          </a:prstGeom>
          <a:noFill/>
          <a:ln>
            <a:noFill/>
          </a:ln>
        </p:spPr>
      </p:sp>
      <p:grpSp>
        <p:nvGrpSpPr>
          <p:cNvPr id="27" name="Google Shape;27;p3"/>
          <p:cNvGrpSpPr/>
          <p:nvPr/>
        </p:nvGrpSpPr>
        <p:grpSpPr>
          <a:xfrm>
            <a:off x="457207" y="4624632"/>
            <a:ext cx="775059" cy="176438"/>
            <a:chOff x="1138300" y="2252975"/>
            <a:chExt cx="5334200" cy="1214300"/>
          </a:xfrm>
        </p:grpSpPr>
        <p:sp>
          <p:nvSpPr>
            <p:cNvPr id="28" name="Google Shape;28;p3"/>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3"/>
          <p:cNvSpPr txBox="1"/>
          <p:nvPr>
            <p:ph idx="1" type="subTitle"/>
          </p:nvPr>
        </p:nvSpPr>
        <p:spPr>
          <a:xfrm>
            <a:off x="1507525" y="3463661"/>
            <a:ext cx="981600" cy="3384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lt1"/>
              </a:buClr>
              <a:buSzPts val="1400"/>
              <a:buFont typeface="Inter SemiBold"/>
              <a:buNone/>
              <a:defRPr sz="1400">
                <a:solidFill>
                  <a:schemeClr val="lt1"/>
                </a:solidFill>
                <a:latin typeface="Inter SemiBold"/>
                <a:ea typeface="Inter SemiBold"/>
                <a:cs typeface="Inter SemiBold"/>
                <a:sym typeface="Inter SemiBold"/>
              </a:defRPr>
            </a:lvl1pPr>
            <a:lvl2pPr lvl="1">
              <a:lnSpc>
                <a:spcPct val="80000"/>
              </a:lnSpc>
              <a:spcBef>
                <a:spcPts val="0"/>
              </a:spcBef>
              <a:spcAft>
                <a:spcPts val="0"/>
              </a:spcAft>
              <a:buClr>
                <a:schemeClr val="lt1"/>
              </a:buClr>
              <a:buSzPts val="1400"/>
              <a:buFont typeface="Inter SemiBold"/>
              <a:buNone/>
              <a:defRPr sz="1400">
                <a:solidFill>
                  <a:schemeClr val="lt1"/>
                </a:solidFill>
                <a:latin typeface="Inter SemiBold"/>
                <a:ea typeface="Inter SemiBold"/>
                <a:cs typeface="Inter SemiBold"/>
                <a:sym typeface="Inter SemiBold"/>
              </a:defRPr>
            </a:lvl2pPr>
            <a:lvl3pPr lvl="2">
              <a:lnSpc>
                <a:spcPct val="80000"/>
              </a:lnSpc>
              <a:spcBef>
                <a:spcPts val="0"/>
              </a:spcBef>
              <a:spcAft>
                <a:spcPts val="0"/>
              </a:spcAft>
              <a:buClr>
                <a:schemeClr val="lt1"/>
              </a:buClr>
              <a:buSzPts val="1400"/>
              <a:buFont typeface="Inter SemiBold"/>
              <a:buNone/>
              <a:defRPr sz="1400">
                <a:solidFill>
                  <a:schemeClr val="lt1"/>
                </a:solidFill>
                <a:latin typeface="Inter SemiBold"/>
                <a:ea typeface="Inter SemiBold"/>
                <a:cs typeface="Inter SemiBold"/>
                <a:sym typeface="Inter SemiBold"/>
              </a:defRPr>
            </a:lvl3pPr>
            <a:lvl4pPr lvl="3">
              <a:lnSpc>
                <a:spcPct val="80000"/>
              </a:lnSpc>
              <a:spcBef>
                <a:spcPts val="0"/>
              </a:spcBef>
              <a:spcAft>
                <a:spcPts val="0"/>
              </a:spcAft>
              <a:buClr>
                <a:schemeClr val="lt1"/>
              </a:buClr>
              <a:buSzPts val="1400"/>
              <a:buFont typeface="Inter SemiBold"/>
              <a:buNone/>
              <a:defRPr sz="1400">
                <a:solidFill>
                  <a:schemeClr val="lt1"/>
                </a:solidFill>
                <a:latin typeface="Inter SemiBold"/>
                <a:ea typeface="Inter SemiBold"/>
                <a:cs typeface="Inter SemiBold"/>
                <a:sym typeface="Inter SemiBold"/>
              </a:defRPr>
            </a:lvl4pPr>
            <a:lvl5pPr lvl="4">
              <a:lnSpc>
                <a:spcPct val="80000"/>
              </a:lnSpc>
              <a:spcBef>
                <a:spcPts val="0"/>
              </a:spcBef>
              <a:spcAft>
                <a:spcPts val="0"/>
              </a:spcAft>
              <a:buClr>
                <a:schemeClr val="lt1"/>
              </a:buClr>
              <a:buSzPts val="1400"/>
              <a:buFont typeface="Inter SemiBold"/>
              <a:buNone/>
              <a:defRPr sz="1400">
                <a:solidFill>
                  <a:schemeClr val="lt1"/>
                </a:solidFill>
                <a:latin typeface="Inter SemiBold"/>
                <a:ea typeface="Inter SemiBold"/>
                <a:cs typeface="Inter SemiBold"/>
                <a:sym typeface="Inter SemiBold"/>
              </a:defRPr>
            </a:lvl5pPr>
            <a:lvl6pPr lvl="5">
              <a:lnSpc>
                <a:spcPct val="80000"/>
              </a:lnSpc>
              <a:spcBef>
                <a:spcPts val="0"/>
              </a:spcBef>
              <a:spcAft>
                <a:spcPts val="0"/>
              </a:spcAft>
              <a:buClr>
                <a:schemeClr val="lt1"/>
              </a:buClr>
              <a:buSzPts val="1400"/>
              <a:buFont typeface="Inter SemiBold"/>
              <a:buNone/>
              <a:defRPr sz="1400">
                <a:solidFill>
                  <a:schemeClr val="lt1"/>
                </a:solidFill>
                <a:latin typeface="Inter SemiBold"/>
                <a:ea typeface="Inter SemiBold"/>
                <a:cs typeface="Inter SemiBold"/>
                <a:sym typeface="Inter SemiBold"/>
              </a:defRPr>
            </a:lvl6pPr>
            <a:lvl7pPr lvl="6">
              <a:lnSpc>
                <a:spcPct val="80000"/>
              </a:lnSpc>
              <a:spcBef>
                <a:spcPts val="0"/>
              </a:spcBef>
              <a:spcAft>
                <a:spcPts val="0"/>
              </a:spcAft>
              <a:buClr>
                <a:schemeClr val="lt1"/>
              </a:buClr>
              <a:buSzPts val="1400"/>
              <a:buFont typeface="Inter SemiBold"/>
              <a:buNone/>
              <a:defRPr sz="1400">
                <a:solidFill>
                  <a:schemeClr val="lt1"/>
                </a:solidFill>
                <a:latin typeface="Inter SemiBold"/>
                <a:ea typeface="Inter SemiBold"/>
                <a:cs typeface="Inter SemiBold"/>
                <a:sym typeface="Inter SemiBold"/>
              </a:defRPr>
            </a:lvl7pPr>
            <a:lvl8pPr lvl="7">
              <a:lnSpc>
                <a:spcPct val="80000"/>
              </a:lnSpc>
              <a:spcBef>
                <a:spcPts val="0"/>
              </a:spcBef>
              <a:spcAft>
                <a:spcPts val="0"/>
              </a:spcAft>
              <a:buClr>
                <a:schemeClr val="lt1"/>
              </a:buClr>
              <a:buSzPts val="1400"/>
              <a:buFont typeface="Inter SemiBold"/>
              <a:buNone/>
              <a:defRPr sz="1400">
                <a:solidFill>
                  <a:schemeClr val="lt1"/>
                </a:solidFill>
                <a:latin typeface="Inter SemiBold"/>
                <a:ea typeface="Inter SemiBold"/>
                <a:cs typeface="Inter SemiBold"/>
                <a:sym typeface="Inter SemiBold"/>
              </a:defRPr>
            </a:lvl8pPr>
            <a:lvl9pPr lvl="8">
              <a:lnSpc>
                <a:spcPct val="80000"/>
              </a:lnSpc>
              <a:spcBef>
                <a:spcPts val="0"/>
              </a:spcBef>
              <a:spcAft>
                <a:spcPts val="0"/>
              </a:spcAft>
              <a:buClr>
                <a:schemeClr val="lt1"/>
              </a:buClr>
              <a:buSzPts val="1400"/>
              <a:buFont typeface="Inter SemiBold"/>
              <a:buNone/>
              <a:defRPr sz="1400">
                <a:solidFill>
                  <a:schemeClr val="lt1"/>
                </a:solidFill>
                <a:latin typeface="Inter SemiBold"/>
                <a:ea typeface="Inter SemiBold"/>
                <a:cs typeface="Inter SemiBold"/>
                <a:sym typeface="Inter SemiBold"/>
              </a:defRPr>
            </a:lvl9pPr>
          </a:lstStyle>
          <a:p/>
        </p:txBody>
      </p:sp>
      <p:sp>
        <p:nvSpPr>
          <p:cNvPr id="35" name="Google Shape;35;p3"/>
          <p:cNvSpPr txBox="1"/>
          <p:nvPr>
            <p:ph idx="5" type="subTitle"/>
          </p:nvPr>
        </p:nvSpPr>
        <p:spPr>
          <a:xfrm>
            <a:off x="1507525" y="3802038"/>
            <a:ext cx="981600" cy="176400"/>
          </a:xfrm>
          <a:prstGeom prst="rect">
            <a:avLst/>
          </a:prstGeom>
        </p:spPr>
        <p:txBody>
          <a:bodyPr anchorCtr="0" anchor="b" bIns="0" lIns="0" spcFirstLastPara="1" rIns="0" wrap="square" tIns="0">
            <a:noAutofit/>
          </a:bodyPr>
          <a:lstStyle>
            <a:lvl1pPr lvl="0">
              <a:lnSpc>
                <a:spcPct val="100000"/>
              </a:lnSpc>
              <a:spcBef>
                <a:spcPts val="0"/>
              </a:spcBef>
              <a:spcAft>
                <a:spcPts val="0"/>
              </a:spcAft>
              <a:buClr>
                <a:schemeClr val="lt1"/>
              </a:buClr>
              <a:buSzPts val="900"/>
              <a:buNone/>
              <a:defRPr sz="900">
                <a:solidFill>
                  <a:schemeClr val="lt1"/>
                </a:solidFill>
              </a:defRPr>
            </a:lvl1pPr>
            <a:lvl2pPr lvl="1">
              <a:lnSpc>
                <a:spcPct val="100000"/>
              </a:lnSpc>
              <a:spcBef>
                <a:spcPts val="0"/>
              </a:spcBef>
              <a:spcAft>
                <a:spcPts val="0"/>
              </a:spcAft>
              <a:buClr>
                <a:schemeClr val="lt1"/>
              </a:buClr>
              <a:buSzPts val="900"/>
              <a:buNone/>
              <a:defRPr sz="900">
                <a:solidFill>
                  <a:schemeClr val="lt1"/>
                </a:solidFill>
              </a:defRPr>
            </a:lvl2pPr>
            <a:lvl3pPr lvl="2">
              <a:lnSpc>
                <a:spcPct val="100000"/>
              </a:lnSpc>
              <a:spcBef>
                <a:spcPts val="0"/>
              </a:spcBef>
              <a:spcAft>
                <a:spcPts val="0"/>
              </a:spcAft>
              <a:buClr>
                <a:schemeClr val="lt1"/>
              </a:buClr>
              <a:buSzPts val="900"/>
              <a:buNone/>
              <a:defRPr sz="900">
                <a:solidFill>
                  <a:schemeClr val="lt1"/>
                </a:solidFill>
              </a:defRPr>
            </a:lvl3pPr>
            <a:lvl4pPr lvl="3">
              <a:lnSpc>
                <a:spcPct val="100000"/>
              </a:lnSpc>
              <a:spcBef>
                <a:spcPts val="0"/>
              </a:spcBef>
              <a:spcAft>
                <a:spcPts val="0"/>
              </a:spcAft>
              <a:buClr>
                <a:schemeClr val="lt1"/>
              </a:buClr>
              <a:buSzPts val="900"/>
              <a:buNone/>
              <a:defRPr sz="900">
                <a:solidFill>
                  <a:schemeClr val="lt1"/>
                </a:solidFill>
              </a:defRPr>
            </a:lvl4pPr>
            <a:lvl5pPr lvl="4">
              <a:lnSpc>
                <a:spcPct val="100000"/>
              </a:lnSpc>
              <a:spcBef>
                <a:spcPts val="0"/>
              </a:spcBef>
              <a:spcAft>
                <a:spcPts val="0"/>
              </a:spcAft>
              <a:buClr>
                <a:schemeClr val="lt1"/>
              </a:buClr>
              <a:buSzPts val="900"/>
              <a:buNone/>
              <a:defRPr sz="900">
                <a:solidFill>
                  <a:schemeClr val="lt1"/>
                </a:solidFill>
              </a:defRPr>
            </a:lvl5pPr>
            <a:lvl6pPr lvl="5">
              <a:lnSpc>
                <a:spcPct val="100000"/>
              </a:lnSpc>
              <a:spcBef>
                <a:spcPts val="0"/>
              </a:spcBef>
              <a:spcAft>
                <a:spcPts val="0"/>
              </a:spcAft>
              <a:buClr>
                <a:schemeClr val="lt1"/>
              </a:buClr>
              <a:buSzPts val="900"/>
              <a:buNone/>
              <a:defRPr sz="900">
                <a:solidFill>
                  <a:schemeClr val="lt1"/>
                </a:solidFill>
              </a:defRPr>
            </a:lvl6pPr>
            <a:lvl7pPr lvl="6">
              <a:lnSpc>
                <a:spcPct val="100000"/>
              </a:lnSpc>
              <a:spcBef>
                <a:spcPts val="0"/>
              </a:spcBef>
              <a:spcAft>
                <a:spcPts val="0"/>
              </a:spcAft>
              <a:buClr>
                <a:schemeClr val="lt1"/>
              </a:buClr>
              <a:buSzPts val="900"/>
              <a:buNone/>
              <a:defRPr sz="900">
                <a:solidFill>
                  <a:schemeClr val="lt1"/>
                </a:solidFill>
              </a:defRPr>
            </a:lvl7pPr>
            <a:lvl8pPr lvl="7">
              <a:lnSpc>
                <a:spcPct val="100000"/>
              </a:lnSpc>
              <a:spcBef>
                <a:spcPts val="0"/>
              </a:spcBef>
              <a:spcAft>
                <a:spcPts val="0"/>
              </a:spcAft>
              <a:buClr>
                <a:schemeClr val="lt1"/>
              </a:buClr>
              <a:buSzPts val="900"/>
              <a:buNone/>
              <a:defRPr sz="900">
                <a:solidFill>
                  <a:schemeClr val="lt1"/>
                </a:solidFill>
              </a:defRPr>
            </a:lvl8pPr>
            <a:lvl9pPr lvl="8">
              <a:lnSpc>
                <a:spcPct val="100000"/>
              </a:lnSpc>
              <a:spcBef>
                <a:spcPts val="0"/>
              </a:spcBef>
              <a:spcAft>
                <a:spcPts val="0"/>
              </a:spcAft>
              <a:buClr>
                <a:schemeClr val="lt1"/>
              </a:buClr>
              <a:buSzPts val="900"/>
              <a:buNone/>
              <a:defRPr sz="900">
                <a:solidFill>
                  <a:schemeClr val="lt1"/>
                </a:solidFill>
              </a:defRPr>
            </a:lvl9pPr>
          </a:lstStyle>
          <a:p/>
        </p:txBody>
      </p:sp>
      <p:sp>
        <p:nvSpPr>
          <p:cNvPr id="36" name="Google Shape;36;p3"/>
          <p:cNvSpPr txBox="1"/>
          <p:nvPr>
            <p:ph idx="6" type="subTitle"/>
          </p:nvPr>
        </p:nvSpPr>
        <p:spPr>
          <a:xfrm>
            <a:off x="3692121" y="3463661"/>
            <a:ext cx="981600" cy="3384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lt1"/>
              </a:buClr>
              <a:buSzPts val="1400"/>
              <a:buFont typeface="Inter SemiBold"/>
              <a:buNone/>
              <a:defRPr sz="1400">
                <a:solidFill>
                  <a:schemeClr val="lt1"/>
                </a:solidFill>
                <a:latin typeface="Inter SemiBold"/>
                <a:ea typeface="Inter SemiBold"/>
                <a:cs typeface="Inter SemiBold"/>
                <a:sym typeface="Inter SemiBold"/>
              </a:defRPr>
            </a:lvl1pPr>
            <a:lvl2pPr lvl="1">
              <a:lnSpc>
                <a:spcPct val="80000"/>
              </a:lnSpc>
              <a:spcBef>
                <a:spcPts val="0"/>
              </a:spcBef>
              <a:spcAft>
                <a:spcPts val="0"/>
              </a:spcAft>
              <a:buClr>
                <a:schemeClr val="lt1"/>
              </a:buClr>
              <a:buSzPts val="1400"/>
              <a:buFont typeface="Inter SemiBold"/>
              <a:buNone/>
              <a:defRPr sz="1400">
                <a:solidFill>
                  <a:schemeClr val="lt1"/>
                </a:solidFill>
                <a:latin typeface="Inter SemiBold"/>
                <a:ea typeface="Inter SemiBold"/>
                <a:cs typeface="Inter SemiBold"/>
                <a:sym typeface="Inter SemiBold"/>
              </a:defRPr>
            </a:lvl2pPr>
            <a:lvl3pPr lvl="2">
              <a:lnSpc>
                <a:spcPct val="80000"/>
              </a:lnSpc>
              <a:spcBef>
                <a:spcPts val="0"/>
              </a:spcBef>
              <a:spcAft>
                <a:spcPts val="0"/>
              </a:spcAft>
              <a:buClr>
                <a:schemeClr val="lt1"/>
              </a:buClr>
              <a:buSzPts val="1400"/>
              <a:buFont typeface="Inter SemiBold"/>
              <a:buNone/>
              <a:defRPr sz="1400">
                <a:solidFill>
                  <a:schemeClr val="lt1"/>
                </a:solidFill>
                <a:latin typeface="Inter SemiBold"/>
                <a:ea typeface="Inter SemiBold"/>
                <a:cs typeface="Inter SemiBold"/>
                <a:sym typeface="Inter SemiBold"/>
              </a:defRPr>
            </a:lvl3pPr>
            <a:lvl4pPr lvl="3">
              <a:lnSpc>
                <a:spcPct val="80000"/>
              </a:lnSpc>
              <a:spcBef>
                <a:spcPts val="0"/>
              </a:spcBef>
              <a:spcAft>
                <a:spcPts val="0"/>
              </a:spcAft>
              <a:buClr>
                <a:schemeClr val="lt1"/>
              </a:buClr>
              <a:buSzPts val="1400"/>
              <a:buFont typeface="Inter SemiBold"/>
              <a:buNone/>
              <a:defRPr sz="1400">
                <a:solidFill>
                  <a:schemeClr val="lt1"/>
                </a:solidFill>
                <a:latin typeface="Inter SemiBold"/>
                <a:ea typeface="Inter SemiBold"/>
                <a:cs typeface="Inter SemiBold"/>
                <a:sym typeface="Inter SemiBold"/>
              </a:defRPr>
            </a:lvl4pPr>
            <a:lvl5pPr lvl="4">
              <a:lnSpc>
                <a:spcPct val="80000"/>
              </a:lnSpc>
              <a:spcBef>
                <a:spcPts val="0"/>
              </a:spcBef>
              <a:spcAft>
                <a:spcPts val="0"/>
              </a:spcAft>
              <a:buClr>
                <a:schemeClr val="lt1"/>
              </a:buClr>
              <a:buSzPts val="1400"/>
              <a:buFont typeface="Inter SemiBold"/>
              <a:buNone/>
              <a:defRPr sz="1400">
                <a:solidFill>
                  <a:schemeClr val="lt1"/>
                </a:solidFill>
                <a:latin typeface="Inter SemiBold"/>
                <a:ea typeface="Inter SemiBold"/>
                <a:cs typeface="Inter SemiBold"/>
                <a:sym typeface="Inter SemiBold"/>
              </a:defRPr>
            </a:lvl5pPr>
            <a:lvl6pPr lvl="5">
              <a:lnSpc>
                <a:spcPct val="80000"/>
              </a:lnSpc>
              <a:spcBef>
                <a:spcPts val="0"/>
              </a:spcBef>
              <a:spcAft>
                <a:spcPts val="0"/>
              </a:spcAft>
              <a:buClr>
                <a:schemeClr val="lt1"/>
              </a:buClr>
              <a:buSzPts val="1400"/>
              <a:buFont typeface="Inter SemiBold"/>
              <a:buNone/>
              <a:defRPr sz="1400">
                <a:solidFill>
                  <a:schemeClr val="lt1"/>
                </a:solidFill>
                <a:latin typeface="Inter SemiBold"/>
                <a:ea typeface="Inter SemiBold"/>
                <a:cs typeface="Inter SemiBold"/>
                <a:sym typeface="Inter SemiBold"/>
              </a:defRPr>
            </a:lvl6pPr>
            <a:lvl7pPr lvl="6">
              <a:lnSpc>
                <a:spcPct val="80000"/>
              </a:lnSpc>
              <a:spcBef>
                <a:spcPts val="0"/>
              </a:spcBef>
              <a:spcAft>
                <a:spcPts val="0"/>
              </a:spcAft>
              <a:buClr>
                <a:schemeClr val="lt1"/>
              </a:buClr>
              <a:buSzPts val="1400"/>
              <a:buFont typeface="Inter SemiBold"/>
              <a:buNone/>
              <a:defRPr sz="1400">
                <a:solidFill>
                  <a:schemeClr val="lt1"/>
                </a:solidFill>
                <a:latin typeface="Inter SemiBold"/>
                <a:ea typeface="Inter SemiBold"/>
                <a:cs typeface="Inter SemiBold"/>
                <a:sym typeface="Inter SemiBold"/>
              </a:defRPr>
            </a:lvl7pPr>
            <a:lvl8pPr lvl="7">
              <a:lnSpc>
                <a:spcPct val="80000"/>
              </a:lnSpc>
              <a:spcBef>
                <a:spcPts val="0"/>
              </a:spcBef>
              <a:spcAft>
                <a:spcPts val="0"/>
              </a:spcAft>
              <a:buClr>
                <a:schemeClr val="lt1"/>
              </a:buClr>
              <a:buSzPts val="1400"/>
              <a:buFont typeface="Inter SemiBold"/>
              <a:buNone/>
              <a:defRPr sz="1400">
                <a:solidFill>
                  <a:schemeClr val="lt1"/>
                </a:solidFill>
                <a:latin typeface="Inter SemiBold"/>
                <a:ea typeface="Inter SemiBold"/>
                <a:cs typeface="Inter SemiBold"/>
                <a:sym typeface="Inter SemiBold"/>
              </a:defRPr>
            </a:lvl8pPr>
            <a:lvl9pPr lvl="8">
              <a:lnSpc>
                <a:spcPct val="80000"/>
              </a:lnSpc>
              <a:spcBef>
                <a:spcPts val="0"/>
              </a:spcBef>
              <a:spcAft>
                <a:spcPts val="0"/>
              </a:spcAft>
              <a:buClr>
                <a:schemeClr val="lt1"/>
              </a:buClr>
              <a:buSzPts val="1400"/>
              <a:buFont typeface="Inter SemiBold"/>
              <a:buNone/>
              <a:defRPr sz="1400">
                <a:solidFill>
                  <a:schemeClr val="lt1"/>
                </a:solidFill>
                <a:latin typeface="Inter SemiBold"/>
                <a:ea typeface="Inter SemiBold"/>
                <a:cs typeface="Inter SemiBold"/>
                <a:sym typeface="Inter SemiBold"/>
              </a:defRPr>
            </a:lvl9pPr>
          </a:lstStyle>
          <a:p/>
        </p:txBody>
      </p:sp>
      <p:sp>
        <p:nvSpPr>
          <p:cNvPr id="37" name="Google Shape;37;p3"/>
          <p:cNvSpPr txBox="1"/>
          <p:nvPr>
            <p:ph idx="7" type="subTitle"/>
          </p:nvPr>
        </p:nvSpPr>
        <p:spPr>
          <a:xfrm>
            <a:off x="3692113" y="3802038"/>
            <a:ext cx="981600" cy="176400"/>
          </a:xfrm>
          <a:prstGeom prst="rect">
            <a:avLst/>
          </a:prstGeom>
        </p:spPr>
        <p:txBody>
          <a:bodyPr anchorCtr="0" anchor="b" bIns="0" lIns="0" spcFirstLastPara="1" rIns="0" wrap="square" tIns="0">
            <a:noAutofit/>
          </a:bodyPr>
          <a:lstStyle>
            <a:lvl1pPr lvl="0">
              <a:lnSpc>
                <a:spcPct val="100000"/>
              </a:lnSpc>
              <a:spcBef>
                <a:spcPts val="0"/>
              </a:spcBef>
              <a:spcAft>
                <a:spcPts val="0"/>
              </a:spcAft>
              <a:buClr>
                <a:schemeClr val="lt1"/>
              </a:buClr>
              <a:buSzPts val="900"/>
              <a:buNone/>
              <a:defRPr sz="900">
                <a:solidFill>
                  <a:schemeClr val="lt1"/>
                </a:solidFill>
              </a:defRPr>
            </a:lvl1pPr>
            <a:lvl2pPr lvl="1">
              <a:lnSpc>
                <a:spcPct val="100000"/>
              </a:lnSpc>
              <a:spcBef>
                <a:spcPts val="0"/>
              </a:spcBef>
              <a:spcAft>
                <a:spcPts val="0"/>
              </a:spcAft>
              <a:buClr>
                <a:schemeClr val="lt1"/>
              </a:buClr>
              <a:buSzPts val="900"/>
              <a:buNone/>
              <a:defRPr sz="900">
                <a:solidFill>
                  <a:schemeClr val="lt1"/>
                </a:solidFill>
              </a:defRPr>
            </a:lvl2pPr>
            <a:lvl3pPr lvl="2">
              <a:lnSpc>
                <a:spcPct val="100000"/>
              </a:lnSpc>
              <a:spcBef>
                <a:spcPts val="0"/>
              </a:spcBef>
              <a:spcAft>
                <a:spcPts val="0"/>
              </a:spcAft>
              <a:buClr>
                <a:schemeClr val="lt1"/>
              </a:buClr>
              <a:buSzPts val="900"/>
              <a:buNone/>
              <a:defRPr sz="900">
                <a:solidFill>
                  <a:schemeClr val="lt1"/>
                </a:solidFill>
              </a:defRPr>
            </a:lvl3pPr>
            <a:lvl4pPr lvl="3">
              <a:lnSpc>
                <a:spcPct val="100000"/>
              </a:lnSpc>
              <a:spcBef>
                <a:spcPts val="0"/>
              </a:spcBef>
              <a:spcAft>
                <a:spcPts val="0"/>
              </a:spcAft>
              <a:buClr>
                <a:schemeClr val="lt1"/>
              </a:buClr>
              <a:buSzPts val="900"/>
              <a:buNone/>
              <a:defRPr sz="900">
                <a:solidFill>
                  <a:schemeClr val="lt1"/>
                </a:solidFill>
              </a:defRPr>
            </a:lvl4pPr>
            <a:lvl5pPr lvl="4">
              <a:lnSpc>
                <a:spcPct val="100000"/>
              </a:lnSpc>
              <a:spcBef>
                <a:spcPts val="0"/>
              </a:spcBef>
              <a:spcAft>
                <a:spcPts val="0"/>
              </a:spcAft>
              <a:buClr>
                <a:schemeClr val="lt1"/>
              </a:buClr>
              <a:buSzPts val="900"/>
              <a:buNone/>
              <a:defRPr sz="900">
                <a:solidFill>
                  <a:schemeClr val="lt1"/>
                </a:solidFill>
              </a:defRPr>
            </a:lvl5pPr>
            <a:lvl6pPr lvl="5">
              <a:lnSpc>
                <a:spcPct val="100000"/>
              </a:lnSpc>
              <a:spcBef>
                <a:spcPts val="0"/>
              </a:spcBef>
              <a:spcAft>
                <a:spcPts val="0"/>
              </a:spcAft>
              <a:buClr>
                <a:schemeClr val="lt1"/>
              </a:buClr>
              <a:buSzPts val="900"/>
              <a:buNone/>
              <a:defRPr sz="900">
                <a:solidFill>
                  <a:schemeClr val="lt1"/>
                </a:solidFill>
              </a:defRPr>
            </a:lvl6pPr>
            <a:lvl7pPr lvl="6">
              <a:lnSpc>
                <a:spcPct val="100000"/>
              </a:lnSpc>
              <a:spcBef>
                <a:spcPts val="0"/>
              </a:spcBef>
              <a:spcAft>
                <a:spcPts val="0"/>
              </a:spcAft>
              <a:buClr>
                <a:schemeClr val="lt1"/>
              </a:buClr>
              <a:buSzPts val="900"/>
              <a:buNone/>
              <a:defRPr sz="900">
                <a:solidFill>
                  <a:schemeClr val="lt1"/>
                </a:solidFill>
              </a:defRPr>
            </a:lvl7pPr>
            <a:lvl8pPr lvl="7">
              <a:lnSpc>
                <a:spcPct val="100000"/>
              </a:lnSpc>
              <a:spcBef>
                <a:spcPts val="0"/>
              </a:spcBef>
              <a:spcAft>
                <a:spcPts val="0"/>
              </a:spcAft>
              <a:buClr>
                <a:schemeClr val="lt1"/>
              </a:buClr>
              <a:buSzPts val="900"/>
              <a:buNone/>
              <a:defRPr sz="900">
                <a:solidFill>
                  <a:schemeClr val="lt1"/>
                </a:solidFill>
              </a:defRPr>
            </a:lvl8pPr>
            <a:lvl9pPr lvl="8">
              <a:lnSpc>
                <a:spcPct val="100000"/>
              </a:lnSpc>
              <a:spcBef>
                <a:spcPts val="0"/>
              </a:spcBef>
              <a:spcAft>
                <a:spcPts val="0"/>
              </a:spcAft>
              <a:buClr>
                <a:schemeClr val="lt1"/>
              </a:buClr>
              <a:buSzPts val="900"/>
              <a:buNone/>
              <a:defRPr sz="900">
                <a:solidFill>
                  <a:schemeClr val="lt1"/>
                </a:solidFill>
              </a:defRPr>
            </a:lvl9pPr>
          </a:lstStyle>
          <a:p/>
        </p:txBody>
      </p:sp>
      <p:sp>
        <p:nvSpPr>
          <p:cNvPr id="38" name="Google Shape;38;p3"/>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p:cSld name="TITLE_4_1_1_1_2_2">
    <p:bg>
      <p:bgPr>
        <a:solidFill>
          <a:schemeClr val="lt2"/>
        </a:solidFill>
      </p:bgPr>
    </p:bg>
    <p:spTree>
      <p:nvGrpSpPr>
        <p:cNvPr id="390" name="Shape 390"/>
        <p:cNvGrpSpPr/>
        <p:nvPr/>
      </p:nvGrpSpPr>
      <p:grpSpPr>
        <a:xfrm>
          <a:off x="0" y="0"/>
          <a:ext cx="0" cy="0"/>
          <a:chOff x="0" y="0"/>
          <a:chExt cx="0" cy="0"/>
        </a:xfrm>
      </p:grpSpPr>
      <p:sp>
        <p:nvSpPr>
          <p:cNvPr id="391" name="Google Shape;391;p21"/>
          <p:cNvSpPr txBox="1"/>
          <p:nvPr>
            <p:ph type="ctrTitle"/>
          </p:nvPr>
        </p:nvSpPr>
        <p:spPr>
          <a:xfrm>
            <a:off x="457200" y="457200"/>
            <a:ext cx="8229600" cy="4206000"/>
          </a:xfrm>
          <a:prstGeom prst="rect">
            <a:avLst/>
          </a:prstGeom>
        </p:spPr>
        <p:txBody>
          <a:bodyPr anchorCtr="0" anchor="ctr" bIns="0" lIns="0" spcFirstLastPara="1" rIns="0" wrap="square" tIns="0">
            <a:noAutofit/>
          </a:bodyPr>
          <a:lstStyle>
            <a:lvl1pPr lvl="0">
              <a:lnSpc>
                <a:spcPct val="90000"/>
              </a:lnSpc>
              <a:spcBef>
                <a:spcPts val="0"/>
              </a:spcBef>
              <a:spcAft>
                <a:spcPts val="0"/>
              </a:spcAft>
              <a:buClr>
                <a:schemeClr val="lt1"/>
              </a:buClr>
              <a:buSzPts val="5000"/>
              <a:buFont typeface="Inter SemiBold"/>
              <a:buNone/>
              <a:defRPr sz="5000">
                <a:solidFill>
                  <a:schemeClr val="lt1"/>
                </a:solidFill>
                <a:latin typeface="Inter SemiBold"/>
                <a:ea typeface="Inter SemiBold"/>
                <a:cs typeface="Inter SemiBold"/>
                <a:sym typeface="Inter SemiBold"/>
              </a:defRPr>
            </a:lvl1pPr>
            <a:lvl2pPr lvl="1">
              <a:lnSpc>
                <a:spcPct val="90000"/>
              </a:lnSpc>
              <a:spcBef>
                <a:spcPts val="0"/>
              </a:spcBef>
              <a:spcAft>
                <a:spcPts val="0"/>
              </a:spcAft>
              <a:buClr>
                <a:schemeClr val="lt1"/>
              </a:buClr>
              <a:buSzPts val="5000"/>
              <a:buNone/>
              <a:defRPr b="1" sz="5000">
                <a:solidFill>
                  <a:schemeClr val="lt1"/>
                </a:solidFill>
              </a:defRPr>
            </a:lvl2pPr>
            <a:lvl3pPr lvl="2">
              <a:lnSpc>
                <a:spcPct val="90000"/>
              </a:lnSpc>
              <a:spcBef>
                <a:spcPts val="0"/>
              </a:spcBef>
              <a:spcAft>
                <a:spcPts val="0"/>
              </a:spcAft>
              <a:buClr>
                <a:schemeClr val="lt1"/>
              </a:buClr>
              <a:buSzPts val="5000"/>
              <a:buNone/>
              <a:defRPr b="1" sz="5000">
                <a:solidFill>
                  <a:schemeClr val="lt1"/>
                </a:solidFill>
              </a:defRPr>
            </a:lvl3pPr>
            <a:lvl4pPr lvl="3">
              <a:lnSpc>
                <a:spcPct val="90000"/>
              </a:lnSpc>
              <a:spcBef>
                <a:spcPts val="0"/>
              </a:spcBef>
              <a:spcAft>
                <a:spcPts val="0"/>
              </a:spcAft>
              <a:buClr>
                <a:schemeClr val="lt1"/>
              </a:buClr>
              <a:buSzPts val="5000"/>
              <a:buNone/>
              <a:defRPr b="1" sz="5000">
                <a:solidFill>
                  <a:schemeClr val="lt1"/>
                </a:solidFill>
              </a:defRPr>
            </a:lvl4pPr>
            <a:lvl5pPr lvl="4">
              <a:lnSpc>
                <a:spcPct val="90000"/>
              </a:lnSpc>
              <a:spcBef>
                <a:spcPts val="0"/>
              </a:spcBef>
              <a:spcAft>
                <a:spcPts val="0"/>
              </a:spcAft>
              <a:buClr>
                <a:schemeClr val="lt1"/>
              </a:buClr>
              <a:buSzPts val="5000"/>
              <a:buNone/>
              <a:defRPr b="1" sz="5000">
                <a:solidFill>
                  <a:schemeClr val="lt1"/>
                </a:solidFill>
              </a:defRPr>
            </a:lvl5pPr>
            <a:lvl6pPr lvl="5">
              <a:lnSpc>
                <a:spcPct val="90000"/>
              </a:lnSpc>
              <a:spcBef>
                <a:spcPts val="0"/>
              </a:spcBef>
              <a:spcAft>
                <a:spcPts val="0"/>
              </a:spcAft>
              <a:buClr>
                <a:schemeClr val="lt1"/>
              </a:buClr>
              <a:buSzPts val="5000"/>
              <a:buNone/>
              <a:defRPr b="1" sz="5000">
                <a:solidFill>
                  <a:schemeClr val="lt1"/>
                </a:solidFill>
              </a:defRPr>
            </a:lvl6pPr>
            <a:lvl7pPr lvl="6">
              <a:lnSpc>
                <a:spcPct val="90000"/>
              </a:lnSpc>
              <a:spcBef>
                <a:spcPts val="0"/>
              </a:spcBef>
              <a:spcAft>
                <a:spcPts val="0"/>
              </a:spcAft>
              <a:buClr>
                <a:schemeClr val="lt1"/>
              </a:buClr>
              <a:buSzPts val="5000"/>
              <a:buNone/>
              <a:defRPr b="1" sz="5000">
                <a:solidFill>
                  <a:schemeClr val="lt1"/>
                </a:solidFill>
              </a:defRPr>
            </a:lvl7pPr>
            <a:lvl8pPr lvl="7">
              <a:lnSpc>
                <a:spcPct val="90000"/>
              </a:lnSpc>
              <a:spcBef>
                <a:spcPts val="0"/>
              </a:spcBef>
              <a:spcAft>
                <a:spcPts val="0"/>
              </a:spcAft>
              <a:buClr>
                <a:schemeClr val="lt1"/>
              </a:buClr>
              <a:buSzPts val="5000"/>
              <a:buNone/>
              <a:defRPr b="1" sz="5000">
                <a:solidFill>
                  <a:schemeClr val="lt1"/>
                </a:solidFill>
              </a:defRPr>
            </a:lvl8pPr>
            <a:lvl9pPr lvl="8">
              <a:lnSpc>
                <a:spcPct val="90000"/>
              </a:lnSpc>
              <a:spcBef>
                <a:spcPts val="0"/>
              </a:spcBef>
              <a:spcAft>
                <a:spcPts val="0"/>
              </a:spcAft>
              <a:buClr>
                <a:schemeClr val="lt1"/>
              </a:buClr>
              <a:buSzPts val="5000"/>
              <a:buNone/>
              <a:defRPr b="1" sz="5000">
                <a:solidFill>
                  <a:schemeClr val="lt1"/>
                </a:solidFill>
              </a:defRPr>
            </a:lvl9pPr>
          </a:lstStyle>
          <a:p/>
        </p:txBody>
      </p:sp>
      <p:sp>
        <p:nvSpPr>
          <p:cNvPr id="392" name="Google Shape;392;p21"/>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93" name="Google Shape;393;p21"/>
          <p:cNvGrpSpPr/>
          <p:nvPr/>
        </p:nvGrpSpPr>
        <p:grpSpPr>
          <a:xfrm>
            <a:off x="457236" y="4663458"/>
            <a:ext cx="548356" cy="124830"/>
            <a:chOff x="1138300" y="2252975"/>
            <a:chExt cx="5334200" cy="1214300"/>
          </a:xfrm>
        </p:grpSpPr>
        <p:sp>
          <p:nvSpPr>
            <p:cNvPr id="394" name="Google Shape;394;p21"/>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395" name="Google Shape;395;p21"/>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396" name="Google Shape;396;p21"/>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397" name="Google Shape;397;p21"/>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398" name="Google Shape;398;p21"/>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399" name="Google Shape;399;p21"/>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400" name="Google Shape;400;p21"/>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2">
  <p:cSld name="TITLE_4_1_1_1_2_2_2">
    <p:bg>
      <p:bgPr>
        <a:solidFill>
          <a:schemeClr val="dk2"/>
        </a:solidFill>
      </p:bgPr>
    </p:bg>
    <p:spTree>
      <p:nvGrpSpPr>
        <p:cNvPr id="401" name="Shape 401"/>
        <p:cNvGrpSpPr/>
        <p:nvPr/>
      </p:nvGrpSpPr>
      <p:grpSpPr>
        <a:xfrm>
          <a:off x="0" y="0"/>
          <a:ext cx="0" cy="0"/>
          <a:chOff x="0" y="0"/>
          <a:chExt cx="0" cy="0"/>
        </a:xfrm>
      </p:grpSpPr>
      <p:sp>
        <p:nvSpPr>
          <p:cNvPr id="402" name="Google Shape;402;p22"/>
          <p:cNvSpPr txBox="1"/>
          <p:nvPr>
            <p:ph type="ctrTitle"/>
          </p:nvPr>
        </p:nvSpPr>
        <p:spPr>
          <a:xfrm>
            <a:off x="457200" y="457200"/>
            <a:ext cx="8229600" cy="4206000"/>
          </a:xfrm>
          <a:prstGeom prst="rect">
            <a:avLst/>
          </a:prstGeom>
        </p:spPr>
        <p:txBody>
          <a:bodyPr anchorCtr="0" anchor="ctr" bIns="0" lIns="0" spcFirstLastPara="1" rIns="0" wrap="square" tIns="0">
            <a:noAutofit/>
          </a:bodyPr>
          <a:lstStyle>
            <a:lvl1pPr lvl="0">
              <a:lnSpc>
                <a:spcPct val="90000"/>
              </a:lnSpc>
              <a:spcBef>
                <a:spcPts val="0"/>
              </a:spcBef>
              <a:spcAft>
                <a:spcPts val="0"/>
              </a:spcAft>
              <a:buSzPts val="5000"/>
              <a:buFont typeface="Inter SemiBold"/>
              <a:buNone/>
              <a:defRPr sz="5000">
                <a:latin typeface="Inter SemiBold"/>
                <a:ea typeface="Inter SemiBold"/>
                <a:cs typeface="Inter SemiBold"/>
                <a:sym typeface="Inter SemiBold"/>
              </a:defRPr>
            </a:lvl1pPr>
            <a:lvl2pPr lvl="1">
              <a:lnSpc>
                <a:spcPct val="90000"/>
              </a:lnSpc>
              <a:spcBef>
                <a:spcPts val="0"/>
              </a:spcBef>
              <a:spcAft>
                <a:spcPts val="0"/>
              </a:spcAft>
              <a:buSzPts val="5000"/>
              <a:buNone/>
              <a:defRPr b="1" sz="5000"/>
            </a:lvl2pPr>
            <a:lvl3pPr lvl="2">
              <a:lnSpc>
                <a:spcPct val="90000"/>
              </a:lnSpc>
              <a:spcBef>
                <a:spcPts val="0"/>
              </a:spcBef>
              <a:spcAft>
                <a:spcPts val="0"/>
              </a:spcAft>
              <a:buSzPts val="5000"/>
              <a:buNone/>
              <a:defRPr b="1" sz="5000"/>
            </a:lvl3pPr>
            <a:lvl4pPr lvl="3">
              <a:lnSpc>
                <a:spcPct val="90000"/>
              </a:lnSpc>
              <a:spcBef>
                <a:spcPts val="0"/>
              </a:spcBef>
              <a:spcAft>
                <a:spcPts val="0"/>
              </a:spcAft>
              <a:buSzPts val="5000"/>
              <a:buNone/>
              <a:defRPr b="1" sz="5000"/>
            </a:lvl4pPr>
            <a:lvl5pPr lvl="4">
              <a:lnSpc>
                <a:spcPct val="90000"/>
              </a:lnSpc>
              <a:spcBef>
                <a:spcPts val="0"/>
              </a:spcBef>
              <a:spcAft>
                <a:spcPts val="0"/>
              </a:spcAft>
              <a:buSzPts val="5000"/>
              <a:buNone/>
              <a:defRPr b="1" sz="5000"/>
            </a:lvl5pPr>
            <a:lvl6pPr lvl="5">
              <a:lnSpc>
                <a:spcPct val="90000"/>
              </a:lnSpc>
              <a:spcBef>
                <a:spcPts val="0"/>
              </a:spcBef>
              <a:spcAft>
                <a:spcPts val="0"/>
              </a:spcAft>
              <a:buSzPts val="5000"/>
              <a:buNone/>
              <a:defRPr b="1" sz="5000"/>
            </a:lvl6pPr>
            <a:lvl7pPr lvl="6">
              <a:lnSpc>
                <a:spcPct val="90000"/>
              </a:lnSpc>
              <a:spcBef>
                <a:spcPts val="0"/>
              </a:spcBef>
              <a:spcAft>
                <a:spcPts val="0"/>
              </a:spcAft>
              <a:buSzPts val="5000"/>
              <a:buNone/>
              <a:defRPr b="1" sz="5000"/>
            </a:lvl7pPr>
            <a:lvl8pPr lvl="7">
              <a:lnSpc>
                <a:spcPct val="90000"/>
              </a:lnSpc>
              <a:spcBef>
                <a:spcPts val="0"/>
              </a:spcBef>
              <a:spcAft>
                <a:spcPts val="0"/>
              </a:spcAft>
              <a:buSzPts val="5000"/>
              <a:buNone/>
              <a:defRPr b="1" sz="5000"/>
            </a:lvl8pPr>
            <a:lvl9pPr lvl="8">
              <a:lnSpc>
                <a:spcPct val="90000"/>
              </a:lnSpc>
              <a:spcBef>
                <a:spcPts val="0"/>
              </a:spcBef>
              <a:spcAft>
                <a:spcPts val="0"/>
              </a:spcAft>
              <a:buSzPts val="5000"/>
              <a:buNone/>
              <a:defRPr b="1" sz="5000"/>
            </a:lvl9pPr>
          </a:lstStyle>
          <a:p/>
        </p:txBody>
      </p:sp>
      <p:sp>
        <p:nvSpPr>
          <p:cNvPr id="403" name="Google Shape;403;p22"/>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404" name="Google Shape;404;p22"/>
          <p:cNvGrpSpPr/>
          <p:nvPr/>
        </p:nvGrpSpPr>
        <p:grpSpPr>
          <a:xfrm>
            <a:off x="457236" y="4663458"/>
            <a:ext cx="548356" cy="124830"/>
            <a:chOff x="1138300" y="2252975"/>
            <a:chExt cx="5334200" cy="1214300"/>
          </a:xfrm>
        </p:grpSpPr>
        <p:sp>
          <p:nvSpPr>
            <p:cNvPr id="405" name="Google Shape;405;p22"/>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06" name="Google Shape;406;p22"/>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07" name="Google Shape;407;p22"/>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08" name="Google Shape;408;p22"/>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09" name="Google Shape;409;p22"/>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10" name="Google Shape;410;p22"/>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411" name="Google Shape;411;p22"/>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p:cSld name="CUSTOM_1_2_1_1">
    <p:bg>
      <p:bgPr>
        <a:solidFill>
          <a:schemeClr val="accent6"/>
        </a:solidFill>
      </p:bgPr>
    </p:bg>
    <p:spTree>
      <p:nvGrpSpPr>
        <p:cNvPr id="412" name="Shape 412"/>
        <p:cNvGrpSpPr/>
        <p:nvPr/>
      </p:nvGrpSpPr>
      <p:grpSpPr>
        <a:xfrm>
          <a:off x="0" y="0"/>
          <a:ext cx="0" cy="0"/>
          <a:chOff x="0" y="0"/>
          <a:chExt cx="0" cy="0"/>
        </a:xfrm>
      </p:grpSpPr>
      <p:sp>
        <p:nvSpPr>
          <p:cNvPr id="413" name="Google Shape;413;p23"/>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414" name="Google Shape;414;p23"/>
          <p:cNvGrpSpPr/>
          <p:nvPr/>
        </p:nvGrpSpPr>
        <p:grpSpPr>
          <a:xfrm>
            <a:off x="457236" y="4663458"/>
            <a:ext cx="548356" cy="124830"/>
            <a:chOff x="1138300" y="2252975"/>
            <a:chExt cx="5334200" cy="1214300"/>
          </a:xfrm>
        </p:grpSpPr>
        <p:sp>
          <p:nvSpPr>
            <p:cNvPr id="415" name="Google Shape;415;p23"/>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16" name="Google Shape;416;p23"/>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17" name="Google Shape;417;p23"/>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18" name="Google Shape;418;p23"/>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19" name="Google Shape;419;p23"/>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20" name="Google Shape;420;p23"/>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421" name="Google Shape;421;p23"/>
          <p:cNvSpPr txBox="1"/>
          <p:nvPr>
            <p:ph type="title"/>
          </p:nvPr>
        </p:nvSpPr>
        <p:spPr>
          <a:xfrm>
            <a:off x="457225" y="457200"/>
            <a:ext cx="3258600" cy="6708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SemiBold"/>
              <a:buNone/>
              <a:defRPr>
                <a:latin typeface="Inter SemiBold"/>
                <a:ea typeface="Inter SemiBold"/>
                <a:cs typeface="Inter SemiBold"/>
                <a:sym typeface="Inter SemiBold"/>
              </a:defRPr>
            </a:lvl1pPr>
            <a:lvl2pPr lvl="1">
              <a:lnSpc>
                <a:spcPct val="80000"/>
              </a:lnSpc>
              <a:spcBef>
                <a:spcPts val="0"/>
              </a:spcBef>
              <a:spcAft>
                <a:spcPts val="0"/>
              </a:spcAft>
              <a:buSzPts val="3000"/>
              <a:buFont typeface="Inter SemiBold"/>
              <a:buNone/>
              <a:defRPr>
                <a:latin typeface="Inter SemiBold"/>
                <a:ea typeface="Inter SemiBold"/>
                <a:cs typeface="Inter SemiBold"/>
                <a:sym typeface="Inter SemiBold"/>
              </a:defRPr>
            </a:lvl2pPr>
            <a:lvl3pPr lvl="2">
              <a:lnSpc>
                <a:spcPct val="80000"/>
              </a:lnSpc>
              <a:spcBef>
                <a:spcPts val="0"/>
              </a:spcBef>
              <a:spcAft>
                <a:spcPts val="0"/>
              </a:spcAft>
              <a:buSzPts val="3000"/>
              <a:buFont typeface="Inter SemiBold"/>
              <a:buNone/>
              <a:defRPr>
                <a:latin typeface="Inter SemiBold"/>
                <a:ea typeface="Inter SemiBold"/>
                <a:cs typeface="Inter SemiBold"/>
                <a:sym typeface="Inter SemiBold"/>
              </a:defRPr>
            </a:lvl3pPr>
            <a:lvl4pPr lvl="3">
              <a:lnSpc>
                <a:spcPct val="80000"/>
              </a:lnSpc>
              <a:spcBef>
                <a:spcPts val="0"/>
              </a:spcBef>
              <a:spcAft>
                <a:spcPts val="0"/>
              </a:spcAft>
              <a:buSzPts val="3000"/>
              <a:buFont typeface="Inter SemiBold"/>
              <a:buNone/>
              <a:defRPr>
                <a:latin typeface="Inter SemiBold"/>
                <a:ea typeface="Inter SemiBold"/>
                <a:cs typeface="Inter SemiBold"/>
                <a:sym typeface="Inter SemiBold"/>
              </a:defRPr>
            </a:lvl4pPr>
            <a:lvl5pPr lvl="4">
              <a:lnSpc>
                <a:spcPct val="80000"/>
              </a:lnSpc>
              <a:spcBef>
                <a:spcPts val="0"/>
              </a:spcBef>
              <a:spcAft>
                <a:spcPts val="0"/>
              </a:spcAft>
              <a:buSzPts val="3000"/>
              <a:buFont typeface="Inter SemiBold"/>
              <a:buNone/>
              <a:defRPr>
                <a:latin typeface="Inter SemiBold"/>
                <a:ea typeface="Inter SemiBold"/>
                <a:cs typeface="Inter SemiBold"/>
                <a:sym typeface="Inter SemiBold"/>
              </a:defRPr>
            </a:lvl5pPr>
            <a:lvl6pPr lvl="5">
              <a:lnSpc>
                <a:spcPct val="80000"/>
              </a:lnSpc>
              <a:spcBef>
                <a:spcPts val="0"/>
              </a:spcBef>
              <a:spcAft>
                <a:spcPts val="0"/>
              </a:spcAft>
              <a:buSzPts val="3000"/>
              <a:buFont typeface="Inter SemiBold"/>
              <a:buNone/>
              <a:defRPr>
                <a:latin typeface="Inter SemiBold"/>
                <a:ea typeface="Inter SemiBold"/>
                <a:cs typeface="Inter SemiBold"/>
                <a:sym typeface="Inter SemiBold"/>
              </a:defRPr>
            </a:lvl6pPr>
            <a:lvl7pPr lvl="6">
              <a:lnSpc>
                <a:spcPct val="80000"/>
              </a:lnSpc>
              <a:spcBef>
                <a:spcPts val="0"/>
              </a:spcBef>
              <a:spcAft>
                <a:spcPts val="0"/>
              </a:spcAft>
              <a:buSzPts val="3000"/>
              <a:buFont typeface="Inter SemiBold"/>
              <a:buNone/>
              <a:defRPr>
                <a:latin typeface="Inter SemiBold"/>
                <a:ea typeface="Inter SemiBold"/>
                <a:cs typeface="Inter SemiBold"/>
                <a:sym typeface="Inter SemiBold"/>
              </a:defRPr>
            </a:lvl7pPr>
            <a:lvl8pPr lvl="7">
              <a:lnSpc>
                <a:spcPct val="80000"/>
              </a:lnSpc>
              <a:spcBef>
                <a:spcPts val="0"/>
              </a:spcBef>
              <a:spcAft>
                <a:spcPts val="0"/>
              </a:spcAft>
              <a:buSzPts val="3000"/>
              <a:buFont typeface="Inter SemiBold"/>
              <a:buNone/>
              <a:defRPr>
                <a:latin typeface="Inter SemiBold"/>
                <a:ea typeface="Inter SemiBold"/>
                <a:cs typeface="Inter SemiBold"/>
                <a:sym typeface="Inter SemiBold"/>
              </a:defRPr>
            </a:lvl8pPr>
            <a:lvl9pPr lvl="8">
              <a:lnSpc>
                <a:spcPct val="80000"/>
              </a:lnSpc>
              <a:spcBef>
                <a:spcPts val="0"/>
              </a:spcBef>
              <a:spcAft>
                <a:spcPts val="0"/>
              </a:spcAft>
              <a:buSzPts val="3000"/>
              <a:buFont typeface="Inter SemiBold"/>
              <a:buNone/>
              <a:defRPr>
                <a:latin typeface="Inter SemiBold"/>
                <a:ea typeface="Inter SemiBold"/>
                <a:cs typeface="Inter SemiBold"/>
                <a:sym typeface="Inter SemiBold"/>
              </a:defRPr>
            </a:lvl9pPr>
          </a:lstStyle>
          <a:p/>
        </p:txBody>
      </p:sp>
      <p:sp>
        <p:nvSpPr>
          <p:cNvPr id="422" name="Google Shape;422;p23"/>
          <p:cNvSpPr txBox="1"/>
          <p:nvPr>
            <p:ph idx="1" type="body"/>
          </p:nvPr>
        </p:nvSpPr>
        <p:spPr>
          <a:xfrm>
            <a:off x="4369000" y="457200"/>
            <a:ext cx="4317900" cy="35514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423" name="Google Shape;423;p23"/>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1">
  <p:cSld name="CUSTOM_1_2_1_1_4">
    <p:bg>
      <p:bgPr>
        <a:solidFill>
          <a:schemeClr val="accent6"/>
        </a:solidFill>
      </p:bgPr>
    </p:bg>
    <p:spTree>
      <p:nvGrpSpPr>
        <p:cNvPr id="424" name="Shape 424"/>
        <p:cNvGrpSpPr/>
        <p:nvPr/>
      </p:nvGrpSpPr>
      <p:grpSpPr>
        <a:xfrm>
          <a:off x="0" y="0"/>
          <a:ext cx="0" cy="0"/>
          <a:chOff x="0" y="0"/>
          <a:chExt cx="0" cy="0"/>
        </a:xfrm>
      </p:grpSpPr>
      <p:sp>
        <p:nvSpPr>
          <p:cNvPr id="425" name="Google Shape;425;p24"/>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426" name="Google Shape;426;p24"/>
          <p:cNvGrpSpPr/>
          <p:nvPr/>
        </p:nvGrpSpPr>
        <p:grpSpPr>
          <a:xfrm>
            <a:off x="457236" y="4663458"/>
            <a:ext cx="548356" cy="124830"/>
            <a:chOff x="1138300" y="2252975"/>
            <a:chExt cx="5334200" cy="1214300"/>
          </a:xfrm>
        </p:grpSpPr>
        <p:sp>
          <p:nvSpPr>
            <p:cNvPr id="427" name="Google Shape;427;p24"/>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28" name="Google Shape;428;p24"/>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29" name="Google Shape;429;p24"/>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30" name="Google Shape;430;p24"/>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31" name="Google Shape;431;p24"/>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32" name="Google Shape;432;p24"/>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433" name="Google Shape;433;p24"/>
          <p:cNvSpPr txBox="1"/>
          <p:nvPr>
            <p:ph type="title"/>
          </p:nvPr>
        </p:nvSpPr>
        <p:spPr>
          <a:xfrm>
            <a:off x="457225" y="457200"/>
            <a:ext cx="3258600" cy="6708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SemiBold"/>
              <a:buNone/>
              <a:defRPr>
                <a:latin typeface="Inter SemiBold"/>
                <a:ea typeface="Inter SemiBold"/>
                <a:cs typeface="Inter SemiBold"/>
                <a:sym typeface="Inter SemiBold"/>
              </a:defRPr>
            </a:lvl1pPr>
            <a:lvl2pPr lvl="1">
              <a:lnSpc>
                <a:spcPct val="80000"/>
              </a:lnSpc>
              <a:spcBef>
                <a:spcPts val="0"/>
              </a:spcBef>
              <a:spcAft>
                <a:spcPts val="0"/>
              </a:spcAft>
              <a:buSzPts val="3000"/>
              <a:buFont typeface="Inter SemiBold"/>
              <a:buNone/>
              <a:defRPr>
                <a:latin typeface="Inter SemiBold"/>
                <a:ea typeface="Inter SemiBold"/>
                <a:cs typeface="Inter SemiBold"/>
                <a:sym typeface="Inter SemiBold"/>
              </a:defRPr>
            </a:lvl2pPr>
            <a:lvl3pPr lvl="2">
              <a:lnSpc>
                <a:spcPct val="80000"/>
              </a:lnSpc>
              <a:spcBef>
                <a:spcPts val="0"/>
              </a:spcBef>
              <a:spcAft>
                <a:spcPts val="0"/>
              </a:spcAft>
              <a:buSzPts val="3000"/>
              <a:buFont typeface="Inter SemiBold"/>
              <a:buNone/>
              <a:defRPr>
                <a:latin typeface="Inter SemiBold"/>
                <a:ea typeface="Inter SemiBold"/>
                <a:cs typeface="Inter SemiBold"/>
                <a:sym typeface="Inter SemiBold"/>
              </a:defRPr>
            </a:lvl3pPr>
            <a:lvl4pPr lvl="3">
              <a:lnSpc>
                <a:spcPct val="80000"/>
              </a:lnSpc>
              <a:spcBef>
                <a:spcPts val="0"/>
              </a:spcBef>
              <a:spcAft>
                <a:spcPts val="0"/>
              </a:spcAft>
              <a:buSzPts val="3000"/>
              <a:buFont typeface="Inter SemiBold"/>
              <a:buNone/>
              <a:defRPr>
                <a:latin typeface="Inter SemiBold"/>
                <a:ea typeface="Inter SemiBold"/>
                <a:cs typeface="Inter SemiBold"/>
                <a:sym typeface="Inter SemiBold"/>
              </a:defRPr>
            </a:lvl4pPr>
            <a:lvl5pPr lvl="4">
              <a:lnSpc>
                <a:spcPct val="80000"/>
              </a:lnSpc>
              <a:spcBef>
                <a:spcPts val="0"/>
              </a:spcBef>
              <a:spcAft>
                <a:spcPts val="0"/>
              </a:spcAft>
              <a:buSzPts val="3000"/>
              <a:buFont typeface="Inter SemiBold"/>
              <a:buNone/>
              <a:defRPr>
                <a:latin typeface="Inter SemiBold"/>
                <a:ea typeface="Inter SemiBold"/>
                <a:cs typeface="Inter SemiBold"/>
                <a:sym typeface="Inter SemiBold"/>
              </a:defRPr>
            </a:lvl5pPr>
            <a:lvl6pPr lvl="5">
              <a:lnSpc>
                <a:spcPct val="80000"/>
              </a:lnSpc>
              <a:spcBef>
                <a:spcPts val="0"/>
              </a:spcBef>
              <a:spcAft>
                <a:spcPts val="0"/>
              </a:spcAft>
              <a:buSzPts val="3000"/>
              <a:buFont typeface="Inter SemiBold"/>
              <a:buNone/>
              <a:defRPr>
                <a:latin typeface="Inter SemiBold"/>
                <a:ea typeface="Inter SemiBold"/>
                <a:cs typeface="Inter SemiBold"/>
                <a:sym typeface="Inter SemiBold"/>
              </a:defRPr>
            </a:lvl6pPr>
            <a:lvl7pPr lvl="6">
              <a:lnSpc>
                <a:spcPct val="80000"/>
              </a:lnSpc>
              <a:spcBef>
                <a:spcPts val="0"/>
              </a:spcBef>
              <a:spcAft>
                <a:spcPts val="0"/>
              </a:spcAft>
              <a:buSzPts val="3000"/>
              <a:buFont typeface="Inter SemiBold"/>
              <a:buNone/>
              <a:defRPr>
                <a:latin typeface="Inter SemiBold"/>
                <a:ea typeface="Inter SemiBold"/>
                <a:cs typeface="Inter SemiBold"/>
                <a:sym typeface="Inter SemiBold"/>
              </a:defRPr>
            </a:lvl7pPr>
            <a:lvl8pPr lvl="7">
              <a:lnSpc>
                <a:spcPct val="80000"/>
              </a:lnSpc>
              <a:spcBef>
                <a:spcPts val="0"/>
              </a:spcBef>
              <a:spcAft>
                <a:spcPts val="0"/>
              </a:spcAft>
              <a:buSzPts val="3000"/>
              <a:buFont typeface="Inter SemiBold"/>
              <a:buNone/>
              <a:defRPr>
                <a:latin typeface="Inter SemiBold"/>
                <a:ea typeface="Inter SemiBold"/>
                <a:cs typeface="Inter SemiBold"/>
                <a:sym typeface="Inter SemiBold"/>
              </a:defRPr>
            </a:lvl8pPr>
            <a:lvl9pPr lvl="8">
              <a:lnSpc>
                <a:spcPct val="80000"/>
              </a:lnSpc>
              <a:spcBef>
                <a:spcPts val="0"/>
              </a:spcBef>
              <a:spcAft>
                <a:spcPts val="0"/>
              </a:spcAft>
              <a:buSzPts val="3000"/>
              <a:buFont typeface="Inter SemiBold"/>
              <a:buNone/>
              <a:defRPr>
                <a:latin typeface="Inter SemiBold"/>
                <a:ea typeface="Inter SemiBold"/>
                <a:cs typeface="Inter SemiBold"/>
                <a:sym typeface="Inter SemiBold"/>
              </a:defRPr>
            </a:lvl9pPr>
          </a:lstStyle>
          <a:p/>
        </p:txBody>
      </p:sp>
      <p:sp>
        <p:nvSpPr>
          <p:cNvPr id="434" name="Google Shape;434;p24"/>
          <p:cNvSpPr txBox="1"/>
          <p:nvPr>
            <p:ph idx="1" type="body"/>
          </p:nvPr>
        </p:nvSpPr>
        <p:spPr>
          <a:xfrm>
            <a:off x="4316675" y="457200"/>
            <a:ext cx="2151900" cy="35514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435" name="Google Shape;435;p24"/>
          <p:cNvSpPr txBox="1"/>
          <p:nvPr>
            <p:ph idx="2" type="body"/>
          </p:nvPr>
        </p:nvSpPr>
        <p:spPr>
          <a:xfrm>
            <a:off x="6520900" y="457200"/>
            <a:ext cx="2151900" cy="35514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436" name="Google Shape;436;p24"/>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Content">
  <p:cSld name="CUSTOM_1_2_1_1_3">
    <p:bg>
      <p:bgPr>
        <a:solidFill>
          <a:schemeClr val="dk1"/>
        </a:solidFill>
      </p:bgPr>
    </p:bg>
    <p:spTree>
      <p:nvGrpSpPr>
        <p:cNvPr id="437" name="Shape 437"/>
        <p:cNvGrpSpPr/>
        <p:nvPr/>
      </p:nvGrpSpPr>
      <p:grpSpPr>
        <a:xfrm>
          <a:off x="0" y="0"/>
          <a:ext cx="0" cy="0"/>
          <a:chOff x="0" y="0"/>
          <a:chExt cx="0" cy="0"/>
        </a:xfrm>
      </p:grpSpPr>
      <p:sp>
        <p:nvSpPr>
          <p:cNvPr id="438" name="Google Shape;438;p25"/>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accent6"/>
                </a:solidFill>
                <a:latin typeface="Inter"/>
                <a:ea typeface="Inter"/>
                <a:cs typeface="Inter"/>
                <a:sym typeface="Inter"/>
              </a:defRPr>
            </a:lvl1pPr>
            <a:lvl2pPr lvl="1" algn="r">
              <a:buNone/>
              <a:defRPr sz="600">
                <a:solidFill>
                  <a:schemeClr val="accent6"/>
                </a:solidFill>
                <a:latin typeface="Inter"/>
                <a:ea typeface="Inter"/>
                <a:cs typeface="Inter"/>
                <a:sym typeface="Inter"/>
              </a:defRPr>
            </a:lvl2pPr>
            <a:lvl3pPr lvl="2" algn="r">
              <a:buNone/>
              <a:defRPr sz="600">
                <a:solidFill>
                  <a:schemeClr val="accent6"/>
                </a:solidFill>
                <a:latin typeface="Inter"/>
                <a:ea typeface="Inter"/>
                <a:cs typeface="Inter"/>
                <a:sym typeface="Inter"/>
              </a:defRPr>
            </a:lvl3pPr>
            <a:lvl4pPr lvl="3" algn="r">
              <a:buNone/>
              <a:defRPr sz="600">
                <a:solidFill>
                  <a:schemeClr val="accent6"/>
                </a:solidFill>
                <a:latin typeface="Inter"/>
                <a:ea typeface="Inter"/>
                <a:cs typeface="Inter"/>
                <a:sym typeface="Inter"/>
              </a:defRPr>
            </a:lvl4pPr>
            <a:lvl5pPr lvl="4" algn="r">
              <a:buNone/>
              <a:defRPr sz="600">
                <a:solidFill>
                  <a:schemeClr val="accent6"/>
                </a:solidFill>
                <a:latin typeface="Inter"/>
                <a:ea typeface="Inter"/>
                <a:cs typeface="Inter"/>
                <a:sym typeface="Inter"/>
              </a:defRPr>
            </a:lvl5pPr>
            <a:lvl6pPr lvl="5" algn="r">
              <a:buNone/>
              <a:defRPr sz="600">
                <a:solidFill>
                  <a:schemeClr val="accent6"/>
                </a:solidFill>
                <a:latin typeface="Inter"/>
                <a:ea typeface="Inter"/>
                <a:cs typeface="Inter"/>
                <a:sym typeface="Inter"/>
              </a:defRPr>
            </a:lvl6pPr>
            <a:lvl7pPr lvl="6" algn="r">
              <a:buNone/>
              <a:defRPr sz="600">
                <a:solidFill>
                  <a:schemeClr val="accent6"/>
                </a:solidFill>
                <a:latin typeface="Inter"/>
                <a:ea typeface="Inter"/>
                <a:cs typeface="Inter"/>
                <a:sym typeface="Inter"/>
              </a:defRPr>
            </a:lvl7pPr>
            <a:lvl8pPr lvl="7" algn="r">
              <a:buNone/>
              <a:defRPr sz="600">
                <a:solidFill>
                  <a:schemeClr val="accent6"/>
                </a:solidFill>
                <a:latin typeface="Inter"/>
                <a:ea typeface="Inter"/>
                <a:cs typeface="Inter"/>
                <a:sym typeface="Inter"/>
              </a:defRPr>
            </a:lvl8pPr>
            <a:lvl9pPr lvl="8" algn="r">
              <a:buNone/>
              <a:defRPr sz="600">
                <a:solidFill>
                  <a:schemeClr val="accent6"/>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439" name="Google Shape;439;p25"/>
          <p:cNvGrpSpPr/>
          <p:nvPr/>
        </p:nvGrpSpPr>
        <p:grpSpPr>
          <a:xfrm>
            <a:off x="457236" y="4663458"/>
            <a:ext cx="548356" cy="124830"/>
            <a:chOff x="1138300" y="2252975"/>
            <a:chExt cx="5334200" cy="1214300"/>
          </a:xfrm>
        </p:grpSpPr>
        <p:sp>
          <p:nvSpPr>
            <p:cNvPr id="440" name="Google Shape;440;p25"/>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441" name="Google Shape;441;p25"/>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442" name="Google Shape;442;p25"/>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443" name="Google Shape;443;p25"/>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444" name="Google Shape;444;p25"/>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445" name="Google Shape;445;p25"/>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446" name="Google Shape;446;p25"/>
          <p:cNvSpPr txBox="1"/>
          <p:nvPr>
            <p:ph type="title"/>
          </p:nvPr>
        </p:nvSpPr>
        <p:spPr>
          <a:xfrm>
            <a:off x="457225" y="457200"/>
            <a:ext cx="3258600" cy="6708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1pPr>
            <a:lvl2pPr lvl="1">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2pPr>
            <a:lvl3pPr lvl="2">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3pPr>
            <a:lvl4pPr lvl="3">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4pPr>
            <a:lvl5pPr lvl="4">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5pPr>
            <a:lvl6pPr lvl="5">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6pPr>
            <a:lvl7pPr lvl="6">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7pPr>
            <a:lvl8pPr lvl="7">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8pPr>
            <a:lvl9pPr lvl="8">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9pPr>
          </a:lstStyle>
          <a:p/>
        </p:txBody>
      </p:sp>
      <p:sp>
        <p:nvSpPr>
          <p:cNvPr id="447" name="Google Shape;447;p25"/>
          <p:cNvSpPr txBox="1"/>
          <p:nvPr>
            <p:ph idx="1" type="body"/>
          </p:nvPr>
        </p:nvSpPr>
        <p:spPr>
          <a:xfrm>
            <a:off x="4369000" y="457200"/>
            <a:ext cx="4317900" cy="35514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accent6"/>
              </a:buClr>
              <a:buSzPts val="1000"/>
              <a:buChar char="●"/>
              <a:defRPr sz="1000">
                <a:solidFill>
                  <a:schemeClr val="accent6"/>
                </a:solidFill>
              </a:defRPr>
            </a:lvl1pPr>
            <a:lvl2pPr indent="-292100" lvl="1" marL="914400">
              <a:spcBef>
                <a:spcPts val="0"/>
              </a:spcBef>
              <a:spcAft>
                <a:spcPts val="0"/>
              </a:spcAft>
              <a:buClr>
                <a:schemeClr val="accent6"/>
              </a:buClr>
              <a:buSzPts val="1000"/>
              <a:buChar char="○"/>
              <a:defRPr sz="1000">
                <a:solidFill>
                  <a:schemeClr val="accent6"/>
                </a:solidFill>
              </a:defRPr>
            </a:lvl2pPr>
            <a:lvl3pPr indent="-292100" lvl="2" marL="1371600">
              <a:spcBef>
                <a:spcPts val="0"/>
              </a:spcBef>
              <a:spcAft>
                <a:spcPts val="0"/>
              </a:spcAft>
              <a:buClr>
                <a:schemeClr val="accent6"/>
              </a:buClr>
              <a:buSzPts val="1000"/>
              <a:buChar char="■"/>
              <a:defRPr sz="1000">
                <a:solidFill>
                  <a:schemeClr val="accent6"/>
                </a:solidFill>
              </a:defRPr>
            </a:lvl3pPr>
            <a:lvl4pPr indent="-292100" lvl="3" marL="1828800">
              <a:spcBef>
                <a:spcPts val="0"/>
              </a:spcBef>
              <a:spcAft>
                <a:spcPts val="0"/>
              </a:spcAft>
              <a:buClr>
                <a:schemeClr val="accent6"/>
              </a:buClr>
              <a:buSzPts val="1000"/>
              <a:buChar char="●"/>
              <a:defRPr sz="1000">
                <a:solidFill>
                  <a:schemeClr val="accent6"/>
                </a:solidFill>
              </a:defRPr>
            </a:lvl4pPr>
            <a:lvl5pPr indent="-292100" lvl="4" marL="2286000">
              <a:spcBef>
                <a:spcPts val="0"/>
              </a:spcBef>
              <a:spcAft>
                <a:spcPts val="0"/>
              </a:spcAft>
              <a:buClr>
                <a:schemeClr val="accent6"/>
              </a:buClr>
              <a:buSzPts val="1000"/>
              <a:buChar char="○"/>
              <a:defRPr sz="1000">
                <a:solidFill>
                  <a:schemeClr val="accent6"/>
                </a:solidFill>
              </a:defRPr>
            </a:lvl5pPr>
            <a:lvl6pPr indent="-292100" lvl="5" marL="2743200">
              <a:spcBef>
                <a:spcPts val="0"/>
              </a:spcBef>
              <a:spcAft>
                <a:spcPts val="0"/>
              </a:spcAft>
              <a:buClr>
                <a:schemeClr val="accent6"/>
              </a:buClr>
              <a:buSzPts val="1000"/>
              <a:buChar char="■"/>
              <a:defRPr sz="1000">
                <a:solidFill>
                  <a:schemeClr val="accent6"/>
                </a:solidFill>
              </a:defRPr>
            </a:lvl6pPr>
            <a:lvl7pPr indent="-292100" lvl="6" marL="3200400">
              <a:spcBef>
                <a:spcPts val="0"/>
              </a:spcBef>
              <a:spcAft>
                <a:spcPts val="0"/>
              </a:spcAft>
              <a:buClr>
                <a:schemeClr val="accent6"/>
              </a:buClr>
              <a:buSzPts val="1000"/>
              <a:buChar char="●"/>
              <a:defRPr sz="1000">
                <a:solidFill>
                  <a:schemeClr val="accent6"/>
                </a:solidFill>
              </a:defRPr>
            </a:lvl7pPr>
            <a:lvl8pPr indent="-292100" lvl="7" marL="3657600">
              <a:spcBef>
                <a:spcPts val="0"/>
              </a:spcBef>
              <a:spcAft>
                <a:spcPts val="0"/>
              </a:spcAft>
              <a:buClr>
                <a:schemeClr val="accent6"/>
              </a:buClr>
              <a:buSzPts val="1000"/>
              <a:buChar char="○"/>
              <a:defRPr sz="1000">
                <a:solidFill>
                  <a:schemeClr val="accent6"/>
                </a:solidFill>
              </a:defRPr>
            </a:lvl8pPr>
            <a:lvl9pPr indent="-292100" lvl="8" marL="4114800">
              <a:spcBef>
                <a:spcPts val="0"/>
              </a:spcBef>
              <a:spcAft>
                <a:spcPts val="0"/>
              </a:spcAft>
              <a:buClr>
                <a:schemeClr val="accent6"/>
              </a:buClr>
              <a:buSzPts val="1000"/>
              <a:buChar char="■"/>
              <a:defRPr sz="1000">
                <a:solidFill>
                  <a:schemeClr val="accent6"/>
                </a:solidFill>
              </a:defRPr>
            </a:lvl9pPr>
          </a:lstStyle>
          <a:p/>
        </p:txBody>
      </p:sp>
      <p:sp>
        <p:nvSpPr>
          <p:cNvPr id="448" name="Google Shape;448;p25"/>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Content + 2 Columns">
  <p:cSld name="CUSTOM_1_2_1_1_4_1">
    <p:bg>
      <p:bgPr>
        <a:solidFill>
          <a:schemeClr val="dk1"/>
        </a:solidFill>
      </p:bgPr>
    </p:bg>
    <p:spTree>
      <p:nvGrpSpPr>
        <p:cNvPr id="449" name="Shape 449"/>
        <p:cNvGrpSpPr/>
        <p:nvPr/>
      </p:nvGrpSpPr>
      <p:grpSpPr>
        <a:xfrm>
          <a:off x="0" y="0"/>
          <a:ext cx="0" cy="0"/>
          <a:chOff x="0" y="0"/>
          <a:chExt cx="0" cy="0"/>
        </a:xfrm>
      </p:grpSpPr>
      <p:sp>
        <p:nvSpPr>
          <p:cNvPr id="450" name="Google Shape;450;p26"/>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accent6"/>
                </a:solidFill>
                <a:latin typeface="Inter"/>
                <a:ea typeface="Inter"/>
                <a:cs typeface="Inter"/>
                <a:sym typeface="Inter"/>
              </a:defRPr>
            </a:lvl1pPr>
            <a:lvl2pPr lvl="1" algn="r">
              <a:buNone/>
              <a:defRPr sz="600">
                <a:solidFill>
                  <a:schemeClr val="accent6"/>
                </a:solidFill>
                <a:latin typeface="Inter"/>
                <a:ea typeface="Inter"/>
                <a:cs typeface="Inter"/>
                <a:sym typeface="Inter"/>
              </a:defRPr>
            </a:lvl2pPr>
            <a:lvl3pPr lvl="2" algn="r">
              <a:buNone/>
              <a:defRPr sz="600">
                <a:solidFill>
                  <a:schemeClr val="accent6"/>
                </a:solidFill>
                <a:latin typeface="Inter"/>
                <a:ea typeface="Inter"/>
                <a:cs typeface="Inter"/>
                <a:sym typeface="Inter"/>
              </a:defRPr>
            </a:lvl3pPr>
            <a:lvl4pPr lvl="3" algn="r">
              <a:buNone/>
              <a:defRPr sz="600">
                <a:solidFill>
                  <a:schemeClr val="accent6"/>
                </a:solidFill>
                <a:latin typeface="Inter"/>
                <a:ea typeface="Inter"/>
                <a:cs typeface="Inter"/>
                <a:sym typeface="Inter"/>
              </a:defRPr>
            </a:lvl4pPr>
            <a:lvl5pPr lvl="4" algn="r">
              <a:buNone/>
              <a:defRPr sz="600">
                <a:solidFill>
                  <a:schemeClr val="accent6"/>
                </a:solidFill>
                <a:latin typeface="Inter"/>
                <a:ea typeface="Inter"/>
                <a:cs typeface="Inter"/>
                <a:sym typeface="Inter"/>
              </a:defRPr>
            </a:lvl5pPr>
            <a:lvl6pPr lvl="5" algn="r">
              <a:buNone/>
              <a:defRPr sz="600">
                <a:solidFill>
                  <a:schemeClr val="accent6"/>
                </a:solidFill>
                <a:latin typeface="Inter"/>
                <a:ea typeface="Inter"/>
                <a:cs typeface="Inter"/>
                <a:sym typeface="Inter"/>
              </a:defRPr>
            </a:lvl6pPr>
            <a:lvl7pPr lvl="6" algn="r">
              <a:buNone/>
              <a:defRPr sz="600">
                <a:solidFill>
                  <a:schemeClr val="accent6"/>
                </a:solidFill>
                <a:latin typeface="Inter"/>
                <a:ea typeface="Inter"/>
                <a:cs typeface="Inter"/>
                <a:sym typeface="Inter"/>
              </a:defRPr>
            </a:lvl7pPr>
            <a:lvl8pPr lvl="7" algn="r">
              <a:buNone/>
              <a:defRPr sz="600">
                <a:solidFill>
                  <a:schemeClr val="accent6"/>
                </a:solidFill>
                <a:latin typeface="Inter"/>
                <a:ea typeface="Inter"/>
                <a:cs typeface="Inter"/>
                <a:sym typeface="Inter"/>
              </a:defRPr>
            </a:lvl8pPr>
            <a:lvl9pPr lvl="8" algn="r">
              <a:buNone/>
              <a:defRPr sz="600">
                <a:solidFill>
                  <a:schemeClr val="accent6"/>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451" name="Google Shape;451;p26"/>
          <p:cNvGrpSpPr/>
          <p:nvPr/>
        </p:nvGrpSpPr>
        <p:grpSpPr>
          <a:xfrm>
            <a:off x="457236" y="4663458"/>
            <a:ext cx="548356" cy="124830"/>
            <a:chOff x="1138300" y="2252975"/>
            <a:chExt cx="5334200" cy="1214300"/>
          </a:xfrm>
        </p:grpSpPr>
        <p:sp>
          <p:nvSpPr>
            <p:cNvPr id="452" name="Google Shape;452;p26"/>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53" name="Google Shape;453;p26"/>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54" name="Google Shape;454;p26"/>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55" name="Google Shape;455;p26"/>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56" name="Google Shape;456;p26"/>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57" name="Google Shape;457;p26"/>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458" name="Google Shape;458;p26"/>
          <p:cNvSpPr txBox="1"/>
          <p:nvPr>
            <p:ph type="title"/>
          </p:nvPr>
        </p:nvSpPr>
        <p:spPr>
          <a:xfrm>
            <a:off x="457225" y="457200"/>
            <a:ext cx="2743200" cy="6708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1pPr>
            <a:lvl2pPr lvl="1">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2pPr>
            <a:lvl3pPr lvl="2">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3pPr>
            <a:lvl4pPr lvl="3">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4pPr>
            <a:lvl5pPr lvl="4">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5pPr>
            <a:lvl6pPr lvl="5">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6pPr>
            <a:lvl7pPr lvl="6">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7pPr>
            <a:lvl8pPr lvl="7">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8pPr>
            <a:lvl9pPr lvl="8">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9pPr>
          </a:lstStyle>
          <a:p/>
        </p:txBody>
      </p:sp>
      <p:sp>
        <p:nvSpPr>
          <p:cNvPr id="459" name="Google Shape;459;p26"/>
          <p:cNvSpPr txBox="1"/>
          <p:nvPr>
            <p:ph idx="1" type="body"/>
          </p:nvPr>
        </p:nvSpPr>
        <p:spPr>
          <a:xfrm>
            <a:off x="4316675" y="457200"/>
            <a:ext cx="2151900" cy="35514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accent6"/>
              </a:buClr>
              <a:buSzPts val="1000"/>
              <a:buChar char="●"/>
              <a:defRPr sz="1000">
                <a:solidFill>
                  <a:schemeClr val="accent6"/>
                </a:solidFill>
              </a:defRPr>
            </a:lvl1pPr>
            <a:lvl2pPr indent="-292100" lvl="1" marL="914400">
              <a:spcBef>
                <a:spcPts val="0"/>
              </a:spcBef>
              <a:spcAft>
                <a:spcPts val="0"/>
              </a:spcAft>
              <a:buClr>
                <a:schemeClr val="accent6"/>
              </a:buClr>
              <a:buSzPts val="1000"/>
              <a:buChar char="○"/>
              <a:defRPr sz="1000">
                <a:solidFill>
                  <a:schemeClr val="accent6"/>
                </a:solidFill>
              </a:defRPr>
            </a:lvl2pPr>
            <a:lvl3pPr indent="-292100" lvl="2" marL="1371600">
              <a:spcBef>
                <a:spcPts val="0"/>
              </a:spcBef>
              <a:spcAft>
                <a:spcPts val="0"/>
              </a:spcAft>
              <a:buClr>
                <a:schemeClr val="accent6"/>
              </a:buClr>
              <a:buSzPts val="1000"/>
              <a:buChar char="■"/>
              <a:defRPr sz="1000">
                <a:solidFill>
                  <a:schemeClr val="accent6"/>
                </a:solidFill>
              </a:defRPr>
            </a:lvl3pPr>
            <a:lvl4pPr indent="-292100" lvl="3" marL="1828800">
              <a:spcBef>
                <a:spcPts val="0"/>
              </a:spcBef>
              <a:spcAft>
                <a:spcPts val="0"/>
              </a:spcAft>
              <a:buClr>
                <a:schemeClr val="accent6"/>
              </a:buClr>
              <a:buSzPts val="1000"/>
              <a:buChar char="●"/>
              <a:defRPr sz="1000">
                <a:solidFill>
                  <a:schemeClr val="accent6"/>
                </a:solidFill>
              </a:defRPr>
            </a:lvl4pPr>
            <a:lvl5pPr indent="-292100" lvl="4" marL="2286000">
              <a:spcBef>
                <a:spcPts val="0"/>
              </a:spcBef>
              <a:spcAft>
                <a:spcPts val="0"/>
              </a:spcAft>
              <a:buClr>
                <a:schemeClr val="accent6"/>
              </a:buClr>
              <a:buSzPts val="1000"/>
              <a:buChar char="○"/>
              <a:defRPr sz="1000">
                <a:solidFill>
                  <a:schemeClr val="accent6"/>
                </a:solidFill>
              </a:defRPr>
            </a:lvl5pPr>
            <a:lvl6pPr indent="-292100" lvl="5" marL="2743200">
              <a:spcBef>
                <a:spcPts val="0"/>
              </a:spcBef>
              <a:spcAft>
                <a:spcPts val="0"/>
              </a:spcAft>
              <a:buClr>
                <a:schemeClr val="accent6"/>
              </a:buClr>
              <a:buSzPts val="1000"/>
              <a:buChar char="■"/>
              <a:defRPr sz="1000">
                <a:solidFill>
                  <a:schemeClr val="accent6"/>
                </a:solidFill>
              </a:defRPr>
            </a:lvl6pPr>
            <a:lvl7pPr indent="-292100" lvl="6" marL="3200400">
              <a:spcBef>
                <a:spcPts val="0"/>
              </a:spcBef>
              <a:spcAft>
                <a:spcPts val="0"/>
              </a:spcAft>
              <a:buClr>
                <a:schemeClr val="accent6"/>
              </a:buClr>
              <a:buSzPts val="1000"/>
              <a:buChar char="●"/>
              <a:defRPr sz="1000">
                <a:solidFill>
                  <a:schemeClr val="accent6"/>
                </a:solidFill>
              </a:defRPr>
            </a:lvl7pPr>
            <a:lvl8pPr indent="-292100" lvl="7" marL="3657600">
              <a:spcBef>
                <a:spcPts val="0"/>
              </a:spcBef>
              <a:spcAft>
                <a:spcPts val="0"/>
              </a:spcAft>
              <a:buClr>
                <a:schemeClr val="accent6"/>
              </a:buClr>
              <a:buSzPts val="1000"/>
              <a:buChar char="○"/>
              <a:defRPr sz="1000">
                <a:solidFill>
                  <a:schemeClr val="accent6"/>
                </a:solidFill>
              </a:defRPr>
            </a:lvl8pPr>
            <a:lvl9pPr indent="-292100" lvl="8" marL="4114800">
              <a:spcBef>
                <a:spcPts val="0"/>
              </a:spcBef>
              <a:spcAft>
                <a:spcPts val="0"/>
              </a:spcAft>
              <a:buClr>
                <a:schemeClr val="accent6"/>
              </a:buClr>
              <a:buSzPts val="1000"/>
              <a:buChar char="■"/>
              <a:defRPr sz="1000">
                <a:solidFill>
                  <a:schemeClr val="accent6"/>
                </a:solidFill>
              </a:defRPr>
            </a:lvl9pPr>
          </a:lstStyle>
          <a:p/>
        </p:txBody>
      </p:sp>
      <p:sp>
        <p:nvSpPr>
          <p:cNvPr id="460" name="Google Shape;460;p26"/>
          <p:cNvSpPr txBox="1"/>
          <p:nvPr>
            <p:ph idx="2" type="body"/>
          </p:nvPr>
        </p:nvSpPr>
        <p:spPr>
          <a:xfrm>
            <a:off x="6520900" y="457200"/>
            <a:ext cx="2151900" cy="35514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accent6"/>
              </a:buClr>
              <a:buSzPts val="1000"/>
              <a:buChar char="●"/>
              <a:defRPr sz="1000">
                <a:solidFill>
                  <a:schemeClr val="accent6"/>
                </a:solidFill>
              </a:defRPr>
            </a:lvl1pPr>
            <a:lvl2pPr indent="-292100" lvl="1" marL="914400">
              <a:spcBef>
                <a:spcPts val="0"/>
              </a:spcBef>
              <a:spcAft>
                <a:spcPts val="0"/>
              </a:spcAft>
              <a:buClr>
                <a:schemeClr val="accent6"/>
              </a:buClr>
              <a:buSzPts val="1000"/>
              <a:buChar char="○"/>
              <a:defRPr sz="1000">
                <a:solidFill>
                  <a:schemeClr val="accent6"/>
                </a:solidFill>
              </a:defRPr>
            </a:lvl2pPr>
            <a:lvl3pPr indent="-292100" lvl="2" marL="1371600">
              <a:spcBef>
                <a:spcPts val="0"/>
              </a:spcBef>
              <a:spcAft>
                <a:spcPts val="0"/>
              </a:spcAft>
              <a:buClr>
                <a:schemeClr val="accent6"/>
              </a:buClr>
              <a:buSzPts val="1000"/>
              <a:buChar char="■"/>
              <a:defRPr sz="1000">
                <a:solidFill>
                  <a:schemeClr val="accent6"/>
                </a:solidFill>
              </a:defRPr>
            </a:lvl3pPr>
            <a:lvl4pPr indent="-292100" lvl="3" marL="1828800">
              <a:spcBef>
                <a:spcPts val="0"/>
              </a:spcBef>
              <a:spcAft>
                <a:spcPts val="0"/>
              </a:spcAft>
              <a:buClr>
                <a:schemeClr val="accent6"/>
              </a:buClr>
              <a:buSzPts val="1000"/>
              <a:buChar char="●"/>
              <a:defRPr sz="1000">
                <a:solidFill>
                  <a:schemeClr val="accent6"/>
                </a:solidFill>
              </a:defRPr>
            </a:lvl4pPr>
            <a:lvl5pPr indent="-292100" lvl="4" marL="2286000">
              <a:spcBef>
                <a:spcPts val="0"/>
              </a:spcBef>
              <a:spcAft>
                <a:spcPts val="0"/>
              </a:spcAft>
              <a:buClr>
                <a:schemeClr val="accent6"/>
              </a:buClr>
              <a:buSzPts val="1000"/>
              <a:buChar char="○"/>
              <a:defRPr sz="1000">
                <a:solidFill>
                  <a:schemeClr val="accent6"/>
                </a:solidFill>
              </a:defRPr>
            </a:lvl5pPr>
            <a:lvl6pPr indent="-292100" lvl="5" marL="2743200">
              <a:spcBef>
                <a:spcPts val="0"/>
              </a:spcBef>
              <a:spcAft>
                <a:spcPts val="0"/>
              </a:spcAft>
              <a:buClr>
                <a:schemeClr val="accent6"/>
              </a:buClr>
              <a:buSzPts val="1000"/>
              <a:buChar char="■"/>
              <a:defRPr sz="1000">
                <a:solidFill>
                  <a:schemeClr val="accent6"/>
                </a:solidFill>
              </a:defRPr>
            </a:lvl6pPr>
            <a:lvl7pPr indent="-292100" lvl="6" marL="3200400">
              <a:spcBef>
                <a:spcPts val="0"/>
              </a:spcBef>
              <a:spcAft>
                <a:spcPts val="0"/>
              </a:spcAft>
              <a:buClr>
                <a:schemeClr val="accent6"/>
              </a:buClr>
              <a:buSzPts val="1000"/>
              <a:buChar char="●"/>
              <a:defRPr sz="1000">
                <a:solidFill>
                  <a:schemeClr val="accent6"/>
                </a:solidFill>
              </a:defRPr>
            </a:lvl7pPr>
            <a:lvl8pPr indent="-292100" lvl="7" marL="3657600">
              <a:spcBef>
                <a:spcPts val="0"/>
              </a:spcBef>
              <a:spcAft>
                <a:spcPts val="0"/>
              </a:spcAft>
              <a:buClr>
                <a:schemeClr val="accent6"/>
              </a:buClr>
              <a:buSzPts val="1000"/>
              <a:buChar char="○"/>
              <a:defRPr sz="1000">
                <a:solidFill>
                  <a:schemeClr val="accent6"/>
                </a:solidFill>
              </a:defRPr>
            </a:lvl8pPr>
            <a:lvl9pPr indent="-292100" lvl="8" marL="4114800">
              <a:spcBef>
                <a:spcPts val="0"/>
              </a:spcBef>
              <a:spcAft>
                <a:spcPts val="0"/>
              </a:spcAft>
              <a:buClr>
                <a:schemeClr val="accent6"/>
              </a:buClr>
              <a:buSzPts val="1000"/>
              <a:buChar char="■"/>
              <a:defRPr sz="1000">
                <a:solidFill>
                  <a:schemeClr val="accent6"/>
                </a:solidFill>
              </a:defRPr>
            </a:lvl9pPr>
          </a:lstStyle>
          <a:p/>
        </p:txBody>
      </p:sp>
      <p:sp>
        <p:nvSpPr>
          <p:cNvPr id="461" name="Google Shape;461;p26"/>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Image">
  <p:cSld name="CUSTOM_1_2_1_1_1">
    <p:bg>
      <p:bgPr>
        <a:solidFill>
          <a:schemeClr val="accent6"/>
        </a:solidFill>
      </p:bgPr>
    </p:bg>
    <p:spTree>
      <p:nvGrpSpPr>
        <p:cNvPr id="462" name="Shape 462"/>
        <p:cNvGrpSpPr/>
        <p:nvPr/>
      </p:nvGrpSpPr>
      <p:grpSpPr>
        <a:xfrm>
          <a:off x="0" y="0"/>
          <a:ext cx="0" cy="0"/>
          <a:chOff x="0" y="0"/>
          <a:chExt cx="0" cy="0"/>
        </a:xfrm>
      </p:grpSpPr>
      <p:sp>
        <p:nvSpPr>
          <p:cNvPr id="463" name="Google Shape;463;p27"/>
          <p:cNvSpPr/>
          <p:nvPr>
            <p:ph idx="2" type="pic"/>
          </p:nvPr>
        </p:nvSpPr>
        <p:spPr>
          <a:xfrm>
            <a:off x="3654075" y="0"/>
            <a:ext cx="5507700" cy="5152200"/>
          </a:xfrm>
          <a:prstGeom prst="rect">
            <a:avLst/>
          </a:prstGeom>
          <a:noFill/>
          <a:ln>
            <a:noFill/>
          </a:ln>
        </p:spPr>
      </p:sp>
      <p:sp>
        <p:nvSpPr>
          <p:cNvPr id="464" name="Google Shape;464;p27"/>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465" name="Google Shape;465;p27"/>
          <p:cNvGrpSpPr/>
          <p:nvPr/>
        </p:nvGrpSpPr>
        <p:grpSpPr>
          <a:xfrm>
            <a:off x="457236" y="4663458"/>
            <a:ext cx="548356" cy="124830"/>
            <a:chOff x="1138300" y="2252975"/>
            <a:chExt cx="5334200" cy="1214300"/>
          </a:xfrm>
        </p:grpSpPr>
        <p:sp>
          <p:nvSpPr>
            <p:cNvPr id="466" name="Google Shape;466;p27"/>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67" name="Google Shape;467;p27"/>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68" name="Google Shape;468;p27"/>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69" name="Google Shape;469;p27"/>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70" name="Google Shape;470;p27"/>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71" name="Google Shape;471;p27"/>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472" name="Google Shape;472;p27"/>
          <p:cNvSpPr txBox="1"/>
          <p:nvPr>
            <p:ph type="title"/>
          </p:nvPr>
        </p:nvSpPr>
        <p:spPr>
          <a:xfrm>
            <a:off x="457225" y="457200"/>
            <a:ext cx="2743200" cy="6708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SemiBold"/>
              <a:buNone/>
              <a:defRPr>
                <a:latin typeface="Inter SemiBold"/>
                <a:ea typeface="Inter SemiBold"/>
                <a:cs typeface="Inter SemiBold"/>
                <a:sym typeface="Inter SemiBold"/>
              </a:defRPr>
            </a:lvl1pPr>
            <a:lvl2pPr lvl="1">
              <a:lnSpc>
                <a:spcPct val="80000"/>
              </a:lnSpc>
              <a:spcBef>
                <a:spcPts val="0"/>
              </a:spcBef>
              <a:spcAft>
                <a:spcPts val="0"/>
              </a:spcAft>
              <a:buSzPts val="3000"/>
              <a:buFont typeface="Inter SemiBold"/>
              <a:buNone/>
              <a:defRPr>
                <a:latin typeface="Inter SemiBold"/>
                <a:ea typeface="Inter SemiBold"/>
                <a:cs typeface="Inter SemiBold"/>
                <a:sym typeface="Inter SemiBold"/>
              </a:defRPr>
            </a:lvl2pPr>
            <a:lvl3pPr lvl="2">
              <a:lnSpc>
                <a:spcPct val="80000"/>
              </a:lnSpc>
              <a:spcBef>
                <a:spcPts val="0"/>
              </a:spcBef>
              <a:spcAft>
                <a:spcPts val="0"/>
              </a:spcAft>
              <a:buSzPts val="3000"/>
              <a:buFont typeface="Inter SemiBold"/>
              <a:buNone/>
              <a:defRPr>
                <a:latin typeface="Inter SemiBold"/>
                <a:ea typeface="Inter SemiBold"/>
                <a:cs typeface="Inter SemiBold"/>
                <a:sym typeface="Inter SemiBold"/>
              </a:defRPr>
            </a:lvl3pPr>
            <a:lvl4pPr lvl="3">
              <a:lnSpc>
                <a:spcPct val="80000"/>
              </a:lnSpc>
              <a:spcBef>
                <a:spcPts val="0"/>
              </a:spcBef>
              <a:spcAft>
                <a:spcPts val="0"/>
              </a:spcAft>
              <a:buSzPts val="3000"/>
              <a:buFont typeface="Inter SemiBold"/>
              <a:buNone/>
              <a:defRPr>
                <a:latin typeface="Inter SemiBold"/>
                <a:ea typeface="Inter SemiBold"/>
                <a:cs typeface="Inter SemiBold"/>
                <a:sym typeface="Inter SemiBold"/>
              </a:defRPr>
            </a:lvl4pPr>
            <a:lvl5pPr lvl="4">
              <a:lnSpc>
                <a:spcPct val="80000"/>
              </a:lnSpc>
              <a:spcBef>
                <a:spcPts val="0"/>
              </a:spcBef>
              <a:spcAft>
                <a:spcPts val="0"/>
              </a:spcAft>
              <a:buSzPts val="3000"/>
              <a:buFont typeface="Inter SemiBold"/>
              <a:buNone/>
              <a:defRPr>
                <a:latin typeface="Inter SemiBold"/>
                <a:ea typeface="Inter SemiBold"/>
                <a:cs typeface="Inter SemiBold"/>
                <a:sym typeface="Inter SemiBold"/>
              </a:defRPr>
            </a:lvl5pPr>
            <a:lvl6pPr lvl="5">
              <a:lnSpc>
                <a:spcPct val="80000"/>
              </a:lnSpc>
              <a:spcBef>
                <a:spcPts val="0"/>
              </a:spcBef>
              <a:spcAft>
                <a:spcPts val="0"/>
              </a:spcAft>
              <a:buSzPts val="3000"/>
              <a:buFont typeface="Inter SemiBold"/>
              <a:buNone/>
              <a:defRPr>
                <a:latin typeface="Inter SemiBold"/>
                <a:ea typeface="Inter SemiBold"/>
                <a:cs typeface="Inter SemiBold"/>
                <a:sym typeface="Inter SemiBold"/>
              </a:defRPr>
            </a:lvl6pPr>
            <a:lvl7pPr lvl="6">
              <a:lnSpc>
                <a:spcPct val="80000"/>
              </a:lnSpc>
              <a:spcBef>
                <a:spcPts val="0"/>
              </a:spcBef>
              <a:spcAft>
                <a:spcPts val="0"/>
              </a:spcAft>
              <a:buSzPts val="3000"/>
              <a:buFont typeface="Inter SemiBold"/>
              <a:buNone/>
              <a:defRPr>
                <a:latin typeface="Inter SemiBold"/>
                <a:ea typeface="Inter SemiBold"/>
                <a:cs typeface="Inter SemiBold"/>
                <a:sym typeface="Inter SemiBold"/>
              </a:defRPr>
            </a:lvl7pPr>
            <a:lvl8pPr lvl="7">
              <a:lnSpc>
                <a:spcPct val="80000"/>
              </a:lnSpc>
              <a:spcBef>
                <a:spcPts val="0"/>
              </a:spcBef>
              <a:spcAft>
                <a:spcPts val="0"/>
              </a:spcAft>
              <a:buSzPts val="3000"/>
              <a:buFont typeface="Inter SemiBold"/>
              <a:buNone/>
              <a:defRPr>
                <a:latin typeface="Inter SemiBold"/>
                <a:ea typeface="Inter SemiBold"/>
                <a:cs typeface="Inter SemiBold"/>
                <a:sym typeface="Inter SemiBold"/>
              </a:defRPr>
            </a:lvl8pPr>
            <a:lvl9pPr lvl="8">
              <a:lnSpc>
                <a:spcPct val="80000"/>
              </a:lnSpc>
              <a:spcBef>
                <a:spcPts val="0"/>
              </a:spcBef>
              <a:spcAft>
                <a:spcPts val="0"/>
              </a:spcAft>
              <a:buSzPts val="3000"/>
              <a:buFont typeface="Inter SemiBold"/>
              <a:buNone/>
              <a:defRPr>
                <a:latin typeface="Inter SemiBold"/>
                <a:ea typeface="Inter SemiBold"/>
                <a:cs typeface="Inter SemiBold"/>
                <a:sym typeface="Inter SemiBold"/>
              </a:defRPr>
            </a:lvl9pPr>
          </a:lstStyle>
          <a:p/>
        </p:txBody>
      </p:sp>
      <p:sp>
        <p:nvSpPr>
          <p:cNvPr id="473" name="Google Shape;473;p27"/>
          <p:cNvSpPr txBox="1"/>
          <p:nvPr>
            <p:ph idx="1" type="body"/>
          </p:nvPr>
        </p:nvSpPr>
        <p:spPr>
          <a:xfrm>
            <a:off x="457200" y="1905475"/>
            <a:ext cx="2743200" cy="18087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474" name="Google Shape;474;p27"/>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Image Left">
  <p:cSld name="CUSTOM_1_2_1_1_1_3">
    <p:bg>
      <p:bgPr>
        <a:solidFill>
          <a:schemeClr val="accent6"/>
        </a:solidFill>
      </p:bgPr>
    </p:bg>
    <p:spTree>
      <p:nvGrpSpPr>
        <p:cNvPr id="475" name="Shape 475"/>
        <p:cNvGrpSpPr/>
        <p:nvPr/>
      </p:nvGrpSpPr>
      <p:grpSpPr>
        <a:xfrm>
          <a:off x="0" y="0"/>
          <a:ext cx="0" cy="0"/>
          <a:chOff x="0" y="0"/>
          <a:chExt cx="0" cy="0"/>
        </a:xfrm>
      </p:grpSpPr>
      <p:sp>
        <p:nvSpPr>
          <p:cNvPr id="476" name="Google Shape;476;p28"/>
          <p:cNvSpPr/>
          <p:nvPr>
            <p:ph idx="2" type="pic"/>
          </p:nvPr>
        </p:nvSpPr>
        <p:spPr>
          <a:xfrm>
            <a:off x="0" y="0"/>
            <a:ext cx="5507700" cy="5152200"/>
          </a:xfrm>
          <a:prstGeom prst="rect">
            <a:avLst/>
          </a:prstGeom>
          <a:noFill/>
          <a:ln>
            <a:noFill/>
          </a:ln>
        </p:spPr>
      </p:sp>
      <p:sp>
        <p:nvSpPr>
          <p:cNvPr id="477" name="Google Shape;477;p28"/>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478" name="Google Shape;478;p28"/>
          <p:cNvGrpSpPr/>
          <p:nvPr/>
        </p:nvGrpSpPr>
        <p:grpSpPr>
          <a:xfrm>
            <a:off x="457236" y="4663458"/>
            <a:ext cx="548356" cy="124830"/>
            <a:chOff x="1138300" y="2252975"/>
            <a:chExt cx="5334200" cy="1214300"/>
          </a:xfrm>
        </p:grpSpPr>
        <p:sp>
          <p:nvSpPr>
            <p:cNvPr id="479" name="Google Shape;479;p28"/>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80" name="Google Shape;480;p28"/>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81" name="Google Shape;481;p28"/>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82" name="Google Shape;482;p28"/>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83" name="Google Shape;483;p28"/>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84" name="Google Shape;484;p28"/>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485" name="Google Shape;485;p28"/>
          <p:cNvSpPr txBox="1"/>
          <p:nvPr>
            <p:ph type="title"/>
          </p:nvPr>
        </p:nvSpPr>
        <p:spPr>
          <a:xfrm>
            <a:off x="457225" y="457200"/>
            <a:ext cx="2743200" cy="6708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SemiBold"/>
              <a:buNone/>
              <a:defRPr>
                <a:latin typeface="Inter SemiBold"/>
                <a:ea typeface="Inter SemiBold"/>
                <a:cs typeface="Inter SemiBold"/>
                <a:sym typeface="Inter SemiBold"/>
              </a:defRPr>
            </a:lvl1pPr>
            <a:lvl2pPr lvl="1">
              <a:lnSpc>
                <a:spcPct val="80000"/>
              </a:lnSpc>
              <a:spcBef>
                <a:spcPts val="0"/>
              </a:spcBef>
              <a:spcAft>
                <a:spcPts val="0"/>
              </a:spcAft>
              <a:buSzPts val="3000"/>
              <a:buFont typeface="Inter SemiBold"/>
              <a:buNone/>
              <a:defRPr>
                <a:latin typeface="Inter SemiBold"/>
                <a:ea typeface="Inter SemiBold"/>
                <a:cs typeface="Inter SemiBold"/>
                <a:sym typeface="Inter SemiBold"/>
              </a:defRPr>
            </a:lvl2pPr>
            <a:lvl3pPr lvl="2">
              <a:lnSpc>
                <a:spcPct val="80000"/>
              </a:lnSpc>
              <a:spcBef>
                <a:spcPts val="0"/>
              </a:spcBef>
              <a:spcAft>
                <a:spcPts val="0"/>
              </a:spcAft>
              <a:buSzPts val="3000"/>
              <a:buFont typeface="Inter SemiBold"/>
              <a:buNone/>
              <a:defRPr>
                <a:latin typeface="Inter SemiBold"/>
                <a:ea typeface="Inter SemiBold"/>
                <a:cs typeface="Inter SemiBold"/>
                <a:sym typeface="Inter SemiBold"/>
              </a:defRPr>
            </a:lvl3pPr>
            <a:lvl4pPr lvl="3">
              <a:lnSpc>
                <a:spcPct val="80000"/>
              </a:lnSpc>
              <a:spcBef>
                <a:spcPts val="0"/>
              </a:spcBef>
              <a:spcAft>
                <a:spcPts val="0"/>
              </a:spcAft>
              <a:buSzPts val="3000"/>
              <a:buFont typeface="Inter SemiBold"/>
              <a:buNone/>
              <a:defRPr>
                <a:latin typeface="Inter SemiBold"/>
                <a:ea typeface="Inter SemiBold"/>
                <a:cs typeface="Inter SemiBold"/>
                <a:sym typeface="Inter SemiBold"/>
              </a:defRPr>
            </a:lvl4pPr>
            <a:lvl5pPr lvl="4">
              <a:lnSpc>
                <a:spcPct val="80000"/>
              </a:lnSpc>
              <a:spcBef>
                <a:spcPts val="0"/>
              </a:spcBef>
              <a:spcAft>
                <a:spcPts val="0"/>
              </a:spcAft>
              <a:buSzPts val="3000"/>
              <a:buFont typeface="Inter SemiBold"/>
              <a:buNone/>
              <a:defRPr>
                <a:latin typeface="Inter SemiBold"/>
                <a:ea typeface="Inter SemiBold"/>
                <a:cs typeface="Inter SemiBold"/>
                <a:sym typeface="Inter SemiBold"/>
              </a:defRPr>
            </a:lvl5pPr>
            <a:lvl6pPr lvl="5">
              <a:lnSpc>
                <a:spcPct val="80000"/>
              </a:lnSpc>
              <a:spcBef>
                <a:spcPts val="0"/>
              </a:spcBef>
              <a:spcAft>
                <a:spcPts val="0"/>
              </a:spcAft>
              <a:buSzPts val="3000"/>
              <a:buFont typeface="Inter SemiBold"/>
              <a:buNone/>
              <a:defRPr>
                <a:latin typeface="Inter SemiBold"/>
                <a:ea typeface="Inter SemiBold"/>
                <a:cs typeface="Inter SemiBold"/>
                <a:sym typeface="Inter SemiBold"/>
              </a:defRPr>
            </a:lvl6pPr>
            <a:lvl7pPr lvl="6">
              <a:lnSpc>
                <a:spcPct val="80000"/>
              </a:lnSpc>
              <a:spcBef>
                <a:spcPts val="0"/>
              </a:spcBef>
              <a:spcAft>
                <a:spcPts val="0"/>
              </a:spcAft>
              <a:buSzPts val="3000"/>
              <a:buFont typeface="Inter SemiBold"/>
              <a:buNone/>
              <a:defRPr>
                <a:latin typeface="Inter SemiBold"/>
                <a:ea typeface="Inter SemiBold"/>
                <a:cs typeface="Inter SemiBold"/>
                <a:sym typeface="Inter SemiBold"/>
              </a:defRPr>
            </a:lvl7pPr>
            <a:lvl8pPr lvl="7">
              <a:lnSpc>
                <a:spcPct val="80000"/>
              </a:lnSpc>
              <a:spcBef>
                <a:spcPts val="0"/>
              </a:spcBef>
              <a:spcAft>
                <a:spcPts val="0"/>
              </a:spcAft>
              <a:buSzPts val="3000"/>
              <a:buFont typeface="Inter SemiBold"/>
              <a:buNone/>
              <a:defRPr>
                <a:latin typeface="Inter SemiBold"/>
                <a:ea typeface="Inter SemiBold"/>
                <a:cs typeface="Inter SemiBold"/>
                <a:sym typeface="Inter SemiBold"/>
              </a:defRPr>
            </a:lvl8pPr>
            <a:lvl9pPr lvl="8">
              <a:lnSpc>
                <a:spcPct val="80000"/>
              </a:lnSpc>
              <a:spcBef>
                <a:spcPts val="0"/>
              </a:spcBef>
              <a:spcAft>
                <a:spcPts val="0"/>
              </a:spcAft>
              <a:buSzPts val="3000"/>
              <a:buFont typeface="Inter SemiBold"/>
              <a:buNone/>
              <a:defRPr>
                <a:latin typeface="Inter SemiBold"/>
                <a:ea typeface="Inter SemiBold"/>
                <a:cs typeface="Inter SemiBold"/>
                <a:sym typeface="Inter SemiBold"/>
              </a:defRPr>
            </a:lvl9pPr>
          </a:lstStyle>
          <a:p/>
        </p:txBody>
      </p:sp>
      <p:sp>
        <p:nvSpPr>
          <p:cNvPr id="486" name="Google Shape;486;p28"/>
          <p:cNvSpPr txBox="1"/>
          <p:nvPr>
            <p:ph idx="1" type="body"/>
          </p:nvPr>
        </p:nvSpPr>
        <p:spPr>
          <a:xfrm>
            <a:off x="457200" y="1905475"/>
            <a:ext cx="2743200" cy="18087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487" name="Google Shape;487;p28"/>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Image 3:4">
  <p:cSld name="CUSTOM_1_2_1_1_1_2">
    <p:bg>
      <p:bgPr>
        <a:solidFill>
          <a:schemeClr val="accent6"/>
        </a:solidFill>
      </p:bgPr>
    </p:bg>
    <p:spTree>
      <p:nvGrpSpPr>
        <p:cNvPr id="488" name="Shape 488"/>
        <p:cNvGrpSpPr/>
        <p:nvPr/>
      </p:nvGrpSpPr>
      <p:grpSpPr>
        <a:xfrm>
          <a:off x="0" y="0"/>
          <a:ext cx="0" cy="0"/>
          <a:chOff x="0" y="0"/>
          <a:chExt cx="0" cy="0"/>
        </a:xfrm>
      </p:grpSpPr>
      <p:sp>
        <p:nvSpPr>
          <p:cNvPr id="489" name="Google Shape;489;p29"/>
          <p:cNvSpPr/>
          <p:nvPr>
            <p:ph idx="2" type="pic"/>
          </p:nvPr>
        </p:nvSpPr>
        <p:spPr>
          <a:xfrm>
            <a:off x="6858000" y="0"/>
            <a:ext cx="2303700" cy="5152200"/>
          </a:xfrm>
          <a:prstGeom prst="rect">
            <a:avLst/>
          </a:prstGeom>
          <a:noFill/>
          <a:ln>
            <a:noFill/>
          </a:ln>
        </p:spPr>
      </p:sp>
      <p:sp>
        <p:nvSpPr>
          <p:cNvPr id="490" name="Google Shape;490;p29"/>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491" name="Google Shape;491;p29"/>
          <p:cNvGrpSpPr/>
          <p:nvPr/>
        </p:nvGrpSpPr>
        <p:grpSpPr>
          <a:xfrm>
            <a:off x="457236" y="4663458"/>
            <a:ext cx="548356" cy="124830"/>
            <a:chOff x="1138300" y="2252975"/>
            <a:chExt cx="5334200" cy="1214300"/>
          </a:xfrm>
        </p:grpSpPr>
        <p:sp>
          <p:nvSpPr>
            <p:cNvPr id="492" name="Google Shape;492;p29"/>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93" name="Google Shape;493;p29"/>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94" name="Google Shape;494;p29"/>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95" name="Google Shape;495;p29"/>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96" name="Google Shape;496;p29"/>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97" name="Google Shape;497;p29"/>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498" name="Google Shape;498;p29"/>
          <p:cNvSpPr txBox="1"/>
          <p:nvPr>
            <p:ph type="title"/>
          </p:nvPr>
        </p:nvSpPr>
        <p:spPr>
          <a:xfrm>
            <a:off x="457225" y="457200"/>
            <a:ext cx="4114800" cy="6708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SemiBold"/>
              <a:buNone/>
              <a:defRPr>
                <a:latin typeface="Inter SemiBold"/>
                <a:ea typeface="Inter SemiBold"/>
                <a:cs typeface="Inter SemiBold"/>
                <a:sym typeface="Inter SemiBold"/>
              </a:defRPr>
            </a:lvl1pPr>
            <a:lvl2pPr lvl="1">
              <a:lnSpc>
                <a:spcPct val="80000"/>
              </a:lnSpc>
              <a:spcBef>
                <a:spcPts val="0"/>
              </a:spcBef>
              <a:spcAft>
                <a:spcPts val="0"/>
              </a:spcAft>
              <a:buSzPts val="3000"/>
              <a:buFont typeface="Inter SemiBold"/>
              <a:buNone/>
              <a:defRPr>
                <a:latin typeface="Inter SemiBold"/>
                <a:ea typeface="Inter SemiBold"/>
                <a:cs typeface="Inter SemiBold"/>
                <a:sym typeface="Inter SemiBold"/>
              </a:defRPr>
            </a:lvl2pPr>
            <a:lvl3pPr lvl="2">
              <a:lnSpc>
                <a:spcPct val="80000"/>
              </a:lnSpc>
              <a:spcBef>
                <a:spcPts val="0"/>
              </a:spcBef>
              <a:spcAft>
                <a:spcPts val="0"/>
              </a:spcAft>
              <a:buSzPts val="3000"/>
              <a:buFont typeface="Inter SemiBold"/>
              <a:buNone/>
              <a:defRPr>
                <a:latin typeface="Inter SemiBold"/>
                <a:ea typeface="Inter SemiBold"/>
                <a:cs typeface="Inter SemiBold"/>
                <a:sym typeface="Inter SemiBold"/>
              </a:defRPr>
            </a:lvl3pPr>
            <a:lvl4pPr lvl="3">
              <a:lnSpc>
                <a:spcPct val="80000"/>
              </a:lnSpc>
              <a:spcBef>
                <a:spcPts val="0"/>
              </a:spcBef>
              <a:spcAft>
                <a:spcPts val="0"/>
              </a:spcAft>
              <a:buSzPts val="3000"/>
              <a:buFont typeface="Inter SemiBold"/>
              <a:buNone/>
              <a:defRPr>
                <a:latin typeface="Inter SemiBold"/>
                <a:ea typeface="Inter SemiBold"/>
                <a:cs typeface="Inter SemiBold"/>
                <a:sym typeface="Inter SemiBold"/>
              </a:defRPr>
            </a:lvl4pPr>
            <a:lvl5pPr lvl="4">
              <a:lnSpc>
                <a:spcPct val="80000"/>
              </a:lnSpc>
              <a:spcBef>
                <a:spcPts val="0"/>
              </a:spcBef>
              <a:spcAft>
                <a:spcPts val="0"/>
              </a:spcAft>
              <a:buSzPts val="3000"/>
              <a:buFont typeface="Inter SemiBold"/>
              <a:buNone/>
              <a:defRPr>
                <a:latin typeface="Inter SemiBold"/>
                <a:ea typeface="Inter SemiBold"/>
                <a:cs typeface="Inter SemiBold"/>
                <a:sym typeface="Inter SemiBold"/>
              </a:defRPr>
            </a:lvl5pPr>
            <a:lvl6pPr lvl="5">
              <a:lnSpc>
                <a:spcPct val="80000"/>
              </a:lnSpc>
              <a:spcBef>
                <a:spcPts val="0"/>
              </a:spcBef>
              <a:spcAft>
                <a:spcPts val="0"/>
              </a:spcAft>
              <a:buSzPts val="3000"/>
              <a:buFont typeface="Inter SemiBold"/>
              <a:buNone/>
              <a:defRPr>
                <a:latin typeface="Inter SemiBold"/>
                <a:ea typeface="Inter SemiBold"/>
                <a:cs typeface="Inter SemiBold"/>
                <a:sym typeface="Inter SemiBold"/>
              </a:defRPr>
            </a:lvl6pPr>
            <a:lvl7pPr lvl="6">
              <a:lnSpc>
                <a:spcPct val="80000"/>
              </a:lnSpc>
              <a:spcBef>
                <a:spcPts val="0"/>
              </a:spcBef>
              <a:spcAft>
                <a:spcPts val="0"/>
              </a:spcAft>
              <a:buSzPts val="3000"/>
              <a:buFont typeface="Inter SemiBold"/>
              <a:buNone/>
              <a:defRPr>
                <a:latin typeface="Inter SemiBold"/>
                <a:ea typeface="Inter SemiBold"/>
                <a:cs typeface="Inter SemiBold"/>
                <a:sym typeface="Inter SemiBold"/>
              </a:defRPr>
            </a:lvl7pPr>
            <a:lvl8pPr lvl="7">
              <a:lnSpc>
                <a:spcPct val="80000"/>
              </a:lnSpc>
              <a:spcBef>
                <a:spcPts val="0"/>
              </a:spcBef>
              <a:spcAft>
                <a:spcPts val="0"/>
              </a:spcAft>
              <a:buSzPts val="3000"/>
              <a:buFont typeface="Inter SemiBold"/>
              <a:buNone/>
              <a:defRPr>
                <a:latin typeface="Inter SemiBold"/>
                <a:ea typeface="Inter SemiBold"/>
                <a:cs typeface="Inter SemiBold"/>
                <a:sym typeface="Inter SemiBold"/>
              </a:defRPr>
            </a:lvl8pPr>
            <a:lvl9pPr lvl="8">
              <a:lnSpc>
                <a:spcPct val="80000"/>
              </a:lnSpc>
              <a:spcBef>
                <a:spcPts val="0"/>
              </a:spcBef>
              <a:spcAft>
                <a:spcPts val="0"/>
              </a:spcAft>
              <a:buSzPts val="3000"/>
              <a:buFont typeface="Inter SemiBold"/>
              <a:buNone/>
              <a:defRPr>
                <a:latin typeface="Inter SemiBold"/>
                <a:ea typeface="Inter SemiBold"/>
                <a:cs typeface="Inter SemiBold"/>
                <a:sym typeface="Inter SemiBold"/>
              </a:defRPr>
            </a:lvl9pPr>
          </a:lstStyle>
          <a:p/>
        </p:txBody>
      </p:sp>
      <p:sp>
        <p:nvSpPr>
          <p:cNvPr id="499" name="Google Shape;499;p29"/>
          <p:cNvSpPr txBox="1"/>
          <p:nvPr>
            <p:ph idx="1" type="body"/>
          </p:nvPr>
        </p:nvSpPr>
        <p:spPr>
          <a:xfrm>
            <a:off x="457200" y="1463050"/>
            <a:ext cx="2743200" cy="2302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00" name="Google Shape;500;p29"/>
          <p:cNvSpPr txBox="1"/>
          <p:nvPr>
            <p:ph idx="3" type="body"/>
          </p:nvPr>
        </p:nvSpPr>
        <p:spPr>
          <a:xfrm>
            <a:off x="3657600" y="1463209"/>
            <a:ext cx="2743200" cy="2302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01" name="Google Shape;501;p29"/>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Image 3:4 Left">
  <p:cSld name="CUSTOM_1_2_1_1_1_2_2">
    <p:bg>
      <p:bgPr>
        <a:solidFill>
          <a:schemeClr val="accent6"/>
        </a:solidFill>
      </p:bgPr>
    </p:bg>
    <p:spTree>
      <p:nvGrpSpPr>
        <p:cNvPr id="502" name="Shape 502"/>
        <p:cNvGrpSpPr/>
        <p:nvPr/>
      </p:nvGrpSpPr>
      <p:grpSpPr>
        <a:xfrm>
          <a:off x="0" y="0"/>
          <a:ext cx="0" cy="0"/>
          <a:chOff x="0" y="0"/>
          <a:chExt cx="0" cy="0"/>
        </a:xfrm>
      </p:grpSpPr>
      <p:sp>
        <p:nvSpPr>
          <p:cNvPr id="503" name="Google Shape;503;p30"/>
          <p:cNvSpPr/>
          <p:nvPr>
            <p:ph idx="2" type="pic"/>
          </p:nvPr>
        </p:nvSpPr>
        <p:spPr>
          <a:xfrm>
            <a:off x="-17700" y="0"/>
            <a:ext cx="2303700" cy="5152200"/>
          </a:xfrm>
          <a:prstGeom prst="rect">
            <a:avLst/>
          </a:prstGeom>
          <a:noFill/>
          <a:ln>
            <a:noFill/>
          </a:ln>
        </p:spPr>
      </p:sp>
      <p:sp>
        <p:nvSpPr>
          <p:cNvPr id="504" name="Google Shape;504;p30"/>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505" name="Google Shape;505;p30"/>
          <p:cNvGrpSpPr/>
          <p:nvPr/>
        </p:nvGrpSpPr>
        <p:grpSpPr>
          <a:xfrm>
            <a:off x="457236" y="4663458"/>
            <a:ext cx="548356" cy="124830"/>
            <a:chOff x="1138300" y="2252975"/>
            <a:chExt cx="5334200" cy="1214300"/>
          </a:xfrm>
        </p:grpSpPr>
        <p:sp>
          <p:nvSpPr>
            <p:cNvPr id="506" name="Google Shape;506;p30"/>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507" name="Google Shape;507;p30"/>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508" name="Google Shape;508;p30"/>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509" name="Google Shape;509;p30"/>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510" name="Google Shape;510;p30"/>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511" name="Google Shape;511;p30"/>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512" name="Google Shape;512;p30"/>
          <p:cNvSpPr txBox="1"/>
          <p:nvPr>
            <p:ph type="title"/>
          </p:nvPr>
        </p:nvSpPr>
        <p:spPr>
          <a:xfrm>
            <a:off x="2743350" y="457200"/>
            <a:ext cx="5943600" cy="3654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SemiBold"/>
              <a:buNone/>
              <a:defRPr>
                <a:latin typeface="Inter SemiBold"/>
                <a:ea typeface="Inter SemiBold"/>
                <a:cs typeface="Inter SemiBold"/>
                <a:sym typeface="Inter SemiBold"/>
              </a:defRPr>
            </a:lvl1pPr>
            <a:lvl2pPr lvl="1">
              <a:lnSpc>
                <a:spcPct val="80000"/>
              </a:lnSpc>
              <a:spcBef>
                <a:spcPts val="0"/>
              </a:spcBef>
              <a:spcAft>
                <a:spcPts val="0"/>
              </a:spcAft>
              <a:buSzPts val="3000"/>
              <a:buFont typeface="Inter SemiBold"/>
              <a:buNone/>
              <a:defRPr>
                <a:latin typeface="Inter SemiBold"/>
                <a:ea typeface="Inter SemiBold"/>
                <a:cs typeface="Inter SemiBold"/>
                <a:sym typeface="Inter SemiBold"/>
              </a:defRPr>
            </a:lvl2pPr>
            <a:lvl3pPr lvl="2">
              <a:lnSpc>
                <a:spcPct val="80000"/>
              </a:lnSpc>
              <a:spcBef>
                <a:spcPts val="0"/>
              </a:spcBef>
              <a:spcAft>
                <a:spcPts val="0"/>
              </a:spcAft>
              <a:buSzPts val="3000"/>
              <a:buFont typeface="Inter SemiBold"/>
              <a:buNone/>
              <a:defRPr>
                <a:latin typeface="Inter SemiBold"/>
                <a:ea typeface="Inter SemiBold"/>
                <a:cs typeface="Inter SemiBold"/>
                <a:sym typeface="Inter SemiBold"/>
              </a:defRPr>
            </a:lvl3pPr>
            <a:lvl4pPr lvl="3">
              <a:lnSpc>
                <a:spcPct val="80000"/>
              </a:lnSpc>
              <a:spcBef>
                <a:spcPts val="0"/>
              </a:spcBef>
              <a:spcAft>
                <a:spcPts val="0"/>
              </a:spcAft>
              <a:buSzPts val="3000"/>
              <a:buFont typeface="Inter SemiBold"/>
              <a:buNone/>
              <a:defRPr>
                <a:latin typeface="Inter SemiBold"/>
                <a:ea typeface="Inter SemiBold"/>
                <a:cs typeface="Inter SemiBold"/>
                <a:sym typeface="Inter SemiBold"/>
              </a:defRPr>
            </a:lvl4pPr>
            <a:lvl5pPr lvl="4">
              <a:lnSpc>
                <a:spcPct val="80000"/>
              </a:lnSpc>
              <a:spcBef>
                <a:spcPts val="0"/>
              </a:spcBef>
              <a:spcAft>
                <a:spcPts val="0"/>
              </a:spcAft>
              <a:buSzPts val="3000"/>
              <a:buFont typeface="Inter SemiBold"/>
              <a:buNone/>
              <a:defRPr>
                <a:latin typeface="Inter SemiBold"/>
                <a:ea typeface="Inter SemiBold"/>
                <a:cs typeface="Inter SemiBold"/>
                <a:sym typeface="Inter SemiBold"/>
              </a:defRPr>
            </a:lvl5pPr>
            <a:lvl6pPr lvl="5">
              <a:lnSpc>
                <a:spcPct val="80000"/>
              </a:lnSpc>
              <a:spcBef>
                <a:spcPts val="0"/>
              </a:spcBef>
              <a:spcAft>
                <a:spcPts val="0"/>
              </a:spcAft>
              <a:buSzPts val="3000"/>
              <a:buFont typeface="Inter SemiBold"/>
              <a:buNone/>
              <a:defRPr>
                <a:latin typeface="Inter SemiBold"/>
                <a:ea typeface="Inter SemiBold"/>
                <a:cs typeface="Inter SemiBold"/>
                <a:sym typeface="Inter SemiBold"/>
              </a:defRPr>
            </a:lvl6pPr>
            <a:lvl7pPr lvl="6">
              <a:lnSpc>
                <a:spcPct val="80000"/>
              </a:lnSpc>
              <a:spcBef>
                <a:spcPts val="0"/>
              </a:spcBef>
              <a:spcAft>
                <a:spcPts val="0"/>
              </a:spcAft>
              <a:buSzPts val="3000"/>
              <a:buFont typeface="Inter SemiBold"/>
              <a:buNone/>
              <a:defRPr>
                <a:latin typeface="Inter SemiBold"/>
                <a:ea typeface="Inter SemiBold"/>
                <a:cs typeface="Inter SemiBold"/>
                <a:sym typeface="Inter SemiBold"/>
              </a:defRPr>
            </a:lvl7pPr>
            <a:lvl8pPr lvl="7">
              <a:lnSpc>
                <a:spcPct val="80000"/>
              </a:lnSpc>
              <a:spcBef>
                <a:spcPts val="0"/>
              </a:spcBef>
              <a:spcAft>
                <a:spcPts val="0"/>
              </a:spcAft>
              <a:buSzPts val="3000"/>
              <a:buFont typeface="Inter SemiBold"/>
              <a:buNone/>
              <a:defRPr>
                <a:latin typeface="Inter SemiBold"/>
                <a:ea typeface="Inter SemiBold"/>
                <a:cs typeface="Inter SemiBold"/>
                <a:sym typeface="Inter SemiBold"/>
              </a:defRPr>
            </a:lvl8pPr>
            <a:lvl9pPr lvl="8">
              <a:lnSpc>
                <a:spcPct val="80000"/>
              </a:lnSpc>
              <a:spcBef>
                <a:spcPts val="0"/>
              </a:spcBef>
              <a:spcAft>
                <a:spcPts val="0"/>
              </a:spcAft>
              <a:buSzPts val="3000"/>
              <a:buFont typeface="Inter SemiBold"/>
              <a:buNone/>
              <a:defRPr>
                <a:latin typeface="Inter SemiBold"/>
                <a:ea typeface="Inter SemiBold"/>
                <a:cs typeface="Inter SemiBold"/>
                <a:sym typeface="Inter SemiBold"/>
              </a:defRPr>
            </a:lvl9pPr>
          </a:lstStyle>
          <a:p/>
        </p:txBody>
      </p:sp>
      <p:sp>
        <p:nvSpPr>
          <p:cNvPr id="513" name="Google Shape;513;p30"/>
          <p:cNvSpPr txBox="1"/>
          <p:nvPr>
            <p:ph idx="1" type="body"/>
          </p:nvPr>
        </p:nvSpPr>
        <p:spPr>
          <a:xfrm>
            <a:off x="2743325" y="1463050"/>
            <a:ext cx="2743200" cy="2302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14" name="Google Shape;514;p30"/>
          <p:cNvSpPr txBox="1"/>
          <p:nvPr>
            <p:ph idx="3" type="body"/>
          </p:nvPr>
        </p:nvSpPr>
        <p:spPr>
          <a:xfrm>
            <a:off x="5943725" y="1463209"/>
            <a:ext cx="2743200" cy="2302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15" name="Google Shape;515;p30"/>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Blue">
  <p:cSld name="TITLE_4">
    <p:bg>
      <p:bgPr>
        <a:solidFill>
          <a:schemeClr val="dk2"/>
        </a:solidFill>
      </p:bgPr>
    </p:bg>
    <p:spTree>
      <p:nvGrpSpPr>
        <p:cNvPr id="39" name="Shape 39"/>
        <p:cNvGrpSpPr/>
        <p:nvPr/>
      </p:nvGrpSpPr>
      <p:grpSpPr>
        <a:xfrm>
          <a:off x="0" y="0"/>
          <a:ext cx="0" cy="0"/>
          <a:chOff x="0" y="0"/>
          <a:chExt cx="0" cy="0"/>
        </a:xfrm>
      </p:grpSpPr>
      <p:sp>
        <p:nvSpPr>
          <p:cNvPr id="40" name="Google Shape;40;p4"/>
          <p:cNvSpPr/>
          <p:nvPr>
            <p:ph idx="2" type="pic"/>
          </p:nvPr>
        </p:nvSpPr>
        <p:spPr>
          <a:xfrm>
            <a:off x="5943600" y="0"/>
            <a:ext cx="3218100" cy="5152200"/>
          </a:xfrm>
          <a:prstGeom prst="rect">
            <a:avLst/>
          </a:prstGeom>
          <a:noFill/>
          <a:ln>
            <a:noFill/>
          </a:ln>
        </p:spPr>
      </p:sp>
      <p:sp>
        <p:nvSpPr>
          <p:cNvPr id="41" name="Google Shape;41;p4"/>
          <p:cNvSpPr txBox="1"/>
          <p:nvPr>
            <p:ph idx="12" type="sldNum"/>
          </p:nvPr>
        </p:nvSpPr>
        <p:spPr>
          <a:xfrm>
            <a:off x="8229600" y="431500"/>
            <a:ext cx="4572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42" name="Google Shape;42;p4"/>
          <p:cNvSpPr txBox="1"/>
          <p:nvPr>
            <p:ph type="ctrTitle"/>
          </p:nvPr>
        </p:nvSpPr>
        <p:spPr>
          <a:xfrm>
            <a:off x="457200" y="960125"/>
            <a:ext cx="4572300" cy="2370300"/>
          </a:xfrm>
          <a:prstGeom prst="rect">
            <a:avLst/>
          </a:prstGeom>
        </p:spPr>
        <p:txBody>
          <a:bodyPr anchorCtr="0" anchor="b" bIns="0" lIns="0" spcFirstLastPara="1" rIns="0" wrap="square" tIns="0">
            <a:noAutofit/>
          </a:bodyPr>
          <a:lstStyle>
            <a:lvl1pPr lvl="0">
              <a:lnSpc>
                <a:spcPct val="80000"/>
              </a:lnSpc>
              <a:spcBef>
                <a:spcPts val="0"/>
              </a:spcBef>
              <a:spcAft>
                <a:spcPts val="0"/>
              </a:spcAft>
              <a:buSzPts val="6000"/>
              <a:buFont typeface="Inter SemiBold"/>
              <a:buNone/>
              <a:defRPr sz="6000">
                <a:latin typeface="Inter SemiBold"/>
                <a:ea typeface="Inter SemiBold"/>
                <a:cs typeface="Inter SemiBold"/>
                <a:sym typeface="Inter SemiBold"/>
              </a:defRPr>
            </a:lvl1pPr>
            <a:lvl2pPr lvl="1">
              <a:lnSpc>
                <a:spcPct val="80000"/>
              </a:lnSpc>
              <a:spcBef>
                <a:spcPts val="0"/>
              </a:spcBef>
              <a:spcAft>
                <a:spcPts val="0"/>
              </a:spcAft>
              <a:buSzPts val="6000"/>
              <a:buNone/>
              <a:defRPr b="1" sz="6000"/>
            </a:lvl2pPr>
            <a:lvl3pPr lvl="2">
              <a:lnSpc>
                <a:spcPct val="80000"/>
              </a:lnSpc>
              <a:spcBef>
                <a:spcPts val="0"/>
              </a:spcBef>
              <a:spcAft>
                <a:spcPts val="0"/>
              </a:spcAft>
              <a:buSzPts val="6000"/>
              <a:buNone/>
              <a:defRPr b="1" sz="6000"/>
            </a:lvl3pPr>
            <a:lvl4pPr lvl="3">
              <a:lnSpc>
                <a:spcPct val="80000"/>
              </a:lnSpc>
              <a:spcBef>
                <a:spcPts val="0"/>
              </a:spcBef>
              <a:spcAft>
                <a:spcPts val="0"/>
              </a:spcAft>
              <a:buSzPts val="6000"/>
              <a:buNone/>
              <a:defRPr b="1" sz="6000"/>
            </a:lvl4pPr>
            <a:lvl5pPr lvl="4">
              <a:lnSpc>
                <a:spcPct val="80000"/>
              </a:lnSpc>
              <a:spcBef>
                <a:spcPts val="0"/>
              </a:spcBef>
              <a:spcAft>
                <a:spcPts val="0"/>
              </a:spcAft>
              <a:buSzPts val="6000"/>
              <a:buNone/>
              <a:defRPr b="1" sz="6000"/>
            </a:lvl5pPr>
            <a:lvl6pPr lvl="5">
              <a:lnSpc>
                <a:spcPct val="80000"/>
              </a:lnSpc>
              <a:spcBef>
                <a:spcPts val="0"/>
              </a:spcBef>
              <a:spcAft>
                <a:spcPts val="0"/>
              </a:spcAft>
              <a:buSzPts val="6000"/>
              <a:buNone/>
              <a:defRPr b="1" sz="6000"/>
            </a:lvl6pPr>
            <a:lvl7pPr lvl="6">
              <a:lnSpc>
                <a:spcPct val="80000"/>
              </a:lnSpc>
              <a:spcBef>
                <a:spcPts val="0"/>
              </a:spcBef>
              <a:spcAft>
                <a:spcPts val="0"/>
              </a:spcAft>
              <a:buSzPts val="6000"/>
              <a:buNone/>
              <a:defRPr b="1" sz="6000"/>
            </a:lvl7pPr>
            <a:lvl8pPr lvl="7">
              <a:lnSpc>
                <a:spcPct val="80000"/>
              </a:lnSpc>
              <a:spcBef>
                <a:spcPts val="0"/>
              </a:spcBef>
              <a:spcAft>
                <a:spcPts val="0"/>
              </a:spcAft>
              <a:buSzPts val="6000"/>
              <a:buNone/>
              <a:defRPr b="1" sz="6000"/>
            </a:lvl8pPr>
            <a:lvl9pPr lvl="8">
              <a:lnSpc>
                <a:spcPct val="80000"/>
              </a:lnSpc>
              <a:spcBef>
                <a:spcPts val="0"/>
              </a:spcBef>
              <a:spcAft>
                <a:spcPts val="0"/>
              </a:spcAft>
              <a:buSzPts val="6000"/>
              <a:buNone/>
              <a:defRPr b="1" sz="6000"/>
            </a:lvl9pPr>
          </a:lstStyle>
          <a:p/>
        </p:txBody>
      </p:sp>
      <p:sp>
        <p:nvSpPr>
          <p:cNvPr id="43" name="Google Shape;43;p4"/>
          <p:cNvSpPr txBox="1"/>
          <p:nvPr>
            <p:ph idx="1" type="subTitle"/>
          </p:nvPr>
        </p:nvSpPr>
        <p:spPr>
          <a:xfrm>
            <a:off x="457200" y="3657600"/>
            <a:ext cx="4572300" cy="1764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200"/>
              <a:buFont typeface="Inter Medium"/>
              <a:buNone/>
              <a:defRPr sz="1200">
                <a:latin typeface="Inter Medium"/>
                <a:ea typeface="Inter Medium"/>
                <a:cs typeface="Inter Medium"/>
                <a:sym typeface="Inter Medium"/>
              </a:defRPr>
            </a:lvl1pPr>
            <a:lvl2pPr lvl="1">
              <a:lnSpc>
                <a:spcPct val="100000"/>
              </a:lnSpc>
              <a:spcBef>
                <a:spcPts val="0"/>
              </a:spcBef>
              <a:spcAft>
                <a:spcPts val="0"/>
              </a:spcAft>
              <a:buSzPts val="1200"/>
              <a:buFont typeface="Inter Medium"/>
              <a:buNone/>
              <a:defRPr sz="1200">
                <a:latin typeface="Inter Medium"/>
                <a:ea typeface="Inter Medium"/>
                <a:cs typeface="Inter Medium"/>
                <a:sym typeface="Inter Medium"/>
              </a:defRPr>
            </a:lvl2pPr>
            <a:lvl3pPr lvl="2">
              <a:lnSpc>
                <a:spcPct val="100000"/>
              </a:lnSpc>
              <a:spcBef>
                <a:spcPts val="0"/>
              </a:spcBef>
              <a:spcAft>
                <a:spcPts val="0"/>
              </a:spcAft>
              <a:buSzPts val="1200"/>
              <a:buFont typeface="Inter Medium"/>
              <a:buNone/>
              <a:defRPr sz="1200">
                <a:latin typeface="Inter Medium"/>
                <a:ea typeface="Inter Medium"/>
                <a:cs typeface="Inter Medium"/>
                <a:sym typeface="Inter Medium"/>
              </a:defRPr>
            </a:lvl3pPr>
            <a:lvl4pPr lvl="3">
              <a:lnSpc>
                <a:spcPct val="100000"/>
              </a:lnSpc>
              <a:spcBef>
                <a:spcPts val="0"/>
              </a:spcBef>
              <a:spcAft>
                <a:spcPts val="0"/>
              </a:spcAft>
              <a:buSzPts val="1200"/>
              <a:buFont typeface="Inter Medium"/>
              <a:buNone/>
              <a:defRPr sz="1200">
                <a:latin typeface="Inter Medium"/>
                <a:ea typeface="Inter Medium"/>
                <a:cs typeface="Inter Medium"/>
                <a:sym typeface="Inter Medium"/>
              </a:defRPr>
            </a:lvl4pPr>
            <a:lvl5pPr lvl="4">
              <a:lnSpc>
                <a:spcPct val="100000"/>
              </a:lnSpc>
              <a:spcBef>
                <a:spcPts val="0"/>
              </a:spcBef>
              <a:spcAft>
                <a:spcPts val="0"/>
              </a:spcAft>
              <a:buSzPts val="1200"/>
              <a:buFont typeface="Inter Medium"/>
              <a:buNone/>
              <a:defRPr sz="1200">
                <a:latin typeface="Inter Medium"/>
                <a:ea typeface="Inter Medium"/>
                <a:cs typeface="Inter Medium"/>
                <a:sym typeface="Inter Medium"/>
              </a:defRPr>
            </a:lvl5pPr>
            <a:lvl6pPr lvl="5">
              <a:lnSpc>
                <a:spcPct val="100000"/>
              </a:lnSpc>
              <a:spcBef>
                <a:spcPts val="0"/>
              </a:spcBef>
              <a:spcAft>
                <a:spcPts val="0"/>
              </a:spcAft>
              <a:buSzPts val="1200"/>
              <a:buFont typeface="Inter Medium"/>
              <a:buNone/>
              <a:defRPr sz="1200">
                <a:latin typeface="Inter Medium"/>
                <a:ea typeface="Inter Medium"/>
                <a:cs typeface="Inter Medium"/>
                <a:sym typeface="Inter Medium"/>
              </a:defRPr>
            </a:lvl6pPr>
            <a:lvl7pPr lvl="6">
              <a:lnSpc>
                <a:spcPct val="100000"/>
              </a:lnSpc>
              <a:spcBef>
                <a:spcPts val="0"/>
              </a:spcBef>
              <a:spcAft>
                <a:spcPts val="0"/>
              </a:spcAft>
              <a:buSzPts val="1200"/>
              <a:buFont typeface="Inter Medium"/>
              <a:buNone/>
              <a:defRPr sz="1200">
                <a:latin typeface="Inter Medium"/>
                <a:ea typeface="Inter Medium"/>
                <a:cs typeface="Inter Medium"/>
                <a:sym typeface="Inter Medium"/>
              </a:defRPr>
            </a:lvl7pPr>
            <a:lvl8pPr lvl="7">
              <a:lnSpc>
                <a:spcPct val="100000"/>
              </a:lnSpc>
              <a:spcBef>
                <a:spcPts val="0"/>
              </a:spcBef>
              <a:spcAft>
                <a:spcPts val="0"/>
              </a:spcAft>
              <a:buSzPts val="1200"/>
              <a:buFont typeface="Inter Medium"/>
              <a:buNone/>
              <a:defRPr sz="1200">
                <a:latin typeface="Inter Medium"/>
                <a:ea typeface="Inter Medium"/>
                <a:cs typeface="Inter Medium"/>
                <a:sym typeface="Inter Medium"/>
              </a:defRPr>
            </a:lvl8pPr>
            <a:lvl9pPr lvl="8">
              <a:lnSpc>
                <a:spcPct val="100000"/>
              </a:lnSpc>
              <a:spcBef>
                <a:spcPts val="0"/>
              </a:spcBef>
              <a:spcAft>
                <a:spcPts val="0"/>
              </a:spcAft>
              <a:buSzPts val="1200"/>
              <a:buFont typeface="Inter Medium"/>
              <a:buNone/>
              <a:defRPr sz="1200">
                <a:latin typeface="Inter Medium"/>
                <a:ea typeface="Inter Medium"/>
                <a:cs typeface="Inter Medium"/>
                <a:sym typeface="Inter Medium"/>
              </a:defRPr>
            </a:lvl9pPr>
          </a:lstStyle>
          <a:p/>
        </p:txBody>
      </p:sp>
      <p:grpSp>
        <p:nvGrpSpPr>
          <p:cNvPr id="44" name="Google Shape;44;p4"/>
          <p:cNvGrpSpPr/>
          <p:nvPr/>
        </p:nvGrpSpPr>
        <p:grpSpPr>
          <a:xfrm>
            <a:off x="457207" y="4624632"/>
            <a:ext cx="775059" cy="176438"/>
            <a:chOff x="1138300" y="2252975"/>
            <a:chExt cx="5334200" cy="1214300"/>
          </a:xfrm>
        </p:grpSpPr>
        <p:sp>
          <p:nvSpPr>
            <p:cNvPr id="45" name="Google Shape;45;p4"/>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4"/>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4"/>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4"/>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4"/>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4"/>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 name="Google Shape;51;p4"/>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Images">
  <p:cSld name="CUSTOM_1_2_1_1_2_1_1">
    <p:bg>
      <p:bgPr>
        <a:solidFill>
          <a:schemeClr val="accent6"/>
        </a:solidFill>
      </p:bgPr>
    </p:bg>
    <p:spTree>
      <p:nvGrpSpPr>
        <p:cNvPr id="516" name="Shape 516"/>
        <p:cNvGrpSpPr/>
        <p:nvPr/>
      </p:nvGrpSpPr>
      <p:grpSpPr>
        <a:xfrm>
          <a:off x="0" y="0"/>
          <a:ext cx="0" cy="0"/>
          <a:chOff x="0" y="0"/>
          <a:chExt cx="0" cy="0"/>
        </a:xfrm>
      </p:grpSpPr>
      <p:sp>
        <p:nvSpPr>
          <p:cNvPr id="517" name="Google Shape;517;p31"/>
          <p:cNvSpPr txBox="1"/>
          <p:nvPr>
            <p:ph type="title"/>
          </p:nvPr>
        </p:nvSpPr>
        <p:spPr>
          <a:xfrm>
            <a:off x="457200" y="663625"/>
            <a:ext cx="2743200" cy="6708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SemiBold"/>
              <a:buNone/>
              <a:defRPr>
                <a:latin typeface="Inter SemiBold"/>
                <a:ea typeface="Inter SemiBold"/>
                <a:cs typeface="Inter SemiBold"/>
                <a:sym typeface="Inter SemiBold"/>
              </a:defRPr>
            </a:lvl1pPr>
            <a:lvl2pPr lvl="1">
              <a:lnSpc>
                <a:spcPct val="80000"/>
              </a:lnSpc>
              <a:spcBef>
                <a:spcPts val="0"/>
              </a:spcBef>
              <a:spcAft>
                <a:spcPts val="0"/>
              </a:spcAft>
              <a:buSzPts val="3000"/>
              <a:buFont typeface="Inter SemiBold"/>
              <a:buNone/>
              <a:defRPr>
                <a:latin typeface="Inter SemiBold"/>
                <a:ea typeface="Inter SemiBold"/>
                <a:cs typeface="Inter SemiBold"/>
                <a:sym typeface="Inter SemiBold"/>
              </a:defRPr>
            </a:lvl2pPr>
            <a:lvl3pPr lvl="2">
              <a:lnSpc>
                <a:spcPct val="80000"/>
              </a:lnSpc>
              <a:spcBef>
                <a:spcPts val="0"/>
              </a:spcBef>
              <a:spcAft>
                <a:spcPts val="0"/>
              </a:spcAft>
              <a:buSzPts val="3000"/>
              <a:buFont typeface="Inter SemiBold"/>
              <a:buNone/>
              <a:defRPr>
                <a:latin typeface="Inter SemiBold"/>
                <a:ea typeface="Inter SemiBold"/>
                <a:cs typeface="Inter SemiBold"/>
                <a:sym typeface="Inter SemiBold"/>
              </a:defRPr>
            </a:lvl3pPr>
            <a:lvl4pPr lvl="3">
              <a:lnSpc>
                <a:spcPct val="80000"/>
              </a:lnSpc>
              <a:spcBef>
                <a:spcPts val="0"/>
              </a:spcBef>
              <a:spcAft>
                <a:spcPts val="0"/>
              </a:spcAft>
              <a:buSzPts val="3000"/>
              <a:buFont typeface="Inter SemiBold"/>
              <a:buNone/>
              <a:defRPr>
                <a:latin typeface="Inter SemiBold"/>
                <a:ea typeface="Inter SemiBold"/>
                <a:cs typeface="Inter SemiBold"/>
                <a:sym typeface="Inter SemiBold"/>
              </a:defRPr>
            </a:lvl4pPr>
            <a:lvl5pPr lvl="4">
              <a:lnSpc>
                <a:spcPct val="80000"/>
              </a:lnSpc>
              <a:spcBef>
                <a:spcPts val="0"/>
              </a:spcBef>
              <a:spcAft>
                <a:spcPts val="0"/>
              </a:spcAft>
              <a:buSzPts val="3000"/>
              <a:buFont typeface="Inter SemiBold"/>
              <a:buNone/>
              <a:defRPr>
                <a:latin typeface="Inter SemiBold"/>
                <a:ea typeface="Inter SemiBold"/>
                <a:cs typeface="Inter SemiBold"/>
                <a:sym typeface="Inter SemiBold"/>
              </a:defRPr>
            </a:lvl5pPr>
            <a:lvl6pPr lvl="5">
              <a:lnSpc>
                <a:spcPct val="80000"/>
              </a:lnSpc>
              <a:spcBef>
                <a:spcPts val="0"/>
              </a:spcBef>
              <a:spcAft>
                <a:spcPts val="0"/>
              </a:spcAft>
              <a:buSzPts val="3000"/>
              <a:buFont typeface="Inter SemiBold"/>
              <a:buNone/>
              <a:defRPr>
                <a:latin typeface="Inter SemiBold"/>
                <a:ea typeface="Inter SemiBold"/>
                <a:cs typeface="Inter SemiBold"/>
                <a:sym typeface="Inter SemiBold"/>
              </a:defRPr>
            </a:lvl6pPr>
            <a:lvl7pPr lvl="6">
              <a:lnSpc>
                <a:spcPct val="80000"/>
              </a:lnSpc>
              <a:spcBef>
                <a:spcPts val="0"/>
              </a:spcBef>
              <a:spcAft>
                <a:spcPts val="0"/>
              </a:spcAft>
              <a:buSzPts val="3000"/>
              <a:buFont typeface="Inter SemiBold"/>
              <a:buNone/>
              <a:defRPr>
                <a:latin typeface="Inter SemiBold"/>
                <a:ea typeface="Inter SemiBold"/>
                <a:cs typeface="Inter SemiBold"/>
                <a:sym typeface="Inter SemiBold"/>
              </a:defRPr>
            </a:lvl7pPr>
            <a:lvl8pPr lvl="7">
              <a:lnSpc>
                <a:spcPct val="80000"/>
              </a:lnSpc>
              <a:spcBef>
                <a:spcPts val="0"/>
              </a:spcBef>
              <a:spcAft>
                <a:spcPts val="0"/>
              </a:spcAft>
              <a:buSzPts val="3000"/>
              <a:buFont typeface="Inter SemiBold"/>
              <a:buNone/>
              <a:defRPr>
                <a:latin typeface="Inter SemiBold"/>
                <a:ea typeface="Inter SemiBold"/>
                <a:cs typeface="Inter SemiBold"/>
                <a:sym typeface="Inter SemiBold"/>
              </a:defRPr>
            </a:lvl8pPr>
            <a:lvl9pPr lvl="8">
              <a:lnSpc>
                <a:spcPct val="80000"/>
              </a:lnSpc>
              <a:spcBef>
                <a:spcPts val="0"/>
              </a:spcBef>
              <a:spcAft>
                <a:spcPts val="0"/>
              </a:spcAft>
              <a:buSzPts val="3000"/>
              <a:buFont typeface="Inter SemiBold"/>
              <a:buNone/>
              <a:defRPr>
                <a:latin typeface="Inter SemiBold"/>
                <a:ea typeface="Inter SemiBold"/>
                <a:cs typeface="Inter SemiBold"/>
                <a:sym typeface="Inter SemiBold"/>
              </a:defRPr>
            </a:lvl9pPr>
          </a:lstStyle>
          <a:p/>
        </p:txBody>
      </p:sp>
      <p:sp>
        <p:nvSpPr>
          <p:cNvPr id="518" name="Google Shape;518;p31"/>
          <p:cNvSpPr txBox="1"/>
          <p:nvPr>
            <p:ph idx="1" type="body"/>
          </p:nvPr>
        </p:nvSpPr>
        <p:spPr>
          <a:xfrm>
            <a:off x="4114800" y="663625"/>
            <a:ext cx="4565100" cy="14016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519" name="Google Shape;519;p31"/>
          <p:cNvSpPr/>
          <p:nvPr>
            <p:ph idx="2" type="pic"/>
          </p:nvPr>
        </p:nvSpPr>
        <p:spPr>
          <a:xfrm>
            <a:off x="4121025" y="2560325"/>
            <a:ext cx="1234500" cy="1234500"/>
          </a:xfrm>
          <a:prstGeom prst="roundRect">
            <a:avLst>
              <a:gd fmla="val 50000" name="adj"/>
            </a:avLst>
          </a:prstGeom>
          <a:noFill/>
          <a:ln>
            <a:noFill/>
          </a:ln>
        </p:spPr>
      </p:sp>
      <p:sp>
        <p:nvSpPr>
          <p:cNvPr id="520" name="Google Shape;520;p31"/>
          <p:cNvSpPr/>
          <p:nvPr>
            <p:ph idx="3" type="pic"/>
          </p:nvPr>
        </p:nvSpPr>
        <p:spPr>
          <a:xfrm>
            <a:off x="5780100" y="2560325"/>
            <a:ext cx="1234500" cy="1234500"/>
          </a:xfrm>
          <a:prstGeom prst="roundRect">
            <a:avLst>
              <a:gd fmla="val 50000" name="adj"/>
            </a:avLst>
          </a:prstGeom>
          <a:noFill/>
          <a:ln>
            <a:noFill/>
          </a:ln>
        </p:spPr>
      </p:sp>
      <p:sp>
        <p:nvSpPr>
          <p:cNvPr id="521" name="Google Shape;521;p31"/>
          <p:cNvSpPr/>
          <p:nvPr>
            <p:ph idx="4" type="pic"/>
          </p:nvPr>
        </p:nvSpPr>
        <p:spPr>
          <a:xfrm>
            <a:off x="7439175" y="2560325"/>
            <a:ext cx="1234500" cy="1234500"/>
          </a:xfrm>
          <a:prstGeom prst="roundRect">
            <a:avLst>
              <a:gd fmla="val 50000" name="adj"/>
            </a:avLst>
          </a:prstGeom>
          <a:noFill/>
          <a:ln>
            <a:noFill/>
          </a:ln>
        </p:spPr>
      </p:sp>
      <p:sp>
        <p:nvSpPr>
          <p:cNvPr id="522" name="Google Shape;522;p31"/>
          <p:cNvSpPr txBox="1"/>
          <p:nvPr>
            <p:ph idx="5" type="body"/>
          </p:nvPr>
        </p:nvSpPr>
        <p:spPr>
          <a:xfrm>
            <a:off x="4121025" y="3984950"/>
            <a:ext cx="1234500" cy="3792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523" name="Google Shape;523;p31"/>
          <p:cNvSpPr txBox="1"/>
          <p:nvPr>
            <p:ph idx="6" type="body"/>
          </p:nvPr>
        </p:nvSpPr>
        <p:spPr>
          <a:xfrm>
            <a:off x="5780100" y="3984950"/>
            <a:ext cx="1234500" cy="3792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524" name="Google Shape;524;p31"/>
          <p:cNvSpPr txBox="1"/>
          <p:nvPr>
            <p:ph idx="7" type="body"/>
          </p:nvPr>
        </p:nvSpPr>
        <p:spPr>
          <a:xfrm>
            <a:off x="7439175" y="3984950"/>
            <a:ext cx="1234500" cy="3792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525" name="Google Shape;525;p31"/>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526" name="Google Shape;526;p31"/>
          <p:cNvGrpSpPr/>
          <p:nvPr/>
        </p:nvGrpSpPr>
        <p:grpSpPr>
          <a:xfrm>
            <a:off x="457236" y="4663458"/>
            <a:ext cx="548356" cy="124830"/>
            <a:chOff x="1138300" y="2252975"/>
            <a:chExt cx="5334200" cy="1214300"/>
          </a:xfrm>
        </p:grpSpPr>
        <p:sp>
          <p:nvSpPr>
            <p:cNvPr id="527" name="Google Shape;527;p31"/>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528" name="Google Shape;528;p31"/>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529" name="Google Shape;529;p31"/>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530" name="Google Shape;530;p31"/>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531" name="Google Shape;531;p31"/>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532" name="Google Shape;532;p31"/>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533" name="Google Shape;533;p31"/>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shots">
  <p:cSld name="CUSTOM_1_2_1_1_2_1_1_1">
    <p:bg>
      <p:bgPr>
        <a:solidFill>
          <a:schemeClr val="accent6"/>
        </a:solidFill>
      </p:bgPr>
    </p:bg>
    <p:spTree>
      <p:nvGrpSpPr>
        <p:cNvPr id="534" name="Shape 534"/>
        <p:cNvGrpSpPr/>
        <p:nvPr/>
      </p:nvGrpSpPr>
      <p:grpSpPr>
        <a:xfrm>
          <a:off x="0" y="0"/>
          <a:ext cx="0" cy="0"/>
          <a:chOff x="0" y="0"/>
          <a:chExt cx="0" cy="0"/>
        </a:xfrm>
      </p:grpSpPr>
      <p:sp>
        <p:nvSpPr>
          <p:cNvPr id="535" name="Google Shape;535;p32"/>
          <p:cNvSpPr txBox="1"/>
          <p:nvPr>
            <p:ph type="title"/>
          </p:nvPr>
        </p:nvSpPr>
        <p:spPr>
          <a:xfrm>
            <a:off x="457200" y="663625"/>
            <a:ext cx="3038100" cy="6708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SemiBold"/>
              <a:buNone/>
              <a:defRPr>
                <a:latin typeface="Inter SemiBold"/>
                <a:ea typeface="Inter SemiBold"/>
                <a:cs typeface="Inter SemiBold"/>
                <a:sym typeface="Inter SemiBold"/>
              </a:defRPr>
            </a:lvl1pPr>
            <a:lvl2pPr lvl="1">
              <a:lnSpc>
                <a:spcPct val="80000"/>
              </a:lnSpc>
              <a:spcBef>
                <a:spcPts val="0"/>
              </a:spcBef>
              <a:spcAft>
                <a:spcPts val="0"/>
              </a:spcAft>
              <a:buSzPts val="3000"/>
              <a:buFont typeface="Inter SemiBold"/>
              <a:buNone/>
              <a:defRPr>
                <a:latin typeface="Inter SemiBold"/>
                <a:ea typeface="Inter SemiBold"/>
                <a:cs typeface="Inter SemiBold"/>
                <a:sym typeface="Inter SemiBold"/>
              </a:defRPr>
            </a:lvl2pPr>
            <a:lvl3pPr lvl="2">
              <a:lnSpc>
                <a:spcPct val="80000"/>
              </a:lnSpc>
              <a:spcBef>
                <a:spcPts val="0"/>
              </a:spcBef>
              <a:spcAft>
                <a:spcPts val="0"/>
              </a:spcAft>
              <a:buSzPts val="3000"/>
              <a:buFont typeface="Inter SemiBold"/>
              <a:buNone/>
              <a:defRPr>
                <a:latin typeface="Inter SemiBold"/>
                <a:ea typeface="Inter SemiBold"/>
                <a:cs typeface="Inter SemiBold"/>
                <a:sym typeface="Inter SemiBold"/>
              </a:defRPr>
            </a:lvl3pPr>
            <a:lvl4pPr lvl="3">
              <a:lnSpc>
                <a:spcPct val="80000"/>
              </a:lnSpc>
              <a:spcBef>
                <a:spcPts val="0"/>
              </a:spcBef>
              <a:spcAft>
                <a:spcPts val="0"/>
              </a:spcAft>
              <a:buSzPts val="3000"/>
              <a:buFont typeface="Inter SemiBold"/>
              <a:buNone/>
              <a:defRPr>
                <a:latin typeface="Inter SemiBold"/>
                <a:ea typeface="Inter SemiBold"/>
                <a:cs typeface="Inter SemiBold"/>
                <a:sym typeface="Inter SemiBold"/>
              </a:defRPr>
            </a:lvl4pPr>
            <a:lvl5pPr lvl="4">
              <a:lnSpc>
                <a:spcPct val="80000"/>
              </a:lnSpc>
              <a:spcBef>
                <a:spcPts val="0"/>
              </a:spcBef>
              <a:spcAft>
                <a:spcPts val="0"/>
              </a:spcAft>
              <a:buSzPts val="3000"/>
              <a:buFont typeface="Inter SemiBold"/>
              <a:buNone/>
              <a:defRPr>
                <a:latin typeface="Inter SemiBold"/>
                <a:ea typeface="Inter SemiBold"/>
                <a:cs typeface="Inter SemiBold"/>
                <a:sym typeface="Inter SemiBold"/>
              </a:defRPr>
            </a:lvl5pPr>
            <a:lvl6pPr lvl="5">
              <a:lnSpc>
                <a:spcPct val="80000"/>
              </a:lnSpc>
              <a:spcBef>
                <a:spcPts val="0"/>
              </a:spcBef>
              <a:spcAft>
                <a:spcPts val="0"/>
              </a:spcAft>
              <a:buSzPts val="3000"/>
              <a:buFont typeface="Inter SemiBold"/>
              <a:buNone/>
              <a:defRPr>
                <a:latin typeface="Inter SemiBold"/>
                <a:ea typeface="Inter SemiBold"/>
                <a:cs typeface="Inter SemiBold"/>
                <a:sym typeface="Inter SemiBold"/>
              </a:defRPr>
            </a:lvl6pPr>
            <a:lvl7pPr lvl="6">
              <a:lnSpc>
                <a:spcPct val="80000"/>
              </a:lnSpc>
              <a:spcBef>
                <a:spcPts val="0"/>
              </a:spcBef>
              <a:spcAft>
                <a:spcPts val="0"/>
              </a:spcAft>
              <a:buSzPts val="3000"/>
              <a:buFont typeface="Inter SemiBold"/>
              <a:buNone/>
              <a:defRPr>
                <a:latin typeface="Inter SemiBold"/>
                <a:ea typeface="Inter SemiBold"/>
                <a:cs typeface="Inter SemiBold"/>
                <a:sym typeface="Inter SemiBold"/>
              </a:defRPr>
            </a:lvl7pPr>
            <a:lvl8pPr lvl="7">
              <a:lnSpc>
                <a:spcPct val="80000"/>
              </a:lnSpc>
              <a:spcBef>
                <a:spcPts val="0"/>
              </a:spcBef>
              <a:spcAft>
                <a:spcPts val="0"/>
              </a:spcAft>
              <a:buSzPts val="3000"/>
              <a:buFont typeface="Inter SemiBold"/>
              <a:buNone/>
              <a:defRPr>
                <a:latin typeface="Inter SemiBold"/>
                <a:ea typeface="Inter SemiBold"/>
                <a:cs typeface="Inter SemiBold"/>
                <a:sym typeface="Inter SemiBold"/>
              </a:defRPr>
            </a:lvl8pPr>
            <a:lvl9pPr lvl="8">
              <a:lnSpc>
                <a:spcPct val="80000"/>
              </a:lnSpc>
              <a:spcBef>
                <a:spcPts val="0"/>
              </a:spcBef>
              <a:spcAft>
                <a:spcPts val="0"/>
              </a:spcAft>
              <a:buSzPts val="3000"/>
              <a:buFont typeface="Inter SemiBold"/>
              <a:buNone/>
              <a:defRPr>
                <a:latin typeface="Inter SemiBold"/>
                <a:ea typeface="Inter SemiBold"/>
                <a:cs typeface="Inter SemiBold"/>
                <a:sym typeface="Inter SemiBold"/>
              </a:defRPr>
            </a:lvl9pPr>
          </a:lstStyle>
          <a:p/>
        </p:txBody>
      </p:sp>
      <p:sp>
        <p:nvSpPr>
          <p:cNvPr id="536" name="Google Shape;536;p32"/>
          <p:cNvSpPr txBox="1"/>
          <p:nvPr>
            <p:ph idx="1" type="body"/>
          </p:nvPr>
        </p:nvSpPr>
        <p:spPr>
          <a:xfrm>
            <a:off x="4114800" y="663625"/>
            <a:ext cx="4565100" cy="7995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537" name="Google Shape;537;p32"/>
          <p:cNvSpPr/>
          <p:nvPr>
            <p:ph idx="2" type="pic"/>
          </p:nvPr>
        </p:nvSpPr>
        <p:spPr>
          <a:xfrm>
            <a:off x="1371600" y="1956175"/>
            <a:ext cx="1670400" cy="1670400"/>
          </a:xfrm>
          <a:prstGeom prst="roundRect">
            <a:avLst>
              <a:gd fmla="val 50000" name="adj"/>
            </a:avLst>
          </a:prstGeom>
          <a:noFill/>
          <a:ln>
            <a:noFill/>
          </a:ln>
        </p:spPr>
      </p:sp>
      <p:sp>
        <p:nvSpPr>
          <p:cNvPr id="538" name="Google Shape;538;p32"/>
          <p:cNvSpPr txBox="1"/>
          <p:nvPr>
            <p:ph idx="3" type="body"/>
          </p:nvPr>
        </p:nvSpPr>
        <p:spPr>
          <a:xfrm>
            <a:off x="1371600" y="3817025"/>
            <a:ext cx="1670400" cy="3792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539" name="Google Shape;539;p32"/>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540" name="Google Shape;540;p32"/>
          <p:cNvGrpSpPr/>
          <p:nvPr/>
        </p:nvGrpSpPr>
        <p:grpSpPr>
          <a:xfrm>
            <a:off x="457236" y="4663458"/>
            <a:ext cx="548356" cy="124830"/>
            <a:chOff x="1138300" y="2252975"/>
            <a:chExt cx="5334200" cy="1214300"/>
          </a:xfrm>
        </p:grpSpPr>
        <p:sp>
          <p:nvSpPr>
            <p:cNvPr id="541" name="Google Shape;541;p32"/>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542" name="Google Shape;542;p32"/>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543" name="Google Shape;543;p32"/>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544" name="Google Shape;544;p32"/>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545" name="Google Shape;545;p32"/>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546" name="Google Shape;546;p32"/>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547" name="Google Shape;547;p32"/>
          <p:cNvSpPr/>
          <p:nvPr>
            <p:ph idx="4" type="pic"/>
          </p:nvPr>
        </p:nvSpPr>
        <p:spPr>
          <a:xfrm>
            <a:off x="3736805" y="1956175"/>
            <a:ext cx="1670400" cy="1670400"/>
          </a:xfrm>
          <a:prstGeom prst="roundRect">
            <a:avLst>
              <a:gd fmla="val 50000" name="adj"/>
            </a:avLst>
          </a:prstGeom>
          <a:noFill/>
          <a:ln>
            <a:noFill/>
          </a:ln>
        </p:spPr>
      </p:sp>
      <p:sp>
        <p:nvSpPr>
          <p:cNvPr id="548" name="Google Shape;548;p32"/>
          <p:cNvSpPr txBox="1"/>
          <p:nvPr>
            <p:ph idx="5" type="body"/>
          </p:nvPr>
        </p:nvSpPr>
        <p:spPr>
          <a:xfrm>
            <a:off x="3736800" y="3817025"/>
            <a:ext cx="1670400" cy="3792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549" name="Google Shape;549;p32"/>
          <p:cNvSpPr/>
          <p:nvPr>
            <p:ph idx="6" type="pic"/>
          </p:nvPr>
        </p:nvSpPr>
        <p:spPr>
          <a:xfrm>
            <a:off x="6102010" y="1956175"/>
            <a:ext cx="1670400" cy="1670400"/>
          </a:xfrm>
          <a:prstGeom prst="roundRect">
            <a:avLst>
              <a:gd fmla="val 50000" name="adj"/>
            </a:avLst>
          </a:prstGeom>
          <a:noFill/>
          <a:ln>
            <a:noFill/>
          </a:ln>
        </p:spPr>
      </p:sp>
      <p:sp>
        <p:nvSpPr>
          <p:cNvPr id="550" name="Google Shape;550;p32"/>
          <p:cNvSpPr txBox="1"/>
          <p:nvPr>
            <p:ph idx="7" type="body"/>
          </p:nvPr>
        </p:nvSpPr>
        <p:spPr>
          <a:xfrm>
            <a:off x="6101975" y="3817025"/>
            <a:ext cx="1670400" cy="3792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551" name="Google Shape;551;p32"/>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Org">
  <p:cSld name="CUSTOM_1_2_1_1_2_1_1_1_4">
    <p:bg>
      <p:bgPr>
        <a:solidFill>
          <a:schemeClr val="accent6"/>
        </a:solidFill>
      </p:bgPr>
    </p:bg>
    <p:spTree>
      <p:nvGrpSpPr>
        <p:cNvPr id="552" name="Shape 552"/>
        <p:cNvGrpSpPr/>
        <p:nvPr/>
      </p:nvGrpSpPr>
      <p:grpSpPr>
        <a:xfrm>
          <a:off x="0" y="0"/>
          <a:ext cx="0" cy="0"/>
          <a:chOff x="0" y="0"/>
          <a:chExt cx="0" cy="0"/>
        </a:xfrm>
      </p:grpSpPr>
      <p:sp>
        <p:nvSpPr>
          <p:cNvPr id="553" name="Google Shape;553;p33"/>
          <p:cNvSpPr txBox="1"/>
          <p:nvPr>
            <p:ph type="title"/>
          </p:nvPr>
        </p:nvSpPr>
        <p:spPr>
          <a:xfrm>
            <a:off x="457200" y="457200"/>
            <a:ext cx="8229600" cy="2964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SemiBold"/>
              <a:buNone/>
              <a:defRPr>
                <a:latin typeface="Inter SemiBold"/>
                <a:ea typeface="Inter SemiBold"/>
                <a:cs typeface="Inter SemiBold"/>
                <a:sym typeface="Inter SemiBold"/>
              </a:defRPr>
            </a:lvl1pPr>
            <a:lvl2pPr lvl="1">
              <a:lnSpc>
                <a:spcPct val="80000"/>
              </a:lnSpc>
              <a:spcBef>
                <a:spcPts val="0"/>
              </a:spcBef>
              <a:spcAft>
                <a:spcPts val="0"/>
              </a:spcAft>
              <a:buSzPts val="3000"/>
              <a:buFont typeface="Inter SemiBold"/>
              <a:buNone/>
              <a:defRPr>
                <a:latin typeface="Inter SemiBold"/>
                <a:ea typeface="Inter SemiBold"/>
                <a:cs typeface="Inter SemiBold"/>
                <a:sym typeface="Inter SemiBold"/>
              </a:defRPr>
            </a:lvl2pPr>
            <a:lvl3pPr lvl="2">
              <a:lnSpc>
                <a:spcPct val="80000"/>
              </a:lnSpc>
              <a:spcBef>
                <a:spcPts val="0"/>
              </a:spcBef>
              <a:spcAft>
                <a:spcPts val="0"/>
              </a:spcAft>
              <a:buSzPts val="3000"/>
              <a:buFont typeface="Inter SemiBold"/>
              <a:buNone/>
              <a:defRPr>
                <a:latin typeface="Inter SemiBold"/>
                <a:ea typeface="Inter SemiBold"/>
                <a:cs typeface="Inter SemiBold"/>
                <a:sym typeface="Inter SemiBold"/>
              </a:defRPr>
            </a:lvl3pPr>
            <a:lvl4pPr lvl="3">
              <a:lnSpc>
                <a:spcPct val="80000"/>
              </a:lnSpc>
              <a:spcBef>
                <a:spcPts val="0"/>
              </a:spcBef>
              <a:spcAft>
                <a:spcPts val="0"/>
              </a:spcAft>
              <a:buSzPts val="3000"/>
              <a:buFont typeface="Inter SemiBold"/>
              <a:buNone/>
              <a:defRPr>
                <a:latin typeface="Inter SemiBold"/>
                <a:ea typeface="Inter SemiBold"/>
                <a:cs typeface="Inter SemiBold"/>
                <a:sym typeface="Inter SemiBold"/>
              </a:defRPr>
            </a:lvl4pPr>
            <a:lvl5pPr lvl="4">
              <a:lnSpc>
                <a:spcPct val="80000"/>
              </a:lnSpc>
              <a:spcBef>
                <a:spcPts val="0"/>
              </a:spcBef>
              <a:spcAft>
                <a:spcPts val="0"/>
              </a:spcAft>
              <a:buSzPts val="3000"/>
              <a:buFont typeface="Inter SemiBold"/>
              <a:buNone/>
              <a:defRPr>
                <a:latin typeface="Inter SemiBold"/>
                <a:ea typeface="Inter SemiBold"/>
                <a:cs typeface="Inter SemiBold"/>
                <a:sym typeface="Inter SemiBold"/>
              </a:defRPr>
            </a:lvl5pPr>
            <a:lvl6pPr lvl="5">
              <a:lnSpc>
                <a:spcPct val="80000"/>
              </a:lnSpc>
              <a:spcBef>
                <a:spcPts val="0"/>
              </a:spcBef>
              <a:spcAft>
                <a:spcPts val="0"/>
              </a:spcAft>
              <a:buSzPts val="3000"/>
              <a:buFont typeface="Inter SemiBold"/>
              <a:buNone/>
              <a:defRPr>
                <a:latin typeface="Inter SemiBold"/>
                <a:ea typeface="Inter SemiBold"/>
                <a:cs typeface="Inter SemiBold"/>
                <a:sym typeface="Inter SemiBold"/>
              </a:defRPr>
            </a:lvl6pPr>
            <a:lvl7pPr lvl="6">
              <a:lnSpc>
                <a:spcPct val="80000"/>
              </a:lnSpc>
              <a:spcBef>
                <a:spcPts val="0"/>
              </a:spcBef>
              <a:spcAft>
                <a:spcPts val="0"/>
              </a:spcAft>
              <a:buSzPts val="3000"/>
              <a:buFont typeface="Inter SemiBold"/>
              <a:buNone/>
              <a:defRPr>
                <a:latin typeface="Inter SemiBold"/>
                <a:ea typeface="Inter SemiBold"/>
                <a:cs typeface="Inter SemiBold"/>
                <a:sym typeface="Inter SemiBold"/>
              </a:defRPr>
            </a:lvl7pPr>
            <a:lvl8pPr lvl="7">
              <a:lnSpc>
                <a:spcPct val="80000"/>
              </a:lnSpc>
              <a:spcBef>
                <a:spcPts val="0"/>
              </a:spcBef>
              <a:spcAft>
                <a:spcPts val="0"/>
              </a:spcAft>
              <a:buSzPts val="3000"/>
              <a:buFont typeface="Inter SemiBold"/>
              <a:buNone/>
              <a:defRPr>
                <a:latin typeface="Inter SemiBold"/>
                <a:ea typeface="Inter SemiBold"/>
                <a:cs typeface="Inter SemiBold"/>
                <a:sym typeface="Inter SemiBold"/>
              </a:defRPr>
            </a:lvl8pPr>
            <a:lvl9pPr lvl="8">
              <a:lnSpc>
                <a:spcPct val="80000"/>
              </a:lnSpc>
              <a:spcBef>
                <a:spcPts val="0"/>
              </a:spcBef>
              <a:spcAft>
                <a:spcPts val="0"/>
              </a:spcAft>
              <a:buSzPts val="3000"/>
              <a:buFont typeface="Inter SemiBold"/>
              <a:buNone/>
              <a:defRPr>
                <a:latin typeface="Inter SemiBold"/>
                <a:ea typeface="Inter SemiBold"/>
                <a:cs typeface="Inter SemiBold"/>
                <a:sym typeface="Inter SemiBold"/>
              </a:defRPr>
            </a:lvl9pPr>
          </a:lstStyle>
          <a:p/>
        </p:txBody>
      </p:sp>
      <p:sp>
        <p:nvSpPr>
          <p:cNvPr id="554" name="Google Shape;554;p33"/>
          <p:cNvSpPr/>
          <p:nvPr>
            <p:ph idx="2" type="pic"/>
          </p:nvPr>
        </p:nvSpPr>
        <p:spPr>
          <a:xfrm>
            <a:off x="2367937" y="1004392"/>
            <a:ext cx="755700" cy="755700"/>
          </a:xfrm>
          <a:prstGeom prst="roundRect">
            <a:avLst>
              <a:gd fmla="val 50000" name="adj"/>
            </a:avLst>
          </a:prstGeom>
          <a:noFill/>
          <a:ln>
            <a:noFill/>
          </a:ln>
        </p:spPr>
      </p:sp>
      <p:sp>
        <p:nvSpPr>
          <p:cNvPr id="555" name="Google Shape;555;p33"/>
          <p:cNvSpPr txBox="1"/>
          <p:nvPr>
            <p:ph idx="1" type="body"/>
          </p:nvPr>
        </p:nvSpPr>
        <p:spPr>
          <a:xfrm>
            <a:off x="457200" y="3407788"/>
            <a:ext cx="1193100" cy="3792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556" name="Google Shape;556;p33"/>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557" name="Google Shape;557;p33"/>
          <p:cNvGrpSpPr/>
          <p:nvPr/>
        </p:nvGrpSpPr>
        <p:grpSpPr>
          <a:xfrm>
            <a:off x="457236" y="4663458"/>
            <a:ext cx="548356" cy="124830"/>
            <a:chOff x="1138300" y="2252975"/>
            <a:chExt cx="5334200" cy="1214300"/>
          </a:xfrm>
        </p:grpSpPr>
        <p:sp>
          <p:nvSpPr>
            <p:cNvPr id="558" name="Google Shape;558;p33"/>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559" name="Google Shape;559;p33"/>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560" name="Google Shape;560;p33"/>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561" name="Google Shape;561;p33"/>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562" name="Google Shape;562;p33"/>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563" name="Google Shape;563;p33"/>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564" name="Google Shape;564;p33"/>
          <p:cNvSpPr/>
          <p:nvPr>
            <p:ph idx="3" type="pic"/>
          </p:nvPr>
        </p:nvSpPr>
        <p:spPr>
          <a:xfrm>
            <a:off x="2367948" y="2235191"/>
            <a:ext cx="755700" cy="755700"/>
          </a:xfrm>
          <a:prstGeom prst="roundRect">
            <a:avLst>
              <a:gd fmla="val 50000" name="adj"/>
            </a:avLst>
          </a:prstGeom>
          <a:noFill/>
          <a:ln>
            <a:noFill/>
          </a:ln>
        </p:spPr>
      </p:sp>
      <p:sp>
        <p:nvSpPr>
          <p:cNvPr id="565" name="Google Shape;565;p33"/>
          <p:cNvSpPr/>
          <p:nvPr>
            <p:ph idx="4" type="pic"/>
          </p:nvPr>
        </p:nvSpPr>
        <p:spPr>
          <a:xfrm>
            <a:off x="2367941" y="3517606"/>
            <a:ext cx="755700" cy="755700"/>
          </a:xfrm>
          <a:prstGeom prst="roundRect">
            <a:avLst>
              <a:gd fmla="val 50000" name="adj"/>
            </a:avLst>
          </a:prstGeom>
          <a:noFill/>
          <a:ln>
            <a:noFill/>
          </a:ln>
        </p:spPr>
      </p:sp>
      <p:sp>
        <p:nvSpPr>
          <p:cNvPr id="566" name="Google Shape;566;p33"/>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
        <p:nvSpPr>
          <p:cNvPr id="567" name="Google Shape;567;p33"/>
          <p:cNvSpPr/>
          <p:nvPr>
            <p:ph idx="5" type="pic"/>
          </p:nvPr>
        </p:nvSpPr>
        <p:spPr>
          <a:xfrm>
            <a:off x="457230" y="2111975"/>
            <a:ext cx="1193100" cy="1193100"/>
          </a:xfrm>
          <a:prstGeom prst="roundRect">
            <a:avLst>
              <a:gd fmla="val 50000" name="adj"/>
            </a:avLst>
          </a:prstGeom>
          <a:noFill/>
          <a:ln>
            <a:noFill/>
          </a:ln>
        </p:spPr>
      </p:sp>
      <p:sp>
        <p:nvSpPr>
          <p:cNvPr id="568" name="Google Shape;568;p33"/>
          <p:cNvSpPr/>
          <p:nvPr>
            <p:ph idx="6" type="pic"/>
          </p:nvPr>
        </p:nvSpPr>
        <p:spPr>
          <a:xfrm>
            <a:off x="4114675" y="1809475"/>
            <a:ext cx="530100" cy="530100"/>
          </a:xfrm>
          <a:prstGeom prst="roundRect">
            <a:avLst>
              <a:gd fmla="val 50000" name="adj"/>
            </a:avLst>
          </a:prstGeom>
          <a:noFill/>
          <a:ln>
            <a:noFill/>
          </a:ln>
        </p:spPr>
      </p:sp>
      <p:sp>
        <p:nvSpPr>
          <p:cNvPr id="569" name="Google Shape;569;p33"/>
          <p:cNvSpPr/>
          <p:nvPr>
            <p:ph idx="7" type="pic"/>
          </p:nvPr>
        </p:nvSpPr>
        <p:spPr>
          <a:xfrm>
            <a:off x="5125210" y="1809475"/>
            <a:ext cx="530100" cy="530100"/>
          </a:xfrm>
          <a:prstGeom prst="roundRect">
            <a:avLst>
              <a:gd fmla="val 50000" name="adj"/>
            </a:avLst>
          </a:prstGeom>
          <a:noFill/>
          <a:ln>
            <a:noFill/>
          </a:ln>
        </p:spPr>
      </p:sp>
      <p:sp>
        <p:nvSpPr>
          <p:cNvPr id="570" name="Google Shape;570;p33"/>
          <p:cNvSpPr/>
          <p:nvPr>
            <p:ph idx="8" type="pic"/>
          </p:nvPr>
        </p:nvSpPr>
        <p:spPr>
          <a:xfrm>
            <a:off x="6135745" y="1809475"/>
            <a:ext cx="530100" cy="530100"/>
          </a:xfrm>
          <a:prstGeom prst="roundRect">
            <a:avLst>
              <a:gd fmla="val 50000" name="adj"/>
            </a:avLst>
          </a:prstGeom>
          <a:noFill/>
          <a:ln>
            <a:noFill/>
          </a:ln>
        </p:spPr>
      </p:sp>
      <p:sp>
        <p:nvSpPr>
          <p:cNvPr id="571" name="Google Shape;571;p33"/>
          <p:cNvSpPr/>
          <p:nvPr>
            <p:ph idx="9" type="pic"/>
          </p:nvPr>
        </p:nvSpPr>
        <p:spPr>
          <a:xfrm>
            <a:off x="7146279" y="1809475"/>
            <a:ext cx="530100" cy="530100"/>
          </a:xfrm>
          <a:prstGeom prst="roundRect">
            <a:avLst>
              <a:gd fmla="val 50000" name="adj"/>
            </a:avLst>
          </a:prstGeom>
          <a:noFill/>
          <a:ln>
            <a:noFill/>
          </a:ln>
        </p:spPr>
      </p:sp>
      <p:sp>
        <p:nvSpPr>
          <p:cNvPr id="572" name="Google Shape;572;p33"/>
          <p:cNvSpPr/>
          <p:nvPr>
            <p:ph idx="13" type="pic"/>
          </p:nvPr>
        </p:nvSpPr>
        <p:spPr>
          <a:xfrm>
            <a:off x="8156814" y="1809475"/>
            <a:ext cx="530100" cy="530100"/>
          </a:xfrm>
          <a:prstGeom prst="roundRect">
            <a:avLst>
              <a:gd fmla="val 50000" name="adj"/>
            </a:avLst>
          </a:prstGeom>
          <a:noFill/>
          <a:ln>
            <a:noFill/>
          </a:ln>
        </p:spPr>
      </p:sp>
      <p:sp>
        <p:nvSpPr>
          <p:cNvPr id="573" name="Google Shape;573;p33"/>
          <p:cNvSpPr txBox="1"/>
          <p:nvPr>
            <p:ph idx="14" type="body"/>
          </p:nvPr>
        </p:nvSpPr>
        <p:spPr>
          <a:xfrm>
            <a:off x="4114675" y="2489563"/>
            <a:ext cx="647100" cy="379200"/>
          </a:xfrm>
          <a:prstGeom prst="rect">
            <a:avLst/>
          </a:prstGeom>
        </p:spPr>
        <p:txBody>
          <a:bodyPr anchorCtr="0" anchor="t" bIns="0" lIns="0" spcFirstLastPara="1" rIns="0" wrap="square" tIns="0">
            <a:noAutofit/>
          </a:bodyPr>
          <a:lstStyle>
            <a:lvl1pPr indent="-285750" lvl="0" marL="457200" algn="ctr">
              <a:spcBef>
                <a:spcPts val="0"/>
              </a:spcBef>
              <a:spcAft>
                <a:spcPts val="0"/>
              </a:spcAft>
              <a:buSzPts val="900"/>
              <a:buChar char="●"/>
              <a:defRPr sz="900"/>
            </a:lvl1pPr>
            <a:lvl2pPr indent="-285750" lvl="1" marL="914400" algn="ctr">
              <a:spcBef>
                <a:spcPts val="0"/>
              </a:spcBef>
              <a:spcAft>
                <a:spcPts val="0"/>
              </a:spcAft>
              <a:buSzPts val="900"/>
              <a:buChar char="○"/>
              <a:defRPr sz="900"/>
            </a:lvl2pPr>
            <a:lvl3pPr indent="-285750" lvl="2" marL="1371600" algn="ctr">
              <a:spcBef>
                <a:spcPts val="0"/>
              </a:spcBef>
              <a:spcAft>
                <a:spcPts val="0"/>
              </a:spcAft>
              <a:buSzPts val="900"/>
              <a:buChar char="■"/>
              <a:defRPr sz="900"/>
            </a:lvl3pPr>
            <a:lvl4pPr indent="-285750" lvl="3" marL="1828800" algn="ctr">
              <a:spcBef>
                <a:spcPts val="0"/>
              </a:spcBef>
              <a:spcAft>
                <a:spcPts val="0"/>
              </a:spcAft>
              <a:buSzPts val="900"/>
              <a:buChar char="●"/>
              <a:defRPr sz="900"/>
            </a:lvl4pPr>
            <a:lvl5pPr indent="-285750" lvl="4" marL="2286000" algn="ctr">
              <a:spcBef>
                <a:spcPts val="0"/>
              </a:spcBef>
              <a:spcAft>
                <a:spcPts val="0"/>
              </a:spcAft>
              <a:buSzPts val="900"/>
              <a:buChar char="○"/>
              <a:defRPr sz="900"/>
            </a:lvl5pPr>
            <a:lvl6pPr indent="-285750" lvl="5" marL="2743200" algn="ctr">
              <a:spcBef>
                <a:spcPts val="0"/>
              </a:spcBef>
              <a:spcAft>
                <a:spcPts val="0"/>
              </a:spcAft>
              <a:buSzPts val="900"/>
              <a:buChar char="■"/>
              <a:defRPr sz="900"/>
            </a:lvl6pPr>
            <a:lvl7pPr indent="-285750" lvl="6" marL="3200400" algn="ctr">
              <a:spcBef>
                <a:spcPts val="0"/>
              </a:spcBef>
              <a:spcAft>
                <a:spcPts val="0"/>
              </a:spcAft>
              <a:buSzPts val="900"/>
              <a:buChar char="●"/>
              <a:defRPr sz="900"/>
            </a:lvl7pPr>
            <a:lvl8pPr indent="-285750" lvl="7" marL="3657600" algn="ctr">
              <a:spcBef>
                <a:spcPts val="0"/>
              </a:spcBef>
              <a:spcAft>
                <a:spcPts val="0"/>
              </a:spcAft>
              <a:buSzPts val="900"/>
              <a:buChar char="○"/>
              <a:defRPr sz="900"/>
            </a:lvl8pPr>
            <a:lvl9pPr indent="-285750" lvl="8" marL="4114800" algn="ctr">
              <a:spcBef>
                <a:spcPts val="0"/>
              </a:spcBef>
              <a:spcAft>
                <a:spcPts val="0"/>
              </a:spcAft>
              <a:buSzPts val="900"/>
              <a:buChar char="■"/>
              <a:defRPr sz="900"/>
            </a:lvl9pPr>
          </a:lstStyle>
          <a:p/>
        </p:txBody>
      </p:sp>
      <p:sp>
        <p:nvSpPr>
          <p:cNvPr id="574" name="Google Shape;574;p33"/>
          <p:cNvSpPr txBox="1"/>
          <p:nvPr>
            <p:ph idx="15" type="body"/>
          </p:nvPr>
        </p:nvSpPr>
        <p:spPr>
          <a:xfrm>
            <a:off x="5095925" y="2489563"/>
            <a:ext cx="647100" cy="379200"/>
          </a:xfrm>
          <a:prstGeom prst="rect">
            <a:avLst/>
          </a:prstGeom>
        </p:spPr>
        <p:txBody>
          <a:bodyPr anchorCtr="0" anchor="t" bIns="0" lIns="0" spcFirstLastPara="1" rIns="0" wrap="square" tIns="0">
            <a:noAutofit/>
          </a:bodyPr>
          <a:lstStyle>
            <a:lvl1pPr indent="-285750" lvl="0" marL="457200" algn="ctr">
              <a:spcBef>
                <a:spcPts val="0"/>
              </a:spcBef>
              <a:spcAft>
                <a:spcPts val="0"/>
              </a:spcAft>
              <a:buSzPts val="900"/>
              <a:buChar char="●"/>
              <a:defRPr sz="900"/>
            </a:lvl1pPr>
            <a:lvl2pPr indent="-285750" lvl="1" marL="914400" algn="ctr">
              <a:spcBef>
                <a:spcPts val="0"/>
              </a:spcBef>
              <a:spcAft>
                <a:spcPts val="0"/>
              </a:spcAft>
              <a:buSzPts val="900"/>
              <a:buChar char="○"/>
              <a:defRPr sz="900"/>
            </a:lvl2pPr>
            <a:lvl3pPr indent="-285750" lvl="2" marL="1371600" algn="ctr">
              <a:spcBef>
                <a:spcPts val="0"/>
              </a:spcBef>
              <a:spcAft>
                <a:spcPts val="0"/>
              </a:spcAft>
              <a:buSzPts val="900"/>
              <a:buChar char="■"/>
              <a:defRPr sz="900"/>
            </a:lvl3pPr>
            <a:lvl4pPr indent="-285750" lvl="3" marL="1828800" algn="ctr">
              <a:spcBef>
                <a:spcPts val="0"/>
              </a:spcBef>
              <a:spcAft>
                <a:spcPts val="0"/>
              </a:spcAft>
              <a:buSzPts val="900"/>
              <a:buChar char="●"/>
              <a:defRPr sz="900"/>
            </a:lvl4pPr>
            <a:lvl5pPr indent="-285750" lvl="4" marL="2286000" algn="ctr">
              <a:spcBef>
                <a:spcPts val="0"/>
              </a:spcBef>
              <a:spcAft>
                <a:spcPts val="0"/>
              </a:spcAft>
              <a:buSzPts val="900"/>
              <a:buChar char="○"/>
              <a:defRPr sz="900"/>
            </a:lvl5pPr>
            <a:lvl6pPr indent="-285750" lvl="5" marL="2743200" algn="ctr">
              <a:spcBef>
                <a:spcPts val="0"/>
              </a:spcBef>
              <a:spcAft>
                <a:spcPts val="0"/>
              </a:spcAft>
              <a:buSzPts val="900"/>
              <a:buChar char="■"/>
              <a:defRPr sz="900"/>
            </a:lvl6pPr>
            <a:lvl7pPr indent="-285750" lvl="6" marL="3200400" algn="ctr">
              <a:spcBef>
                <a:spcPts val="0"/>
              </a:spcBef>
              <a:spcAft>
                <a:spcPts val="0"/>
              </a:spcAft>
              <a:buSzPts val="900"/>
              <a:buChar char="●"/>
              <a:defRPr sz="900"/>
            </a:lvl7pPr>
            <a:lvl8pPr indent="-285750" lvl="7" marL="3657600" algn="ctr">
              <a:spcBef>
                <a:spcPts val="0"/>
              </a:spcBef>
              <a:spcAft>
                <a:spcPts val="0"/>
              </a:spcAft>
              <a:buSzPts val="900"/>
              <a:buChar char="○"/>
              <a:defRPr sz="900"/>
            </a:lvl8pPr>
            <a:lvl9pPr indent="-285750" lvl="8" marL="4114800" algn="ctr">
              <a:spcBef>
                <a:spcPts val="0"/>
              </a:spcBef>
              <a:spcAft>
                <a:spcPts val="0"/>
              </a:spcAft>
              <a:buSzPts val="900"/>
              <a:buChar char="■"/>
              <a:defRPr sz="900"/>
            </a:lvl9pPr>
          </a:lstStyle>
          <a:p/>
        </p:txBody>
      </p:sp>
      <p:sp>
        <p:nvSpPr>
          <p:cNvPr id="575" name="Google Shape;575;p33"/>
          <p:cNvSpPr txBox="1"/>
          <p:nvPr>
            <p:ph idx="16" type="body"/>
          </p:nvPr>
        </p:nvSpPr>
        <p:spPr>
          <a:xfrm>
            <a:off x="6091462" y="2489563"/>
            <a:ext cx="647100" cy="379200"/>
          </a:xfrm>
          <a:prstGeom prst="rect">
            <a:avLst/>
          </a:prstGeom>
        </p:spPr>
        <p:txBody>
          <a:bodyPr anchorCtr="0" anchor="t" bIns="0" lIns="0" spcFirstLastPara="1" rIns="0" wrap="square" tIns="0">
            <a:noAutofit/>
          </a:bodyPr>
          <a:lstStyle>
            <a:lvl1pPr indent="-285750" lvl="0" marL="457200" algn="ctr">
              <a:spcBef>
                <a:spcPts val="0"/>
              </a:spcBef>
              <a:spcAft>
                <a:spcPts val="0"/>
              </a:spcAft>
              <a:buSzPts val="900"/>
              <a:buChar char="●"/>
              <a:defRPr sz="900"/>
            </a:lvl1pPr>
            <a:lvl2pPr indent="-285750" lvl="1" marL="914400" algn="ctr">
              <a:spcBef>
                <a:spcPts val="0"/>
              </a:spcBef>
              <a:spcAft>
                <a:spcPts val="0"/>
              </a:spcAft>
              <a:buSzPts val="900"/>
              <a:buChar char="○"/>
              <a:defRPr sz="900"/>
            </a:lvl2pPr>
            <a:lvl3pPr indent="-285750" lvl="2" marL="1371600" algn="ctr">
              <a:spcBef>
                <a:spcPts val="0"/>
              </a:spcBef>
              <a:spcAft>
                <a:spcPts val="0"/>
              </a:spcAft>
              <a:buSzPts val="900"/>
              <a:buChar char="■"/>
              <a:defRPr sz="900"/>
            </a:lvl3pPr>
            <a:lvl4pPr indent="-285750" lvl="3" marL="1828800" algn="ctr">
              <a:spcBef>
                <a:spcPts val="0"/>
              </a:spcBef>
              <a:spcAft>
                <a:spcPts val="0"/>
              </a:spcAft>
              <a:buSzPts val="900"/>
              <a:buChar char="●"/>
              <a:defRPr sz="900"/>
            </a:lvl4pPr>
            <a:lvl5pPr indent="-285750" lvl="4" marL="2286000" algn="ctr">
              <a:spcBef>
                <a:spcPts val="0"/>
              </a:spcBef>
              <a:spcAft>
                <a:spcPts val="0"/>
              </a:spcAft>
              <a:buSzPts val="900"/>
              <a:buChar char="○"/>
              <a:defRPr sz="900"/>
            </a:lvl5pPr>
            <a:lvl6pPr indent="-285750" lvl="5" marL="2743200" algn="ctr">
              <a:spcBef>
                <a:spcPts val="0"/>
              </a:spcBef>
              <a:spcAft>
                <a:spcPts val="0"/>
              </a:spcAft>
              <a:buSzPts val="900"/>
              <a:buChar char="■"/>
              <a:defRPr sz="900"/>
            </a:lvl6pPr>
            <a:lvl7pPr indent="-285750" lvl="6" marL="3200400" algn="ctr">
              <a:spcBef>
                <a:spcPts val="0"/>
              </a:spcBef>
              <a:spcAft>
                <a:spcPts val="0"/>
              </a:spcAft>
              <a:buSzPts val="900"/>
              <a:buChar char="●"/>
              <a:defRPr sz="900"/>
            </a:lvl7pPr>
            <a:lvl8pPr indent="-285750" lvl="7" marL="3657600" algn="ctr">
              <a:spcBef>
                <a:spcPts val="0"/>
              </a:spcBef>
              <a:spcAft>
                <a:spcPts val="0"/>
              </a:spcAft>
              <a:buSzPts val="900"/>
              <a:buChar char="○"/>
              <a:defRPr sz="900"/>
            </a:lvl8pPr>
            <a:lvl9pPr indent="-285750" lvl="8" marL="4114800" algn="ctr">
              <a:spcBef>
                <a:spcPts val="0"/>
              </a:spcBef>
              <a:spcAft>
                <a:spcPts val="0"/>
              </a:spcAft>
              <a:buSzPts val="900"/>
              <a:buChar char="■"/>
              <a:defRPr sz="900"/>
            </a:lvl9pPr>
          </a:lstStyle>
          <a:p/>
        </p:txBody>
      </p:sp>
      <p:sp>
        <p:nvSpPr>
          <p:cNvPr id="576" name="Google Shape;576;p33"/>
          <p:cNvSpPr txBox="1"/>
          <p:nvPr>
            <p:ph idx="17" type="body"/>
          </p:nvPr>
        </p:nvSpPr>
        <p:spPr>
          <a:xfrm>
            <a:off x="7086975" y="2489563"/>
            <a:ext cx="647100" cy="379200"/>
          </a:xfrm>
          <a:prstGeom prst="rect">
            <a:avLst/>
          </a:prstGeom>
        </p:spPr>
        <p:txBody>
          <a:bodyPr anchorCtr="0" anchor="t" bIns="0" lIns="0" spcFirstLastPara="1" rIns="0" wrap="square" tIns="0">
            <a:noAutofit/>
          </a:bodyPr>
          <a:lstStyle>
            <a:lvl1pPr indent="-285750" lvl="0" marL="457200" algn="ctr">
              <a:spcBef>
                <a:spcPts val="0"/>
              </a:spcBef>
              <a:spcAft>
                <a:spcPts val="0"/>
              </a:spcAft>
              <a:buSzPts val="900"/>
              <a:buChar char="●"/>
              <a:defRPr sz="900"/>
            </a:lvl1pPr>
            <a:lvl2pPr indent="-285750" lvl="1" marL="914400" algn="ctr">
              <a:spcBef>
                <a:spcPts val="0"/>
              </a:spcBef>
              <a:spcAft>
                <a:spcPts val="0"/>
              </a:spcAft>
              <a:buSzPts val="900"/>
              <a:buChar char="○"/>
              <a:defRPr sz="900"/>
            </a:lvl2pPr>
            <a:lvl3pPr indent="-285750" lvl="2" marL="1371600" algn="ctr">
              <a:spcBef>
                <a:spcPts val="0"/>
              </a:spcBef>
              <a:spcAft>
                <a:spcPts val="0"/>
              </a:spcAft>
              <a:buSzPts val="900"/>
              <a:buChar char="■"/>
              <a:defRPr sz="900"/>
            </a:lvl3pPr>
            <a:lvl4pPr indent="-285750" lvl="3" marL="1828800" algn="ctr">
              <a:spcBef>
                <a:spcPts val="0"/>
              </a:spcBef>
              <a:spcAft>
                <a:spcPts val="0"/>
              </a:spcAft>
              <a:buSzPts val="900"/>
              <a:buChar char="●"/>
              <a:defRPr sz="900"/>
            </a:lvl4pPr>
            <a:lvl5pPr indent="-285750" lvl="4" marL="2286000" algn="ctr">
              <a:spcBef>
                <a:spcPts val="0"/>
              </a:spcBef>
              <a:spcAft>
                <a:spcPts val="0"/>
              </a:spcAft>
              <a:buSzPts val="900"/>
              <a:buChar char="○"/>
              <a:defRPr sz="900"/>
            </a:lvl5pPr>
            <a:lvl6pPr indent="-285750" lvl="5" marL="2743200" algn="ctr">
              <a:spcBef>
                <a:spcPts val="0"/>
              </a:spcBef>
              <a:spcAft>
                <a:spcPts val="0"/>
              </a:spcAft>
              <a:buSzPts val="900"/>
              <a:buChar char="■"/>
              <a:defRPr sz="900"/>
            </a:lvl6pPr>
            <a:lvl7pPr indent="-285750" lvl="6" marL="3200400" algn="ctr">
              <a:spcBef>
                <a:spcPts val="0"/>
              </a:spcBef>
              <a:spcAft>
                <a:spcPts val="0"/>
              </a:spcAft>
              <a:buSzPts val="900"/>
              <a:buChar char="●"/>
              <a:defRPr sz="900"/>
            </a:lvl7pPr>
            <a:lvl8pPr indent="-285750" lvl="7" marL="3657600" algn="ctr">
              <a:spcBef>
                <a:spcPts val="0"/>
              </a:spcBef>
              <a:spcAft>
                <a:spcPts val="0"/>
              </a:spcAft>
              <a:buSzPts val="900"/>
              <a:buChar char="○"/>
              <a:defRPr sz="900"/>
            </a:lvl8pPr>
            <a:lvl9pPr indent="-285750" lvl="8" marL="4114800" algn="ctr">
              <a:spcBef>
                <a:spcPts val="0"/>
              </a:spcBef>
              <a:spcAft>
                <a:spcPts val="0"/>
              </a:spcAft>
              <a:buSzPts val="900"/>
              <a:buChar char="■"/>
              <a:defRPr sz="900"/>
            </a:lvl9pPr>
          </a:lstStyle>
          <a:p/>
        </p:txBody>
      </p:sp>
      <p:sp>
        <p:nvSpPr>
          <p:cNvPr id="577" name="Google Shape;577;p33"/>
          <p:cNvSpPr txBox="1"/>
          <p:nvPr>
            <p:ph idx="18" type="body"/>
          </p:nvPr>
        </p:nvSpPr>
        <p:spPr>
          <a:xfrm>
            <a:off x="8039650" y="2489563"/>
            <a:ext cx="647100" cy="379200"/>
          </a:xfrm>
          <a:prstGeom prst="rect">
            <a:avLst/>
          </a:prstGeom>
        </p:spPr>
        <p:txBody>
          <a:bodyPr anchorCtr="0" anchor="t" bIns="0" lIns="0" spcFirstLastPara="1" rIns="0" wrap="square" tIns="0">
            <a:noAutofit/>
          </a:bodyPr>
          <a:lstStyle>
            <a:lvl1pPr indent="-285750" lvl="0" marL="457200" algn="ctr">
              <a:spcBef>
                <a:spcPts val="0"/>
              </a:spcBef>
              <a:spcAft>
                <a:spcPts val="0"/>
              </a:spcAft>
              <a:buSzPts val="900"/>
              <a:buChar char="●"/>
              <a:defRPr sz="900"/>
            </a:lvl1pPr>
            <a:lvl2pPr indent="-285750" lvl="1" marL="914400" algn="ctr">
              <a:spcBef>
                <a:spcPts val="0"/>
              </a:spcBef>
              <a:spcAft>
                <a:spcPts val="0"/>
              </a:spcAft>
              <a:buSzPts val="900"/>
              <a:buChar char="○"/>
              <a:defRPr sz="900"/>
            </a:lvl2pPr>
            <a:lvl3pPr indent="-285750" lvl="2" marL="1371600" algn="ctr">
              <a:spcBef>
                <a:spcPts val="0"/>
              </a:spcBef>
              <a:spcAft>
                <a:spcPts val="0"/>
              </a:spcAft>
              <a:buSzPts val="900"/>
              <a:buChar char="■"/>
              <a:defRPr sz="900"/>
            </a:lvl3pPr>
            <a:lvl4pPr indent="-285750" lvl="3" marL="1828800" algn="ctr">
              <a:spcBef>
                <a:spcPts val="0"/>
              </a:spcBef>
              <a:spcAft>
                <a:spcPts val="0"/>
              </a:spcAft>
              <a:buSzPts val="900"/>
              <a:buChar char="●"/>
              <a:defRPr sz="900"/>
            </a:lvl4pPr>
            <a:lvl5pPr indent="-285750" lvl="4" marL="2286000" algn="ctr">
              <a:spcBef>
                <a:spcPts val="0"/>
              </a:spcBef>
              <a:spcAft>
                <a:spcPts val="0"/>
              </a:spcAft>
              <a:buSzPts val="900"/>
              <a:buChar char="○"/>
              <a:defRPr sz="900"/>
            </a:lvl5pPr>
            <a:lvl6pPr indent="-285750" lvl="5" marL="2743200" algn="ctr">
              <a:spcBef>
                <a:spcPts val="0"/>
              </a:spcBef>
              <a:spcAft>
                <a:spcPts val="0"/>
              </a:spcAft>
              <a:buSzPts val="900"/>
              <a:buChar char="■"/>
              <a:defRPr sz="900"/>
            </a:lvl6pPr>
            <a:lvl7pPr indent="-285750" lvl="6" marL="3200400" algn="ctr">
              <a:spcBef>
                <a:spcPts val="0"/>
              </a:spcBef>
              <a:spcAft>
                <a:spcPts val="0"/>
              </a:spcAft>
              <a:buSzPts val="900"/>
              <a:buChar char="●"/>
              <a:defRPr sz="900"/>
            </a:lvl7pPr>
            <a:lvl8pPr indent="-285750" lvl="7" marL="3657600" algn="ctr">
              <a:spcBef>
                <a:spcPts val="0"/>
              </a:spcBef>
              <a:spcAft>
                <a:spcPts val="0"/>
              </a:spcAft>
              <a:buSzPts val="900"/>
              <a:buChar char="○"/>
              <a:defRPr sz="900"/>
            </a:lvl8pPr>
            <a:lvl9pPr indent="-285750" lvl="8" marL="4114800" algn="ctr">
              <a:spcBef>
                <a:spcPts val="0"/>
              </a:spcBef>
              <a:spcAft>
                <a:spcPts val="0"/>
              </a:spcAft>
              <a:buSzPts val="900"/>
              <a:buChar char="■"/>
              <a:defRPr sz="900"/>
            </a:lvl9pPr>
          </a:lstStyle>
          <a:p/>
        </p:txBody>
      </p:sp>
      <p:sp>
        <p:nvSpPr>
          <p:cNvPr id="578" name="Google Shape;578;p33"/>
          <p:cNvSpPr txBox="1"/>
          <p:nvPr>
            <p:ph idx="19" type="body"/>
          </p:nvPr>
        </p:nvSpPr>
        <p:spPr>
          <a:xfrm>
            <a:off x="4114675" y="3698863"/>
            <a:ext cx="647100" cy="379200"/>
          </a:xfrm>
          <a:prstGeom prst="rect">
            <a:avLst/>
          </a:prstGeom>
        </p:spPr>
        <p:txBody>
          <a:bodyPr anchorCtr="0" anchor="t" bIns="0" lIns="0" spcFirstLastPara="1" rIns="0" wrap="square" tIns="0">
            <a:noAutofit/>
          </a:bodyPr>
          <a:lstStyle>
            <a:lvl1pPr indent="-285750" lvl="0" marL="457200" algn="ctr">
              <a:spcBef>
                <a:spcPts val="0"/>
              </a:spcBef>
              <a:spcAft>
                <a:spcPts val="0"/>
              </a:spcAft>
              <a:buSzPts val="900"/>
              <a:buChar char="●"/>
              <a:defRPr sz="900"/>
            </a:lvl1pPr>
            <a:lvl2pPr indent="-285750" lvl="1" marL="914400" algn="ctr">
              <a:spcBef>
                <a:spcPts val="0"/>
              </a:spcBef>
              <a:spcAft>
                <a:spcPts val="0"/>
              </a:spcAft>
              <a:buSzPts val="900"/>
              <a:buChar char="○"/>
              <a:defRPr sz="900"/>
            </a:lvl2pPr>
            <a:lvl3pPr indent="-285750" lvl="2" marL="1371600" algn="ctr">
              <a:spcBef>
                <a:spcPts val="0"/>
              </a:spcBef>
              <a:spcAft>
                <a:spcPts val="0"/>
              </a:spcAft>
              <a:buSzPts val="900"/>
              <a:buChar char="■"/>
              <a:defRPr sz="900"/>
            </a:lvl3pPr>
            <a:lvl4pPr indent="-285750" lvl="3" marL="1828800" algn="ctr">
              <a:spcBef>
                <a:spcPts val="0"/>
              </a:spcBef>
              <a:spcAft>
                <a:spcPts val="0"/>
              </a:spcAft>
              <a:buSzPts val="900"/>
              <a:buChar char="●"/>
              <a:defRPr sz="900"/>
            </a:lvl4pPr>
            <a:lvl5pPr indent="-285750" lvl="4" marL="2286000" algn="ctr">
              <a:spcBef>
                <a:spcPts val="0"/>
              </a:spcBef>
              <a:spcAft>
                <a:spcPts val="0"/>
              </a:spcAft>
              <a:buSzPts val="900"/>
              <a:buChar char="○"/>
              <a:defRPr sz="900"/>
            </a:lvl5pPr>
            <a:lvl6pPr indent="-285750" lvl="5" marL="2743200" algn="ctr">
              <a:spcBef>
                <a:spcPts val="0"/>
              </a:spcBef>
              <a:spcAft>
                <a:spcPts val="0"/>
              </a:spcAft>
              <a:buSzPts val="900"/>
              <a:buChar char="■"/>
              <a:defRPr sz="900"/>
            </a:lvl6pPr>
            <a:lvl7pPr indent="-285750" lvl="6" marL="3200400" algn="ctr">
              <a:spcBef>
                <a:spcPts val="0"/>
              </a:spcBef>
              <a:spcAft>
                <a:spcPts val="0"/>
              </a:spcAft>
              <a:buSzPts val="900"/>
              <a:buChar char="●"/>
              <a:defRPr sz="900"/>
            </a:lvl7pPr>
            <a:lvl8pPr indent="-285750" lvl="7" marL="3657600" algn="ctr">
              <a:spcBef>
                <a:spcPts val="0"/>
              </a:spcBef>
              <a:spcAft>
                <a:spcPts val="0"/>
              </a:spcAft>
              <a:buSzPts val="900"/>
              <a:buChar char="○"/>
              <a:defRPr sz="900"/>
            </a:lvl8pPr>
            <a:lvl9pPr indent="-285750" lvl="8" marL="4114800" algn="ctr">
              <a:spcBef>
                <a:spcPts val="0"/>
              </a:spcBef>
              <a:spcAft>
                <a:spcPts val="0"/>
              </a:spcAft>
              <a:buSzPts val="900"/>
              <a:buChar char="■"/>
              <a:defRPr sz="900"/>
            </a:lvl9pPr>
          </a:lstStyle>
          <a:p/>
        </p:txBody>
      </p:sp>
      <p:sp>
        <p:nvSpPr>
          <p:cNvPr id="579" name="Google Shape;579;p33"/>
          <p:cNvSpPr txBox="1"/>
          <p:nvPr>
            <p:ph idx="20" type="body"/>
          </p:nvPr>
        </p:nvSpPr>
        <p:spPr>
          <a:xfrm>
            <a:off x="5095912" y="3698863"/>
            <a:ext cx="647100" cy="379200"/>
          </a:xfrm>
          <a:prstGeom prst="rect">
            <a:avLst/>
          </a:prstGeom>
        </p:spPr>
        <p:txBody>
          <a:bodyPr anchorCtr="0" anchor="t" bIns="0" lIns="0" spcFirstLastPara="1" rIns="0" wrap="square" tIns="0">
            <a:noAutofit/>
          </a:bodyPr>
          <a:lstStyle>
            <a:lvl1pPr indent="-285750" lvl="0" marL="457200" algn="ctr">
              <a:spcBef>
                <a:spcPts val="0"/>
              </a:spcBef>
              <a:spcAft>
                <a:spcPts val="0"/>
              </a:spcAft>
              <a:buSzPts val="900"/>
              <a:buChar char="●"/>
              <a:defRPr sz="900"/>
            </a:lvl1pPr>
            <a:lvl2pPr indent="-285750" lvl="1" marL="914400" algn="ctr">
              <a:spcBef>
                <a:spcPts val="0"/>
              </a:spcBef>
              <a:spcAft>
                <a:spcPts val="0"/>
              </a:spcAft>
              <a:buSzPts val="900"/>
              <a:buChar char="○"/>
              <a:defRPr sz="900"/>
            </a:lvl2pPr>
            <a:lvl3pPr indent="-285750" lvl="2" marL="1371600" algn="ctr">
              <a:spcBef>
                <a:spcPts val="0"/>
              </a:spcBef>
              <a:spcAft>
                <a:spcPts val="0"/>
              </a:spcAft>
              <a:buSzPts val="900"/>
              <a:buChar char="■"/>
              <a:defRPr sz="900"/>
            </a:lvl3pPr>
            <a:lvl4pPr indent="-285750" lvl="3" marL="1828800" algn="ctr">
              <a:spcBef>
                <a:spcPts val="0"/>
              </a:spcBef>
              <a:spcAft>
                <a:spcPts val="0"/>
              </a:spcAft>
              <a:buSzPts val="900"/>
              <a:buChar char="●"/>
              <a:defRPr sz="900"/>
            </a:lvl4pPr>
            <a:lvl5pPr indent="-285750" lvl="4" marL="2286000" algn="ctr">
              <a:spcBef>
                <a:spcPts val="0"/>
              </a:spcBef>
              <a:spcAft>
                <a:spcPts val="0"/>
              </a:spcAft>
              <a:buSzPts val="900"/>
              <a:buChar char="○"/>
              <a:defRPr sz="900"/>
            </a:lvl5pPr>
            <a:lvl6pPr indent="-285750" lvl="5" marL="2743200" algn="ctr">
              <a:spcBef>
                <a:spcPts val="0"/>
              </a:spcBef>
              <a:spcAft>
                <a:spcPts val="0"/>
              </a:spcAft>
              <a:buSzPts val="900"/>
              <a:buChar char="■"/>
              <a:defRPr sz="900"/>
            </a:lvl6pPr>
            <a:lvl7pPr indent="-285750" lvl="6" marL="3200400" algn="ctr">
              <a:spcBef>
                <a:spcPts val="0"/>
              </a:spcBef>
              <a:spcAft>
                <a:spcPts val="0"/>
              </a:spcAft>
              <a:buSzPts val="900"/>
              <a:buChar char="●"/>
              <a:defRPr sz="900"/>
            </a:lvl7pPr>
            <a:lvl8pPr indent="-285750" lvl="7" marL="3657600" algn="ctr">
              <a:spcBef>
                <a:spcPts val="0"/>
              </a:spcBef>
              <a:spcAft>
                <a:spcPts val="0"/>
              </a:spcAft>
              <a:buSzPts val="900"/>
              <a:buChar char="○"/>
              <a:defRPr sz="900"/>
            </a:lvl8pPr>
            <a:lvl9pPr indent="-285750" lvl="8" marL="4114800" algn="ctr">
              <a:spcBef>
                <a:spcPts val="0"/>
              </a:spcBef>
              <a:spcAft>
                <a:spcPts val="0"/>
              </a:spcAft>
              <a:buSzPts val="900"/>
              <a:buChar char="■"/>
              <a:defRPr sz="900"/>
            </a:lvl9pPr>
          </a:lstStyle>
          <a:p/>
        </p:txBody>
      </p:sp>
      <p:sp>
        <p:nvSpPr>
          <p:cNvPr id="580" name="Google Shape;580;p33"/>
          <p:cNvSpPr txBox="1"/>
          <p:nvPr>
            <p:ph idx="21" type="body"/>
          </p:nvPr>
        </p:nvSpPr>
        <p:spPr>
          <a:xfrm>
            <a:off x="6077162" y="3698863"/>
            <a:ext cx="647100" cy="379200"/>
          </a:xfrm>
          <a:prstGeom prst="rect">
            <a:avLst/>
          </a:prstGeom>
        </p:spPr>
        <p:txBody>
          <a:bodyPr anchorCtr="0" anchor="t" bIns="0" lIns="0" spcFirstLastPara="1" rIns="0" wrap="square" tIns="0">
            <a:noAutofit/>
          </a:bodyPr>
          <a:lstStyle>
            <a:lvl1pPr indent="-285750" lvl="0" marL="457200" algn="ctr">
              <a:spcBef>
                <a:spcPts val="0"/>
              </a:spcBef>
              <a:spcAft>
                <a:spcPts val="0"/>
              </a:spcAft>
              <a:buSzPts val="900"/>
              <a:buChar char="●"/>
              <a:defRPr sz="900"/>
            </a:lvl1pPr>
            <a:lvl2pPr indent="-285750" lvl="1" marL="914400" algn="ctr">
              <a:spcBef>
                <a:spcPts val="0"/>
              </a:spcBef>
              <a:spcAft>
                <a:spcPts val="0"/>
              </a:spcAft>
              <a:buSzPts val="900"/>
              <a:buChar char="○"/>
              <a:defRPr sz="900"/>
            </a:lvl2pPr>
            <a:lvl3pPr indent="-285750" lvl="2" marL="1371600" algn="ctr">
              <a:spcBef>
                <a:spcPts val="0"/>
              </a:spcBef>
              <a:spcAft>
                <a:spcPts val="0"/>
              </a:spcAft>
              <a:buSzPts val="900"/>
              <a:buChar char="■"/>
              <a:defRPr sz="900"/>
            </a:lvl3pPr>
            <a:lvl4pPr indent="-285750" lvl="3" marL="1828800" algn="ctr">
              <a:spcBef>
                <a:spcPts val="0"/>
              </a:spcBef>
              <a:spcAft>
                <a:spcPts val="0"/>
              </a:spcAft>
              <a:buSzPts val="900"/>
              <a:buChar char="●"/>
              <a:defRPr sz="900"/>
            </a:lvl4pPr>
            <a:lvl5pPr indent="-285750" lvl="4" marL="2286000" algn="ctr">
              <a:spcBef>
                <a:spcPts val="0"/>
              </a:spcBef>
              <a:spcAft>
                <a:spcPts val="0"/>
              </a:spcAft>
              <a:buSzPts val="900"/>
              <a:buChar char="○"/>
              <a:defRPr sz="900"/>
            </a:lvl5pPr>
            <a:lvl6pPr indent="-285750" lvl="5" marL="2743200" algn="ctr">
              <a:spcBef>
                <a:spcPts val="0"/>
              </a:spcBef>
              <a:spcAft>
                <a:spcPts val="0"/>
              </a:spcAft>
              <a:buSzPts val="900"/>
              <a:buChar char="■"/>
              <a:defRPr sz="900"/>
            </a:lvl6pPr>
            <a:lvl7pPr indent="-285750" lvl="6" marL="3200400" algn="ctr">
              <a:spcBef>
                <a:spcPts val="0"/>
              </a:spcBef>
              <a:spcAft>
                <a:spcPts val="0"/>
              </a:spcAft>
              <a:buSzPts val="900"/>
              <a:buChar char="●"/>
              <a:defRPr sz="900"/>
            </a:lvl7pPr>
            <a:lvl8pPr indent="-285750" lvl="7" marL="3657600" algn="ctr">
              <a:spcBef>
                <a:spcPts val="0"/>
              </a:spcBef>
              <a:spcAft>
                <a:spcPts val="0"/>
              </a:spcAft>
              <a:buSzPts val="900"/>
              <a:buChar char="○"/>
              <a:defRPr sz="900"/>
            </a:lvl8pPr>
            <a:lvl9pPr indent="-285750" lvl="8" marL="4114800" algn="ctr">
              <a:spcBef>
                <a:spcPts val="0"/>
              </a:spcBef>
              <a:spcAft>
                <a:spcPts val="0"/>
              </a:spcAft>
              <a:buSzPts val="900"/>
              <a:buChar char="■"/>
              <a:defRPr sz="900"/>
            </a:lvl9pPr>
          </a:lstStyle>
          <a:p/>
        </p:txBody>
      </p:sp>
      <p:sp>
        <p:nvSpPr>
          <p:cNvPr id="581" name="Google Shape;581;p33"/>
          <p:cNvSpPr txBox="1"/>
          <p:nvPr>
            <p:ph idx="22" type="body"/>
          </p:nvPr>
        </p:nvSpPr>
        <p:spPr>
          <a:xfrm>
            <a:off x="7058450" y="3698863"/>
            <a:ext cx="647100" cy="379200"/>
          </a:xfrm>
          <a:prstGeom prst="rect">
            <a:avLst/>
          </a:prstGeom>
        </p:spPr>
        <p:txBody>
          <a:bodyPr anchorCtr="0" anchor="t" bIns="0" lIns="0" spcFirstLastPara="1" rIns="0" wrap="square" tIns="0">
            <a:noAutofit/>
          </a:bodyPr>
          <a:lstStyle>
            <a:lvl1pPr indent="-285750" lvl="0" marL="457200" algn="ctr">
              <a:spcBef>
                <a:spcPts val="0"/>
              </a:spcBef>
              <a:spcAft>
                <a:spcPts val="0"/>
              </a:spcAft>
              <a:buSzPts val="900"/>
              <a:buChar char="●"/>
              <a:defRPr sz="900"/>
            </a:lvl1pPr>
            <a:lvl2pPr indent="-285750" lvl="1" marL="914400" algn="ctr">
              <a:spcBef>
                <a:spcPts val="0"/>
              </a:spcBef>
              <a:spcAft>
                <a:spcPts val="0"/>
              </a:spcAft>
              <a:buSzPts val="900"/>
              <a:buChar char="○"/>
              <a:defRPr sz="900"/>
            </a:lvl2pPr>
            <a:lvl3pPr indent="-285750" lvl="2" marL="1371600" algn="ctr">
              <a:spcBef>
                <a:spcPts val="0"/>
              </a:spcBef>
              <a:spcAft>
                <a:spcPts val="0"/>
              </a:spcAft>
              <a:buSzPts val="900"/>
              <a:buChar char="■"/>
              <a:defRPr sz="900"/>
            </a:lvl3pPr>
            <a:lvl4pPr indent="-285750" lvl="3" marL="1828800" algn="ctr">
              <a:spcBef>
                <a:spcPts val="0"/>
              </a:spcBef>
              <a:spcAft>
                <a:spcPts val="0"/>
              </a:spcAft>
              <a:buSzPts val="900"/>
              <a:buChar char="●"/>
              <a:defRPr sz="900"/>
            </a:lvl4pPr>
            <a:lvl5pPr indent="-285750" lvl="4" marL="2286000" algn="ctr">
              <a:spcBef>
                <a:spcPts val="0"/>
              </a:spcBef>
              <a:spcAft>
                <a:spcPts val="0"/>
              </a:spcAft>
              <a:buSzPts val="900"/>
              <a:buChar char="○"/>
              <a:defRPr sz="900"/>
            </a:lvl5pPr>
            <a:lvl6pPr indent="-285750" lvl="5" marL="2743200" algn="ctr">
              <a:spcBef>
                <a:spcPts val="0"/>
              </a:spcBef>
              <a:spcAft>
                <a:spcPts val="0"/>
              </a:spcAft>
              <a:buSzPts val="900"/>
              <a:buChar char="■"/>
              <a:defRPr sz="900"/>
            </a:lvl6pPr>
            <a:lvl7pPr indent="-285750" lvl="6" marL="3200400" algn="ctr">
              <a:spcBef>
                <a:spcPts val="0"/>
              </a:spcBef>
              <a:spcAft>
                <a:spcPts val="0"/>
              </a:spcAft>
              <a:buSzPts val="900"/>
              <a:buChar char="●"/>
              <a:defRPr sz="900"/>
            </a:lvl7pPr>
            <a:lvl8pPr indent="-285750" lvl="7" marL="3657600" algn="ctr">
              <a:spcBef>
                <a:spcPts val="0"/>
              </a:spcBef>
              <a:spcAft>
                <a:spcPts val="0"/>
              </a:spcAft>
              <a:buSzPts val="900"/>
              <a:buChar char="○"/>
              <a:defRPr sz="900"/>
            </a:lvl8pPr>
            <a:lvl9pPr indent="-285750" lvl="8" marL="4114800" algn="ctr">
              <a:spcBef>
                <a:spcPts val="0"/>
              </a:spcBef>
              <a:spcAft>
                <a:spcPts val="0"/>
              </a:spcAft>
              <a:buSzPts val="900"/>
              <a:buChar char="■"/>
              <a:defRPr sz="900"/>
            </a:lvl9pPr>
          </a:lstStyle>
          <a:p/>
        </p:txBody>
      </p:sp>
      <p:sp>
        <p:nvSpPr>
          <p:cNvPr id="582" name="Google Shape;582;p33"/>
          <p:cNvSpPr txBox="1"/>
          <p:nvPr>
            <p:ph idx="23" type="body"/>
          </p:nvPr>
        </p:nvSpPr>
        <p:spPr>
          <a:xfrm>
            <a:off x="8039650" y="3698863"/>
            <a:ext cx="647100" cy="379200"/>
          </a:xfrm>
          <a:prstGeom prst="rect">
            <a:avLst/>
          </a:prstGeom>
        </p:spPr>
        <p:txBody>
          <a:bodyPr anchorCtr="0" anchor="t" bIns="0" lIns="0" spcFirstLastPara="1" rIns="0" wrap="square" tIns="0">
            <a:noAutofit/>
          </a:bodyPr>
          <a:lstStyle>
            <a:lvl1pPr indent="-285750" lvl="0" marL="457200" algn="ctr">
              <a:spcBef>
                <a:spcPts val="0"/>
              </a:spcBef>
              <a:spcAft>
                <a:spcPts val="0"/>
              </a:spcAft>
              <a:buSzPts val="900"/>
              <a:buChar char="●"/>
              <a:defRPr sz="900"/>
            </a:lvl1pPr>
            <a:lvl2pPr indent="-285750" lvl="1" marL="914400" algn="ctr">
              <a:spcBef>
                <a:spcPts val="0"/>
              </a:spcBef>
              <a:spcAft>
                <a:spcPts val="0"/>
              </a:spcAft>
              <a:buSzPts val="900"/>
              <a:buChar char="○"/>
              <a:defRPr sz="900"/>
            </a:lvl2pPr>
            <a:lvl3pPr indent="-285750" lvl="2" marL="1371600" algn="ctr">
              <a:spcBef>
                <a:spcPts val="0"/>
              </a:spcBef>
              <a:spcAft>
                <a:spcPts val="0"/>
              </a:spcAft>
              <a:buSzPts val="900"/>
              <a:buChar char="■"/>
              <a:defRPr sz="900"/>
            </a:lvl3pPr>
            <a:lvl4pPr indent="-285750" lvl="3" marL="1828800" algn="ctr">
              <a:spcBef>
                <a:spcPts val="0"/>
              </a:spcBef>
              <a:spcAft>
                <a:spcPts val="0"/>
              </a:spcAft>
              <a:buSzPts val="900"/>
              <a:buChar char="●"/>
              <a:defRPr sz="900"/>
            </a:lvl4pPr>
            <a:lvl5pPr indent="-285750" lvl="4" marL="2286000" algn="ctr">
              <a:spcBef>
                <a:spcPts val="0"/>
              </a:spcBef>
              <a:spcAft>
                <a:spcPts val="0"/>
              </a:spcAft>
              <a:buSzPts val="900"/>
              <a:buChar char="○"/>
              <a:defRPr sz="900"/>
            </a:lvl5pPr>
            <a:lvl6pPr indent="-285750" lvl="5" marL="2743200" algn="ctr">
              <a:spcBef>
                <a:spcPts val="0"/>
              </a:spcBef>
              <a:spcAft>
                <a:spcPts val="0"/>
              </a:spcAft>
              <a:buSzPts val="900"/>
              <a:buChar char="■"/>
              <a:defRPr sz="900"/>
            </a:lvl6pPr>
            <a:lvl7pPr indent="-285750" lvl="6" marL="3200400" algn="ctr">
              <a:spcBef>
                <a:spcPts val="0"/>
              </a:spcBef>
              <a:spcAft>
                <a:spcPts val="0"/>
              </a:spcAft>
              <a:buSzPts val="900"/>
              <a:buChar char="●"/>
              <a:defRPr sz="900"/>
            </a:lvl7pPr>
            <a:lvl8pPr indent="-285750" lvl="7" marL="3657600" algn="ctr">
              <a:spcBef>
                <a:spcPts val="0"/>
              </a:spcBef>
              <a:spcAft>
                <a:spcPts val="0"/>
              </a:spcAft>
              <a:buSzPts val="900"/>
              <a:buChar char="○"/>
              <a:defRPr sz="900"/>
            </a:lvl8pPr>
            <a:lvl9pPr indent="-285750" lvl="8" marL="4114800" algn="ctr">
              <a:spcBef>
                <a:spcPts val="0"/>
              </a:spcBef>
              <a:spcAft>
                <a:spcPts val="0"/>
              </a:spcAft>
              <a:buSzPts val="900"/>
              <a:buChar char="■"/>
              <a:defRPr sz="900"/>
            </a:lvl9pPr>
          </a:lstStyle>
          <a:p/>
        </p:txBody>
      </p:sp>
      <p:sp>
        <p:nvSpPr>
          <p:cNvPr id="583" name="Google Shape;583;p33"/>
          <p:cNvSpPr txBox="1"/>
          <p:nvPr>
            <p:ph idx="24" type="body"/>
          </p:nvPr>
        </p:nvSpPr>
        <p:spPr>
          <a:xfrm>
            <a:off x="2367925" y="1849450"/>
            <a:ext cx="755700" cy="296400"/>
          </a:xfrm>
          <a:prstGeom prst="rect">
            <a:avLst/>
          </a:prstGeom>
          <a:solidFill>
            <a:schemeClr val="accent6"/>
          </a:solidFill>
        </p:spPr>
        <p:txBody>
          <a:bodyPr anchorCtr="0" anchor="t" bIns="0" lIns="0" spcFirstLastPara="1" rIns="0" wrap="square" tIns="0">
            <a:noAutofit/>
          </a:bodyPr>
          <a:lstStyle>
            <a:lvl1pPr indent="-285750" lvl="0" marL="457200">
              <a:spcBef>
                <a:spcPts val="0"/>
              </a:spcBef>
              <a:spcAft>
                <a:spcPts val="0"/>
              </a:spcAft>
              <a:buSzPts val="900"/>
              <a:buChar char="●"/>
              <a:defRPr sz="900"/>
            </a:lvl1pPr>
            <a:lvl2pPr indent="-285750" lvl="1" marL="914400">
              <a:spcBef>
                <a:spcPts val="0"/>
              </a:spcBef>
              <a:spcAft>
                <a:spcPts val="0"/>
              </a:spcAft>
              <a:buSzPts val="900"/>
              <a:buChar char="○"/>
              <a:defRPr sz="900"/>
            </a:lvl2pPr>
            <a:lvl3pPr indent="-285750" lvl="2" marL="1371600">
              <a:spcBef>
                <a:spcPts val="0"/>
              </a:spcBef>
              <a:spcAft>
                <a:spcPts val="0"/>
              </a:spcAft>
              <a:buSzPts val="900"/>
              <a:buChar char="■"/>
              <a:defRPr sz="900"/>
            </a:lvl3pPr>
            <a:lvl4pPr indent="-285750" lvl="3" marL="1828800">
              <a:spcBef>
                <a:spcPts val="0"/>
              </a:spcBef>
              <a:spcAft>
                <a:spcPts val="0"/>
              </a:spcAft>
              <a:buSzPts val="900"/>
              <a:buChar char="●"/>
              <a:defRPr sz="900"/>
            </a:lvl4pPr>
            <a:lvl5pPr indent="-285750" lvl="4" marL="2286000">
              <a:spcBef>
                <a:spcPts val="0"/>
              </a:spcBef>
              <a:spcAft>
                <a:spcPts val="0"/>
              </a:spcAft>
              <a:buSzPts val="900"/>
              <a:buChar char="○"/>
              <a:defRPr sz="900"/>
            </a:lvl5pPr>
            <a:lvl6pPr indent="-285750" lvl="5" marL="2743200">
              <a:spcBef>
                <a:spcPts val="0"/>
              </a:spcBef>
              <a:spcAft>
                <a:spcPts val="0"/>
              </a:spcAft>
              <a:buSzPts val="900"/>
              <a:buChar char="■"/>
              <a:defRPr sz="900"/>
            </a:lvl6pPr>
            <a:lvl7pPr indent="-285750" lvl="6" marL="3200400">
              <a:spcBef>
                <a:spcPts val="0"/>
              </a:spcBef>
              <a:spcAft>
                <a:spcPts val="0"/>
              </a:spcAft>
              <a:buSzPts val="900"/>
              <a:buChar char="●"/>
              <a:defRPr sz="900"/>
            </a:lvl7pPr>
            <a:lvl8pPr indent="-285750" lvl="7" marL="3657600">
              <a:spcBef>
                <a:spcPts val="0"/>
              </a:spcBef>
              <a:spcAft>
                <a:spcPts val="0"/>
              </a:spcAft>
              <a:buSzPts val="900"/>
              <a:buChar char="○"/>
              <a:defRPr sz="900"/>
            </a:lvl8pPr>
            <a:lvl9pPr indent="-285750" lvl="8" marL="4114800">
              <a:spcBef>
                <a:spcPts val="0"/>
              </a:spcBef>
              <a:spcAft>
                <a:spcPts val="0"/>
              </a:spcAft>
              <a:buSzPts val="900"/>
              <a:buChar char="■"/>
              <a:defRPr sz="900"/>
            </a:lvl9pPr>
          </a:lstStyle>
          <a:p/>
        </p:txBody>
      </p:sp>
      <p:sp>
        <p:nvSpPr>
          <p:cNvPr id="584" name="Google Shape;584;p33"/>
          <p:cNvSpPr txBox="1"/>
          <p:nvPr>
            <p:ph idx="25" type="body"/>
          </p:nvPr>
        </p:nvSpPr>
        <p:spPr>
          <a:xfrm>
            <a:off x="2367950" y="3114650"/>
            <a:ext cx="755700" cy="296400"/>
          </a:xfrm>
          <a:prstGeom prst="rect">
            <a:avLst/>
          </a:prstGeom>
          <a:solidFill>
            <a:schemeClr val="accent6"/>
          </a:solidFill>
        </p:spPr>
        <p:txBody>
          <a:bodyPr anchorCtr="0" anchor="t" bIns="0" lIns="0" spcFirstLastPara="1" rIns="0" wrap="square" tIns="0">
            <a:noAutofit/>
          </a:bodyPr>
          <a:lstStyle>
            <a:lvl1pPr indent="-285750" lvl="0" marL="457200">
              <a:spcBef>
                <a:spcPts val="0"/>
              </a:spcBef>
              <a:spcAft>
                <a:spcPts val="0"/>
              </a:spcAft>
              <a:buSzPts val="900"/>
              <a:buChar char="●"/>
              <a:defRPr sz="900"/>
            </a:lvl1pPr>
            <a:lvl2pPr indent="-285750" lvl="1" marL="914400">
              <a:spcBef>
                <a:spcPts val="0"/>
              </a:spcBef>
              <a:spcAft>
                <a:spcPts val="0"/>
              </a:spcAft>
              <a:buSzPts val="900"/>
              <a:buChar char="○"/>
              <a:defRPr sz="900"/>
            </a:lvl2pPr>
            <a:lvl3pPr indent="-285750" lvl="2" marL="1371600">
              <a:spcBef>
                <a:spcPts val="0"/>
              </a:spcBef>
              <a:spcAft>
                <a:spcPts val="0"/>
              </a:spcAft>
              <a:buSzPts val="900"/>
              <a:buChar char="■"/>
              <a:defRPr sz="900"/>
            </a:lvl3pPr>
            <a:lvl4pPr indent="-285750" lvl="3" marL="1828800">
              <a:spcBef>
                <a:spcPts val="0"/>
              </a:spcBef>
              <a:spcAft>
                <a:spcPts val="0"/>
              </a:spcAft>
              <a:buSzPts val="900"/>
              <a:buChar char="●"/>
              <a:defRPr sz="900"/>
            </a:lvl4pPr>
            <a:lvl5pPr indent="-285750" lvl="4" marL="2286000">
              <a:spcBef>
                <a:spcPts val="0"/>
              </a:spcBef>
              <a:spcAft>
                <a:spcPts val="0"/>
              </a:spcAft>
              <a:buSzPts val="900"/>
              <a:buChar char="○"/>
              <a:defRPr sz="900"/>
            </a:lvl5pPr>
            <a:lvl6pPr indent="-285750" lvl="5" marL="2743200">
              <a:spcBef>
                <a:spcPts val="0"/>
              </a:spcBef>
              <a:spcAft>
                <a:spcPts val="0"/>
              </a:spcAft>
              <a:buSzPts val="900"/>
              <a:buChar char="■"/>
              <a:defRPr sz="900"/>
            </a:lvl6pPr>
            <a:lvl7pPr indent="-285750" lvl="6" marL="3200400">
              <a:spcBef>
                <a:spcPts val="0"/>
              </a:spcBef>
              <a:spcAft>
                <a:spcPts val="0"/>
              </a:spcAft>
              <a:buSzPts val="900"/>
              <a:buChar char="●"/>
              <a:defRPr sz="900"/>
            </a:lvl7pPr>
            <a:lvl8pPr indent="-285750" lvl="7" marL="3657600">
              <a:spcBef>
                <a:spcPts val="0"/>
              </a:spcBef>
              <a:spcAft>
                <a:spcPts val="0"/>
              </a:spcAft>
              <a:buSzPts val="900"/>
              <a:buChar char="○"/>
              <a:defRPr sz="900"/>
            </a:lvl8pPr>
            <a:lvl9pPr indent="-285750" lvl="8" marL="4114800">
              <a:spcBef>
                <a:spcPts val="0"/>
              </a:spcBef>
              <a:spcAft>
                <a:spcPts val="0"/>
              </a:spcAft>
              <a:buSzPts val="900"/>
              <a:buChar char="■"/>
              <a:defRPr sz="900"/>
            </a:lvl9pPr>
          </a:lstStyle>
          <a:p/>
        </p:txBody>
      </p:sp>
      <p:sp>
        <p:nvSpPr>
          <p:cNvPr id="585" name="Google Shape;585;p33"/>
          <p:cNvSpPr txBox="1"/>
          <p:nvPr>
            <p:ph idx="26" type="body"/>
          </p:nvPr>
        </p:nvSpPr>
        <p:spPr>
          <a:xfrm>
            <a:off x="2367925" y="4379850"/>
            <a:ext cx="755700" cy="296400"/>
          </a:xfrm>
          <a:prstGeom prst="rect">
            <a:avLst/>
          </a:prstGeom>
          <a:solidFill>
            <a:schemeClr val="accent6"/>
          </a:solidFill>
        </p:spPr>
        <p:txBody>
          <a:bodyPr anchorCtr="0" anchor="t" bIns="0" lIns="0" spcFirstLastPara="1" rIns="0" wrap="square" tIns="0">
            <a:noAutofit/>
          </a:bodyPr>
          <a:lstStyle>
            <a:lvl1pPr indent="-285750" lvl="0" marL="457200">
              <a:spcBef>
                <a:spcPts val="0"/>
              </a:spcBef>
              <a:spcAft>
                <a:spcPts val="0"/>
              </a:spcAft>
              <a:buSzPts val="900"/>
              <a:buChar char="●"/>
              <a:defRPr sz="900"/>
            </a:lvl1pPr>
            <a:lvl2pPr indent="-285750" lvl="1" marL="914400">
              <a:spcBef>
                <a:spcPts val="0"/>
              </a:spcBef>
              <a:spcAft>
                <a:spcPts val="0"/>
              </a:spcAft>
              <a:buSzPts val="900"/>
              <a:buChar char="○"/>
              <a:defRPr sz="900"/>
            </a:lvl2pPr>
            <a:lvl3pPr indent="-285750" lvl="2" marL="1371600">
              <a:spcBef>
                <a:spcPts val="0"/>
              </a:spcBef>
              <a:spcAft>
                <a:spcPts val="0"/>
              </a:spcAft>
              <a:buSzPts val="900"/>
              <a:buChar char="■"/>
              <a:defRPr sz="900"/>
            </a:lvl3pPr>
            <a:lvl4pPr indent="-285750" lvl="3" marL="1828800">
              <a:spcBef>
                <a:spcPts val="0"/>
              </a:spcBef>
              <a:spcAft>
                <a:spcPts val="0"/>
              </a:spcAft>
              <a:buSzPts val="900"/>
              <a:buChar char="●"/>
              <a:defRPr sz="900"/>
            </a:lvl4pPr>
            <a:lvl5pPr indent="-285750" lvl="4" marL="2286000">
              <a:spcBef>
                <a:spcPts val="0"/>
              </a:spcBef>
              <a:spcAft>
                <a:spcPts val="0"/>
              </a:spcAft>
              <a:buSzPts val="900"/>
              <a:buChar char="○"/>
              <a:defRPr sz="900"/>
            </a:lvl5pPr>
            <a:lvl6pPr indent="-285750" lvl="5" marL="2743200">
              <a:spcBef>
                <a:spcPts val="0"/>
              </a:spcBef>
              <a:spcAft>
                <a:spcPts val="0"/>
              </a:spcAft>
              <a:buSzPts val="900"/>
              <a:buChar char="■"/>
              <a:defRPr sz="900"/>
            </a:lvl6pPr>
            <a:lvl7pPr indent="-285750" lvl="6" marL="3200400">
              <a:spcBef>
                <a:spcPts val="0"/>
              </a:spcBef>
              <a:spcAft>
                <a:spcPts val="0"/>
              </a:spcAft>
              <a:buSzPts val="900"/>
              <a:buChar char="●"/>
              <a:defRPr sz="900"/>
            </a:lvl7pPr>
            <a:lvl8pPr indent="-285750" lvl="7" marL="3657600">
              <a:spcBef>
                <a:spcPts val="0"/>
              </a:spcBef>
              <a:spcAft>
                <a:spcPts val="0"/>
              </a:spcAft>
              <a:buSzPts val="900"/>
              <a:buChar char="○"/>
              <a:defRPr sz="900"/>
            </a:lvl8pPr>
            <a:lvl9pPr indent="-285750" lvl="8" marL="4114800">
              <a:spcBef>
                <a:spcPts val="0"/>
              </a:spcBef>
              <a:spcAft>
                <a:spcPts val="0"/>
              </a:spcAft>
              <a:buSzPts val="900"/>
              <a:buChar char="■"/>
              <a:defRPr sz="900"/>
            </a:lvl9pPr>
          </a:lstStyle>
          <a:p/>
        </p:txBody>
      </p:sp>
      <p:sp>
        <p:nvSpPr>
          <p:cNvPr id="586" name="Google Shape;586;p33"/>
          <p:cNvSpPr/>
          <p:nvPr>
            <p:ph idx="27" type="pic"/>
          </p:nvPr>
        </p:nvSpPr>
        <p:spPr>
          <a:xfrm>
            <a:off x="4114675" y="3018775"/>
            <a:ext cx="530100" cy="530100"/>
          </a:xfrm>
          <a:prstGeom prst="roundRect">
            <a:avLst>
              <a:gd fmla="val 50000" name="adj"/>
            </a:avLst>
          </a:prstGeom>
          <a:noFill/>
          <a:ln>
            <a:noFill/>
          </a:ln>
        </p:spPr>
      </p:sp>
      <p:sp>
        <p:nvSpPr>
          <p:cNvPr id="587" name="Google Shape;587;p33"/>
          <p:cNvSpPr/>
          <p:nvPr>
            <p:ph idx="28" type="pic"/>
          </p:nvPr>
        </p:nvSpPr>
        <p:spPr>
          <a:xfrm>
            <a:off x="5125210" y="3018775"/>
            <a:ext cx="530100" cy="530100"/>
          </a:xfrm>
          <a:prstGeom prst="roundRect">
            <a:avLst>
              <a:gd fmla="val 50000" name="adj"/>
            </a:avLst>
          </a:prstGeom>
          <a:noFill/>
          <a:ln>
            <a:noFill/>
          </a:ln>
        </p:spPr>
      </p:sp>
      <p:sp>
        <p:nvSpPr>
          <p:cNvPr id="588" name="Google Shape;588;p33"/>
          <p:cNvSpPr/>
          <p:nvPr>
            <p:ph idx="29" type="pic"/>
          </p:nvPr>
        </p:nvSpPr>
        <p:spPr>
          <a:xfrm>
            <a:off x="6135745" y="3018775"/>
            <a:ext cx="530100" cy="530100"/>
          </a:xfrm>
          <a:prstGeom prst="roundRect">
            <a:avLst>
              <a:gd fmla="val 50000" name="adj"/>
            </a:avLst>
          </a:prstGeom>
          <a:noFill/>
          <a:ln>
            <a:noFill/>
          </a:ln>
        </p:spPr>
      </p:sp>
      <p:sp>
        <p:nvSpPr>
          <p:cNvPr id="589" name="Google Shape;589;p33"/>
          <p:cNvSpPr/>
          <p:nvPr>
            <p:ph idx="30" type="pic"/>
          </p:nvPr>
        </p:nvSpPr>
        <p:spPr>
          <a:xfrm>
            <a:off x="7146279" y="3018775"/>
            <a:ext cx="530100" cy="530100"/>
          </a:xfrm>
          <a:prstGeom prst="roundRect">
            <a:avLst>
              <a:gd fmla="val 50000" name="adj"/>
            </a:avLst>
          </a:prstGeom>
          <a:noFill/>
          <a:ln>
            <a:noFill/>
          </a:ln>
        </p:spPr>
      </p:sp>
      <p:sp>
        <p:nvSpPr>
          <p:cNvPr id="590" name="Google Shape;590;p33"/>
          <p:cNvSpPr/>
          <p:nvPr>
            <p:ph idx="31" type="pic"/>
          </p:nvPr>
        </p:nvSpPr>
        <p:spPr>
          <a:xfrm>
            <a:off x="8156814" y="3018775"/>
            <a:ext cx="530100" cy="530100"/>
          </a:xfrm>
          <a:prstGeom prst="roundRect">
            <a:avLst>
              <a:gd fmla="val 50000" name="adj"/>
            </a:avLst>
          </a:prstGeom>
          <a:no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p:cSld name="CUSTOM_1_2_1_1_2_1_1_1_2">
    <p:bg>
      <p:bgPr>
        <a:solidFill>
          <a:schemeClr val="accent6"/>
        </a:solidFill>
      </p:bgPr>
    </p:bg>
    <p:spTree>
      <p:nvGrpSpPr>
        <p:cNvPr id="591" name="Shape 591"/>
        <p:cNvGrpSpPr/>
        <p:nvPr/>
      </p:nvGrpSpPr>
      <p:grpSpPr>
        <a:xfrm>
          <a:off x="0" y="0"/>
          <a:ext cx="0" cy="0"/>
          <a:chOff x="0" y="0"/>
          <a:chExt cx="0" cy="0"/>
        </a:xfrm>
      </p:grpSpPr>
      <p:sp>
        <p:nvSpPr>
          <p:cNvPr id="592" name="Google Shape;592;p34"/>
          <p:cNvSpPr txBox="1"/>
          <p:nvPr>
            <p:ph type="title"/>
          </p:nvPr>
        </p:nvSpPr>
        <p:spPr>
          <a:xfrm>
            <a:off x="457200" y="663625"/>
            <a:ext cx="8229600" cy="2964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SemiBold"/>
              <a:buNone/>
              <a:defRPr>
                <a:latin typeface="Inter SemiBold"/>
                <a:ea typeface="Inter SemiBold"/>
                <a:cs typeface="Inter SemiBold"/>
                <a:sym typeface="Inter SemiBold"/>
              </a:defRPr>
            </a:lvl1pPr>
            <a:lvl2pPr lvl="1">
              <a:lnSpc>
                <a:spcPct val="80000"/>
              </a:lnSpc>
              <a:spcBef>
                <a:spcPts val="0"/>
              </a:spcBef>
              <a:spcAft>
                <a:spcPts val="0"/>
              </a:spcAft>
              <a:buSzPts val="3000"/>
              <a:buFont typeface="Inter SemiBold"/>
              <a:buNone/>
              <a:defRPr>
                <a:latin typeface="Inter SemiBold"/>
                <a:ea typeface="Inter SemiBold"/>
                <a:cs typeface="Inter SemiBold"/>
                <a:sym typeface="Inter SemiBold"/>
              </a:defRPr>
            </a:lvl2pPr>
            <a:lvl3pPr lvl="2">
              <a:lnSpc>
                <a:spcPct val="80000"/>
              </a:lnSpc>
              <a:spcBef>
                <a:spcPts val="0"/>
              </a:spcBef>
              <a:spcAft>
                <a:spcPts val="0"/>
              </a:spcAft>
              <a:buSzPts val="3000"/>
              <a:buFont typeface="Inter SemiBold"/>
              <a:buNone/>
              <a:defRPr>
                <a:latin typeface="Inter SemiBold"/>
                <a:ea typeface="Inter SemiBold"/>
                <a:cs typeface="Inter SemiBold"/>
                <a:sym typeface="Inter SemiBold"/>
              </a:defRPr>
            </a:lvl3pPr>
            <a:lvl4pPr lvl="3">
              <a:lnSpc>
                <a:spcPct val="80000"/>
              </a:lnSpc>
              <a:spcBef>
                <a:spcPts val="0"/>
              </a:spcBef>
              <a:spcAft>
                <a:spcPts val="0"/>
              </a:spcAft>
              <a:buSzPts val="3000"/>
              <a:buFont typeface="Inter SemiBold"/>
              <a:buNone/>
              <a:defRPr>
                <a:latin typeface="Inter SemiBold"/>
                <a:ea typeface="Inter SemiBold"/>
                <a:cs typeface="Inter SemiBold"/>
                <a:sym typeface="Inter SemiBold"/>
              </a:defRPr>
            </a:lvl4pPr>
            <a:lvl5pPr lvl="4">
              <a:lnSpc>
                <a:spcPct val="80000"/>
              </a:lnSpc>
              <a:spcBef>
                <a:spcPts val="0"/>
              </a:spcBef>
              <a:spcAft>
                <a:spcPts val="0"/>
              </a:spcAft>
              <a:buSzPts val="3000"/>
              <a:buFont typeface="Inter SemiBold"/>
              <a:buNone/>
              <a:defRPr>
                <a:latin typeface="Inter SemiBold"/>
                <a:ea typeface="Inter SemiBold"/>
                <a:cs typeface="Inter SemiBold"/>
                <a:sym typeface="Inter SemiBold"/>
              </a:defRPr>
            </a:lvl5pPr>
            <a:lvl6pPr lvl="5">
              <a:lnSpc>
                <a:spcPct val="80000"/>
              </a:lnSpc>
              <a:spcBef>
                <a:spcPts val="0"/>
              </a:spcBef>
              <a:spcAft>
                <a:spcPts val="0"/>
              </a:spcAft>
              <a:buSzPts val="3000"/>
              <a:buFont typeface="Inter SemiBold"/>
              <a:buNone/>
              <a:defRPr>
                <a:latin typeface="Inter SemiBold"/>
                <a:ea typeface="Inter SemiBold"/>
                <a:cs typeface="Inter SemiBold"/>
                <a:sym typeface="Inter SemiBold"/>
              </a:defRPr>
            </a:lvl6pPr>
            <a:lvl7pPr lvl="6">
              <a:lnSpc>
                <a:spcPct val="80000"/>
              </a:lnSpc>
              <a:spcBef>
                <a:spcPts val="0"/>
              </a:spcBef>
              <a:spcAft>
                <a:spcPts val="0"/>
              </a:spcAft>
              <a:buSzPts val="3000"/>
              <a:buFont typeface="Inter SemiBold"/>
              <a:buNone/>
              <a:defRPr>
                <a:latin typeface="Inter SemiBold"/>
                <a:ea typeface="Inter SemiBold"/>
                <a:cs typeface="Inter SemiBold"/>
                <a:sym typeface="Inter SemiBold"/>
              </a:defRPr>
            </a:lvl7pPr>
            <a:lvl8pPr lvl="7">
              <a:lnSpc>
                <a:spcPct val="80000"/>
              </a:lnSpc>
              <a:spcBef>
                <a:spcPts val="0"/>
              </a:spcBef>
              <a:spcAft>
                <a:spcPts val="0"/>
              </a:spcAft>
              <a:buSzPts val="3000"/>
              <a:buFont typeface="Inter SemiBold"/>
              <a:buNone/>
              <a:defRPr>
                <a:latin typeface="Inter SemiBold"/>
                <a:ea typeface="Inter SemiBold"/>
                <a:cs typeface="Inter SemiBold"/>
                <a:sym typeface="Inter SemiBold"/>
              </a:defRPr>
            </a:lvl8pPr>
            <a:lvl9pPr lvl="8">
              <a:lnSpc>
                <a:spcPct val="80000"/>
              </a:lnSpc>
              <a:spcBef>
                <a:spcPts val="0"/>
              </a:spcBef>
              <a:spcAft>
                <a:spcPts val="0"/>
              </a:spcAft>
              <a:buSzPts val="3000"/>
              <a:buFont typeface="Inter SemiBold"/>
              <a:buNone/>
              <a:defRPr>
                <a:latin typeface="Inter SemiBold"/>
                <a:ea typeface="Inter SemiBold"/>
                <a:cs typeface="Inter SemiBold"/>
                <a:sym typeface="Inter SemiBold"/>
              </a:defRPr>
            </a:lvl9pPr>
          </a:lstStyle>
          <a:p/>
        </p:txBody>
      </p:sp>
      <p:sp>
        <p:nvSpPr>
          <p:cNvPr id="593" name="Google Shape;593;p34"/>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594" name="Google Shape;594;p34"/>
          <p:cNvGrpSpPr/>
          <p:nvPr/>
        </p:nvGrpSpPr>
        <p:grpSpPr>
          <a:xfrm>
            <a:off x="457236" y="4663458"/>
            <a:ext cx="548356" cy="124830"/>
            <a:chOff x="1138300" y="2252975"/>
            <a:chExt cx="5334200" cy="1214300"/>
          </a:xfrm>
        </p:grpSpPr>
        <p:sp>
          <p:nvSpPr>
            <p:cNvPr id="595" name="Google Shape;595;p34"/>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596" name="Google Shape;596;p34"/>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597" name="Google Shape;597;p34"/>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598" name="Google Shape;598;p34"/>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599" name="Google Shape;599;p34"/>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00" name="Google Shape;600;p34"/>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601" name="Google Shape;601;p34"/>
          <p:cNvSpPr txBox="1"/>
          <p:nvPr>
            <p:ph idx="1" type="body"/>
          </p:nvPr>
        </p:nvSpPr>
        <p:spPr>
          <a:xfrm>
            <a:off x="4986825" y="2560325"/>
            <a:ext cx="3707100" cy="16056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602" name="Google Shape;602;p34"/>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 Long text">
  <p:cSld name="CUSTOM_1_2_1_1_2_1_1_1_2_2">
    <p:bg>
      <p:bgPr>
        <a:solidFill>
          <a:schemeClr val="accent6"/>
        </a:solidFill>
      </p:bgPr>
    </p:bg>
    <p:spTree>
      <p:nvGrpSpPr>
        <p:cNvPr id="603" name="Shape 603"/>
        <p:cNvGrpSpPr/>
        <p:nvPr/>
      </p:nvGrpSpPr>
      <p:grpSpPr>
        <a:xfrm>
          <a:off x="0" y="0"/>
          <a:ext cx="0" cy="0"/>
          <a:chOff x="0" y="0"/>
          <a:chExt cx="0" cy="0"/>
        </a:xfrm>
      </p:grpSpPr>
      <p:sp>
        <p:nvSpPr>
          <p:cNvPr id="604" name="Google Shape;604;p35"/>
          <p:cNvSpPr txBox="1"/>
          <p:nvPr>
            <p:ph type="title"/>
          </p:nvPr>
        </p:nvSpPr>
        <p:spPr>
          <a:xfrm>
            <a:off x="457200" y="457200"/>
            <a:ext cx="8229600" cy="2964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SemiBold"/>
              <a:buNone/>
              <a:defRPr>
                <a:latin typeface="Inter SemiBold"/>
                <a:ea typeface="Inter SemiBold"/>
                <a:cs typeface="Inter SemiBold"/>
                <a:sym typeface="Inter SemiBold"/>
              </a:defRPr>
            </a:lvl1pPr>
            <a:lvl2pPr lvl="1">
              <a:lnSpc>
                <a:spcPct val="80000"/>
              </a:lnSpc>
              <a:spcBef>
                <a:spcPts val="0"/>
              </a:spcBef>
              <a:spcAft>
                <a:spcPts val="0"/>
              </a:spcAft>
              <a:buSzPts val="3000"/>
              <a:buFont typeface="Inter SemiBold"/>
              <a:buNone/>
              <a:defRPr>
                <a:latin typeface="Inter SemiBold"/>
                <a:ea typeface="Inter SemiBold"/>
                <a:cs typeface="Inter SemiBold"/>
                <a:sym typeface="Inter SemiBold"/>
              </a:defRPr>
            </a:lvl2pPr>
            <a:lvl3pPr lvl="2">
              <a:lnSpc>
                <a:spcPct val="80000"/>
              </a:lnSpc>
              <a:spcBef>
                <a:spcPts val="0"/>
              </a:spcBef>
              <a:spcAft>
                <a:spcPts val="0"/>
              </a:spcAft>
              <a:buSzPts val="3000"/>
              <a:buFont typeface="Inter SemiBold"/>
              <a:buNone/>
              <a:defRPr>
                <a:latin typeface="Inter SemiBold"/>
                <a:ea typeface="Inter SemiBold"/>
                <a:cs typeface="Inter SemiBold"/>
                <a:sym typeface="Inter SemiBold"/>
              </a:defRPr>
            </a:lvl3pPr>
            <a:lvl4pPr lvl="3">
              <a:lnSpc>
                <a:spcPct val="80000"/>
              </a:lnSpc>
              <a:spcBef>
                <a:spcPts val="0"/>
              </a:spcBef>
              <a:spcAft>
                <a:spcPts val="0"/>
              </a:spcAft>
              <a:buSzPts val="3000"/>
              <a:buFont typeface="Inter SemiBold"/>
              <a:buNone/>
              <a:defRPr>
                <a:latin typeface="Inter SemiBold"/>
                <a:ea typeface="Inter SemiBold"/>
                <a:cs typeface="Inter SemiBold"/>
                <a:sym typeface="Inter SemiBold"/>
              </a:defRPr>
            </a:lvl4pPr>
            <a:lvl5pPr lvl="4">
              <a:lnSpc>
                <a:spcPct val="80000"/>
              </a:lnSpc>
              <a:spcBef>
                <a:spcPts val="0"/>
              </a:spcBef>
              <a:spcAft>
                <a:spcPts val="0"/>
              </a:spcAft>
              <a:buSzPts val="3000"/>
              <a:buFont typeface="Inter SemiBold"/>
              <a:buNone/>
              <a:defRPr>
                <a:latin typeface="Inter SemiBold"/>
                <a:ea typeface="Inter SemiBold"/>
                <a:cs typeface="Inter SemiBold"/>
                <a:sym typeface="Inter SemiBold"/>
              </a:defRPr>
            </a:lvl5pPr>
            <a:lvl6pPr lvl="5">
              <a:lnSpc>
                <a:spcPct val="80000"/>
              </a:lnSpc>
              <a:spcBef>
                <a:spcPts val="0"/>
              </a:spcBef>
              <a:spcAft>
                <a:spcPts val="0"/>
              </a:spcAft>
              <a:buSzPts val="3000"/>
              <a:buFont typeface="Inter SemiBold"/>
              <a:buNone/>
              <a:defRPr>
                <a:latin typeface="Inter SemiBold"/>
                <a:ea typeface="Inter SemiBold"/>
                <a:cs typeface="Inter SemiBold"/>
                <a:sym typeface="Inter SemiBold"/>
              </a:defRPr>
            </a:lvl6pPr>
            <a:lvl7pPr lvl="6">
              <a:lnSpc>
                <a:spcPct val="80000"/>
              </a:lnSpc>
              <a:spcBef>
                <a:spcPts val="0"/>
              </a:spcBef>
              <a:spcAft>
                <a:spcPts val="0"/>
              </a:spcAft>
              <a:buSzPts val="3000"/>
              <a:buFont typeface="Inter SemiBold"/>
              <a:buNone/>
              <a:defRPr>
                <a:latin typeface="Inter SemiBold"/>
                <a:ea typeface="Inter SemiBold"/>
                <a:cs typeface="Inter SemiBold"/>
                <a:sym typeface="Inter SemiBold"/>
              </a:defRPr>
            </a:lvl7pPr>
            <a:lvl8pPr lvl="7">
              <a:lnSpc>
                <a:spcPct val="80000"/>
              </a:lnSpc>
              <a:spcBef>
                <a:spcPts val="0"/>
              </a:spcBef>
              <a:spcAft>
                <a:spcPts val="0"/>
              </a:spcAft>
              <a:buSzPts val="3000"/>
              <a:buFont typeface="Inter SemiBold"/>
              <a:buNone/>
              <a:defRPr>
                <a:latin typeface="Inter SemiBold"/>
                <a:ea typeface="Inter SemiBold"/>
                <a:cs typeface="Inter SemiBold"/>
                <a:sym typeface="Inter SemiBold"/>
              </a:defRPr>
            </a:lvl8pPr>
            <a:lvl9pPr lvl="8">
              <a:lnSpc>
                <a:spcPct val="80000"/>
              </a:lnSpc>
              <a:spcBef>
                <a:spcPts val="0"/>
              </a:spcBef>
              <a:spcAft>
                <a:spcPts val="0"/>
              </a:spcAft>
              <a:buSzPts val="3000"/>
              <a:buFont typeface="Inter SemiBold"/>
              <a:buNone/>
              <a:defRPr>
                <a:latin typeface="Inter SemiBold"/>
                <a:ea typeface="Inter SemiBold"/>
                <a:cs typeface="Inter SemiBold"/>
                <a:sym typeface="Inter SemiBold"/>
              </a:defRPr>
            </a:lvl9pPr>
          </a:lstStyle>
          <a:p/>
        </p:txBody>
      </p:sp>
      <p:sp>
        <p:nvSpPr>
          <p:cNvPr id="605" name="Google Shape;605;p35"/>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606" name="Google Shape;606;p35"/>
          <p:cNvGrpSpPr/>
          <p:nvPr/>
        </p:nvGrpSpPr>
        <p:grpSpPr>
          <a:xfrm>
            <a:off x="457236" y="4663458"/>
            <a:ext cx="548356" cy="124830"/>
            <a:chOff x="1138300" y="2252975"/>
            <a:chExt cx="5334200" cy="1214300"/>
          </a:xfrm>
        </p:grpSpPr>
        <p:sp>
          <p:nvSpPr>
            <p:cNvPr id="607" name="Google Shape;607;p35"/>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08" name="Google Shape;608;p35"/>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09" name="Google Shape;609;p35"/>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10" name="Google Shape;610;p35"/>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11" name="Google Shape;611;p35"/>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12" name="Google Shape;612;p35"/>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613" name="Google Shape;613;p35"/>
          <p:cNvSpPr txBox="1"/>
          <p:nvPr>
            <p:ph idx="1" type="body"/>
          </p:nvPr>
        </p:nvSpPr>
        <p:spPr>
          <a:xfrm>
            <a:off x="5943600" y="1463050"/>
            <a:ext cx="2750400" cy="27030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614" name="Google Shape;614;p35"/>
          <p:cNvSpPr txBox="1"/>
          <p:nvPr>
            <p:ph idx="2" type="subTitle"/>
          </p:nvPr>
        </p:nvSpPr>
        <p:spPr>
          <a:xfrm>
            <a:off x="467800" y="861550"/>
            <a:ext cx="8229600" cy="176400"/>
          </a:xfrm>
          <a:prstGeom prst="rect">
            <a:avLst/>
          </a:prstGeom>
        </p:spPr>
        <p:txBody>
          <a:bodyPr anchorCtr="0" anchor="t" bIns="0" lIns="0" spcFirstLastPara="1" rIns="0" wrap="square" tIns="0">
            <a:noAutofit/>
          </a:bodyPr>
          <a:lstStyle>
            <a:lvl1pPr lvl="0">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sp>
        <p:nvSpPr>
          <p:cNvPr id="615" name="Google Shape;615;p35"/>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 Footnote">
  <p:cSld name="CUSTOM_1_2_1_1_2_1_1_1_2_2_2">
    <p:bg>
      <p:bgPr>
        <a:solidFill>
          <a:schemeClr val="accent6"/>
        </a:solidFill>
      </p:bgPr>
    </p:bg>
    <p:spTree>
      <p:nvGrpSpPr>
        <p:cNvPr id="616" name="Shape 616"/>
        <p:cNvGrpSpPr/>
        <p:nvPr/>
      </p:nvGrpSpPr>
      <p:grpSpPr>
        <a:xfrm>
          <a:off x="0" y="0"/>
          <a:ext cx="0" cy="0"/>
          <a:chOff x="0" y="0"/>
          <a:chExt cx="0" cy="0"/>
        </a:xfrm>
      </p:grpSpPr>
      <p:sp>
        <p:nvSpPr>
          <p:cNvPr id="617" name="Google Shape;617;p36"/>
          <p:cNvSpPr txBox="1"/>
          <p:nvPr>
            <p:ph type="title"/>
          </p:nvPr>
        </p:nvSpPr>
        <p:spPr>
          <a:xfrm>
            <a:off x="457200" y="457200"/>
            <a:ext cx="8229600" cy="2964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SemiBold"/>
              <a:buNone/>
              <a:defRPr>
                <a:latin typeface="Inter SemiBold"/>
                <a:ea typeface="Inter SemiBold"/>
                <a:cs typeface="Inter SemiBold"/>
                <a:sym typeface="Inter SemiBold"/>
              </a:defRPr>
            </a:lvl1pPr>
            <a:lvl2pPr lvl="1">
              <a:lnSpc>
                <a:spcPct val="80000"/>
              </a:lnSpc>
              <a:spcBef>
                <a:spcPts val="0"/>
              </a:spcBef>
              <a:spcAft>
                <a:spcPts val="0"/>
              </a:spcAft>
              <a:buSzPts val="3000"/>
              <a:buFont typeface="Inter SemiBold"/>
              <a:buNone/>
              <a:defRPr>
                <a:latin typeface="Inter SemiBold"/>
                <a:ea typeface="Inter SemiBold"/>
                <a:cs typeface="Inter SemiBold"/>
                <a:sym typeface="Inter SemiBold"/>
              </a:defRPr>
            </a:lvl2pPr>
            <a:lvl3pPr lvl="2">
              <a:lnSpc>
                <a:spcPct val="80000"/>
              </a:lnSpc>
              <a:spcBef>
                <a:spcPts val="0"/>
              </a:spcBef>
              <a:spcAft>
                <a:spcPts val="0"/>
              </a:spcAft>
              <a:buSzPts val="3000"/>
              <a:buFont typeface="Inter SemiBold"/>
              <a:buNone/>
              <a:defRPr>
                <a:latin typeface="Inter SemiBold"/>
                <a:ea typeface="Inter SemiBold"/>
                <a:cs typeface="Inter SemiBold"/>
                <a:sym typeface="Inter SemiBold"/>
              </a:defRPr>
            </a:lvl3pPr>
            <a:lvl4pPr lvl="3">
              <a:lnSpc>
                <a:spcPct val="80000"/>
              </a:lnSpc>
              <a:spcBef>
                <a:spcPts val="0"/>
              </a:spcBef>
              <a:spcAft>
                <a:spcPts val="0"/>
              </a:spcAft>
              <a:buSzPts val="3000"/>
              <a:buFont typeface="Inter SemiBold"/>
              <a:buNone/>
              <a:defRPr>
                <a:latin typeface="Inter SemiBold"/>
                <a:ea typeface="Inter SemiBold"/>
                <a:cs typeface="Inter SemiBold"/>
                <a:sym typeface="Inter SemiBold"/>
              </a:defRPr>
            </a:lvl4pPr>
            <a:lvl5pPr lvl="4">
              <a:lnSpc>
                <a:spcPct val="80000"/>
              </a:lnSpc>
              <a:spcBef>
                <a:spcPts val="0"/>
              </a:spcBef>
              <a:spcAft>
                <a:spcPts val="0"/>
              </a:spcAft>
              <a:buSzPts val="3000"/>
              <a:buFont typeface="Inter SemiBold"/>
              <a:buNone/>
              <a:defRPr>
                <a:latin typeface="Inter SemiBold"/>
                <a:ea typeface="Inter SemiBold"/>
                <a:cs typeface="Inter SemiBold"/>
                <a:sym typeface="Inter SemiBold"/>
              </a:defRPr>
            </a:lvl5pPr>
            <a:lvl6pPr lvl="5">
              <a:lnSpc>
                <a:spcPct val="80000"/>
              </a:lnSpc>
              <a:spcBef>
                <a:spcPts val="0"/>
              </a:spcBef>
              <a:spcAft>
                <a:spcPts val="0"/>
              </a:spcAft>
              <a:buSzPts val="3000"/>
              <a:buFont typeface="Inter SemiBold"/>
              <a:buNone/>
              <a:defRPr>
                <a:latin typeface="Inter SemiBold"/>
                <a:ea typeface="Inter SemiBold"/>
                <a:cs typeface="Inter SemiBold"/>
                <a:sym typeface="Inter SemiBold"/>
              </a:defRPr>
            </a:lvl6pPr>
            <a:lvl7pPr lvl="6">
              <a:lnSpc>
                <a:spcPct val="80000"/>
              </a:lnSpc>
              <a:spcBef>
                <a:spcPts val="0"/>
              </a:spcBef>
              <a:spcAft>
                <a:spcPts val="0"/>
              </a:spcAft>
              <a:buSzPts val="3000"/>
              <a:buFont typeface="Inter SemiBold"/>
              <a:buNone/>
              <a:defRPr>
                <a:latin typeface="Inter SemiBold"/>
                <a:ea typeface="Inter SemiBold"/>
                <a:cs typeface="Inter SemiBold"/>
                <a:sym typeface="Inter SemiBold"/>
              </a:defRPr>
            </a:lvl7pPr>
            <a:lvl8pPr lvl="7">
              <a:lnSpc>
                <a:spcPct val="80000"/>
              </a:lnSpc>
              <a:spcBef>
                <a:spcPts val="0"/>
              </a:spcBef>
              <a:spcAft>
                <a:spcPts val="0"/>
              </a:spcAft>
              <a:buSzPts val="3000"/>
              <a:buFont typeface="Inter SemiBold"/>
              <a:buNone/>
              <a:defRPr>
                <a:latin typeface="Inter SemiBold"/>
                <a:ea typeface="Inter SemiBold"/>
                <a:cs typeface="Inter SemiBold"/>
                <a:sym typeface="Inter SemiBold"/>
              </a:defRPr>
            </a:lvl8pPr>
            <a:lvl9pPr lvl="8">
              <a:lnSpc>
                <a:spcPct val="80000"/>
              </a:lnSpc>
              <a:spcBef>
                <a:spcPts val="0"/>
              </a:spcBef>
              <a:spcAft>
                <a:spcPts val="0"/>
              </a:spcAft>
              <a:buSzPts val="3000"/>
              <a:buFont typeface="Inter SemiBold"/>
              <a:buNone/>
              <a:defRPr>
                <a:latin typeface="Inter SemiBold"/>
                <a:ea typeface="Inter SemiBold"/>
                <a:cs typeface="Inter SemiBold"/>
                <a:sym typeface="Inter SemiBold"/>
              </a:defRPr>
            </a:lvl9pPr>
          </a:lstStyle>
          <a:p/>
        </p:txBody>
      </p:sp>
      <p:sp>
        <p:nvSpPr>
          <p:cNvPr id="618" name="Google Shape;618;p36"/>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619" name="Google Shape;619;p36"/>
          <p:cNvGrpSpPr/>
          <p:nvPr/>
        </p:nvGrpSpPr>
        <p:grpSpPr>
          <a:xfrm>
            <a:off x="457236" y="4663458"/>
            <a:ext cx="548356" cy="124830"/>
            <a:chOff x="1138300" y="2252975"/>
            <a:chExt cx="5334200" cy="1214300"/>
          </a:xfrm>
        </p:grpSpPr>
        <p:sp>
          <p:nvSpPr>
            <p:cNvPr id="620" name="Google Shape;620;p36"/>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21" name="Google Shape;621;p36"/>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22" name="Google Shape;622;p36"/>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23" name="Google Shape;623;p36"/>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24" name="Google Shape;624;p36"/>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25" name="Google Shape;625;p36"/>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626" name="Google Shape;626;p36"/>
          <p:cNvSpPr txBox="1"/>
          <p:nvPr>
            <p:ph idx="1" type="body"/>
          </p:nvPr>
        </p:nvSpPr>
        <p:spPr>
          <a:xfrm>
            <a:off x="5943600" y="1463050"/>
            <a:ext cx="2750400" cy="27030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627" name="Google Shape;627;p36"/>
          <p:cNvSpPr txBox="1"/>
          <p:nvPr>
            <p:ph idx="2" type="subTitle"/>
          </p:nvPr>
        </p:nvSpPr>
        <p:spPr>
          <a:xfrm>
            <a:off x="467800" y="861550"/>
            <a:ext cx="8229600" cy="176400"/>
          </a:xfrm>
          <a:prstGeom prst="rect">
            <a:avLst/>
          </a:prstGeom>
        </p:spPr>
        <p:txBody>
          <a:bodyPr anchorCtr="0" anchor="t" bIns="0" lIns="0" spcFirstLastPara="1" rIns="0" wrap="square" tIns="0">
            <a:noAutofit/>
          </a:bodyPr>
          <a:lstStyle>
            <a:lvl1pPr lvl="0">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sp>
        <p:nvSpPr>
          <p:cNvPr id="628" name="Google Shape;628;p36"/>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
        <p:nvSpPr>
          <p:cNvPr id="629" name="Google Shape;629;p36"/>
          <p:cNvSpPr txBox="1"/>
          <p:nvPr>
            <p:ph idx="3" type="body"/>
          </p:nvPr>
        </p:nvSpPr>
        <p:spPr>
          <a:xfrm>
            <a:off x="457200" y="3889400"/>
            <a:ext cx="5486400" cy="271200"/>
          </a:xfrm>
          <a:prstGeom prst="rect">
            <a:avLst/>
          </a:prstGeom>
        </p:spPr>
        <p:txBody>
          <a:bodyPr anchorCtr="0" anchor="t" bIns="0" lIns="0" spcFirstLastPara="1" rIns="0" wrap="square" tIns="0">
            <a:noAutofit/>
          </a:bodyPr>
          <a:lstStyle>
            <a:lvl1pPr indent="-279400" lvl="0" marL="457200">
              <a:spcBef>
                <a:spcPts val="0"/>
              </a:spcBef>
              <a:spcAft>
                <a:spcPts val="0"/>
              </a:spcAft>
              <a:buSzPts val="800"/>
              <a:buChar char="●"/>
              <a:defRPr sz="800"/>
            </a:lvl1pPr>
            <a:lvl2pPr indent="-279400" lvl="1" marL="914400">
              <a:spcBef>
                <a:spcPts val="0"/>
              </a:spcBef>
              <a:spcAft>
                <a:spcPts val="0"/>
              </a:spcAft>
              <a:buSzPts val="800"/>
              <a:buChar char="○"/>
              <a:defRPr sz="800"/>
            </a:lvl2pPr>
            <a:lvl3pPr indent="-279400" lvl="2" marL="1371600">
              <a:spcBef>
                <a:spcPts val="0"/>
              </a:spcBef>
              <a:spcAft>
                <a:spcPts val="0"/>
              </a:spcAft>
              <a:buSzPts val="800"/>
              <a:buChar char="■"/>
              <a:defRPr sz="800"/>
            </a:lvl3pPr>
            <a:lvl4pPr indent="-279400" lvl="3" marL="1828800">
              <a:spcBef>
                <a:spcPts val="0"/>
              </a:spcBef>
              <a:spcAft>
                <a:spcPts val="0"/>
              </a:spcAft>
              <a:buSzPts val="800"/>
              <a:buChar char="●"/>
              <a:defRPr sz="800"/>
            </a:lvl4pPr>
            <a:lvl5pPr indent="-279400" lvl="4" marL="2286000">
              <a:spcBef>
                <a:spcPts val="0"/>
              </a:spcBef>
              <a:spcAft>
                <a:spcPts val="0"/>
              </a:spcAft>
              <a:buSzPts val="800"/>
              <a:buChar char="○"/>
              <a:defRPr sz="800"/>
            </a:lvl5pPr>
            <a:lvl6pPr indent="-279400" lvl="5" marL="2743200">
              <a:spcBef>
                <a:spcPts val="0"/>
              </a:spcBef>
              <a:spcAft>
                <a:spcPts val="0"/>
              </a:spcAft>
              <a:buSzPts val="800"/>
              <a:buChar char="■"/>
              <a:defRPr sz="800"/>
            </a:lvl6pPr>
            <a:lvl7pPr indent="-279400" lvl="6" marL="3200400">
              <a:spcBef>
                <a:spcPts val="0"/>
              </a:spcBef>
              <a:spcAft>
                <a:spcPts val="0"/>
              </a:spcAft>
              <a:buSzPts val="800"/>
              <a:buChar char="●"/>
              <a:defRPr sz="800"/>
            </a:lvl7pPr>
            <a:lvl8pPr indent="-279400" lvl="7" marL="3657600">
              <a:spcBef>
                <a:spcPts val="0"/>
              </a:spcBef>
              <a:spcAft>
                <a:spcPts val="0"/>
              </a:spcAft>
              <a:buSzPts val="800"/>
              <a:buChar char="○"/>
              <a:defRPr sz="800"/>
            </a:lvl8pPr>
            <a:lvl9pPr indent="-279400" lvl="8" marL="4114800">
              <a:spcBef>
                <a:spcPts val="0"/>
              </a:spcBef>
              <a:spcAft>
                <a:spcPts val="0"/>
              </a:spcAft>
              <a:buSzPts val="800"/>
              <a:buChar char="■"/>
              <a:defRPr sz="800"/>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I Elements Slide">
  <p:cSld name="CUSTOM_1_2_1_1_2_1_1_1_2_1">
    <p:bg>
      <p:bgPr>
        <a:solidFill>
          <a:schemeClr val="accent6"/>
        </a:solidFill>
      </p:bgPr>
    </p:bg>
    <p:spTree>
      <p:nvGrpSpPr>
        <p:cNvPr id="630" name="Shape 630"/>
        <p:cNvGrpSpPr/>
        <p:nvPr/>
      </p:nvGrpSpPr>
      <p:grpSpPr>
        <a:xfrm>
          <a:off x="0" y="0"/>
          <a:ext cx="0" cy="0"/>
          <a:chOff x="0" y="0"/>
          <a:chExt cx="0" cy="0"/>
        </a:xfrm>
      </p:grpSpPr>
      <p:sp>
        <p:nvSpPr>
          <p:cNvPr id="631" name="Google Shape;631;p37"/>
          <p:cNvSpPr txBox="1"/>
          <p:nvPr>
            <p:ph type="title"/>
          </p:nvPr>
        </p:nvSpPr>
        <p:spPr>
          <a:xfrm>
            <a:off x="457200" y="663625"/>
            <a:ext cx="8229600" cy="2964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SemiBold"/>
              <a:buNone/>
              <a:defRPr>
                <a:latin typeface="Inter SemiBold"/>
                <a:ea typeface="Inter SemiBold"/>
                <a:cs typeface="Inter SemiBold"/>
                <a:sym typeface="Inter SemiBold"/>
              </a:defRPr>
            </a:lvl1pPr>
            <a:lvl2pPr lvl="1">
              <a:lnSpc>
                <a:spcPct val="80000"/>
              </a:lnSpc>
              <a:spcBef>
                <a:spcPts val="0"/>
              </a:spcBef>
              <a:spcAft>
                <a:spcPts val="0"/>
              </a:spcAft>
              <a:buSzPts val="3000"/>
              <a:buFont typeface="Inter SemiBold"/>
              <a:buNone/>
              <a:defRPr>
                <a:latin typeface="Inter SemiBold"/>
                <a:ea typeface="Inter SemiBold"/>
                <a:cs typeface="Inter SemiBold"/>
                <a:sym typeface="Inter SemiBold"/>
              </a:defRPr>
            </a:lvl2pPr>
            <a:lvl3pPr lvl="2">
              <a:lnSpc>
                <a:spcPct val="80000"/>
              </a:lnSpc>
              <a:spcBef>
                <a:spcPts val="0"/>
              </a:spcBef>
              <a:spcAft>
                <a:spcPts val="0"/>
              </a:spcAft>
              <a:buSzPts val="3000"/>
              <a:buFont typeface="Inter SemiBold"/>
              <a:buNone/>
              <a:defRPr>
                <a:latin typeface="Inter SemiBold"/>
                <a:ea typeface="Inter SemiBold"/>
                <a:cs typeface="Inter SemiBold"/>
                <a:sym typeface="Inter SemiBold"/>
              </a:defRPr>
            </a:lvl3pPr>
            <a:lvl4pPr lvl="3">
              <a:lnSpc>
                <a:spcPct val="80000"/>
              </a:lnSpc>
              <a:spcBef>
                <a:spcPts val="0"/>
              </a:spcBef>
              <a:spcAft>
                <a:spcPts val="0"/>
              </a:spcAft>
              <a:buSzPts val="3000"/>
              <a:buFont typeface="Inter SemiBold"/>
              <a:buNone/>
              <a:defRPr>
                <a:latin typeface="Inter SemiBold"/>
                <a:ea typeface="Inter SemiBold"/>
                <a:cs typeface="Inter SemiBold"/>
                <a:sym typeface="Inter SemiBold"/>
              </a:defRPr>
            </a:lvl4pPr>
            <a:lvl5pPr lvl="4">
              <a:lnSpc>
                <a:spcPct val="80000"/>
              </a:lnSpc>
              <a:spcBef>
                <a:spcPts val="0"/>
              </a:spcBef>
              <a:spcAft>
                <a:spcPts val="0"/>
              </a:spcAft>
              <a:buSzPts val="3000"/>
              <a:buFont typeface="Inter SemiBold"/>
              <a:buNone/>
              <a:defRPr>
                <a:latin typeface="Inter SemiBold"/>
                <a:ea typeface="Inter SemiBold"/>
                <a:cs typeface="Inter SemiBold"/>
                <a:sym typeface="Inter SemiBold"/>
              </a:defRPr>
            </a:lvl5pPr>
            <a:lvl6pPr lvl="5">
              <a:lnSpc>
                <a:spcPct val="80000"/>
              </a:lnSpc>
              <a:spcBef>
                <a:spcPts val="0"/>
              </a:spcBef>
              <a:spcAft>
                <a:spcPts val="0"/>
              </a:spcAft>
              <a:buSzPts val="3000"/>
              <a:buFont typeface="Inter SemiBold"/>
              <a:buNone/>
              <a:defRPr>
                <a:latin typeface="Inter SemiBold"/>
                <a:ea typeface="Inter SemiBold"/>
                <a:cs typeface="Inter SemiBold"/>
                <a:sym typeface="Inter SemiBold"/>
              </a:defRPr>
            </a:lvl6pPr>
            <a:lvl7pPr lvl="6">
              <a:lnSpc>
                <a:spcPct val="80000"/>
              </a:lnSpc>
              <a:spcBef>
                <a:spcPts val="0"/>
              </a:spcBef>
              <a:spcAft>
                <a:spcPts val="0"/>
              </a:spcAft>
              <a:buSzPts val="3000"/>
              <a:buFont typeface="Inter SemiBold"/>
              <a:buNone/>
              <a:defRPr>
                <a:latin typeface="Inter SemiBold"/>
                <a:ea typeface="Inter SemiBold"/>
                <a:cs typeface="Inter SemiBold"/>
                <a:sym typeface="Inter SemiBold"/>
              </a:defRPr>
            </a:lvl7pPr>
            <a:lvl8pPr lvl="7">
              <a:lnSpc>
                <a:spcPct val="80000"/>
              </a:lnSpc>
              <a:spcBef>
                <a:spcPts val="0"/>
              </a:spcBef>
              <a:spcAft>
                <a:spcPts val="0"/>
              </a:spcAft>
              <a:buSzPts val="3000"/>
              <a:buFont typeface="Inter SemiBold"/>
              <a:buNone/>
              <a:defRPr>
                <a:latin typeface="Inter SemiBold"/>
                <a:ea typeface="Inter SemiBold"/>
                <a:cs typeface="Inter SemiBold"/>
                <a:sym typeface="Inter SemiBold"/>
              </a:defRPr>
            </a:lvl8pPr>
            <a:lvl9pPr lvl="8">
              <a:lnSpc>
                <a:spcPct val="80000"/>
              </a:lnSpc>
              <a:spcBef>
                <a:spcPts val="0"/>
              </a:spcBef>
              <a:spcAft>
                <a:spcPts val="0"/>
              </a:spcAft>
              <a:buSzPts val="3000"/>
              <a:buFont typeface="Inter SemiBold"/>
              <a:buNone/>
              <a:defRPr>
                <a:latin typeface="Inter SemiBold"/>
                <a:ea typeface="Inter SemiBold"/>
                <a:cs typeface="Inter SemiBold"/>
                <a:sym typeface="Inter SemiBold"/>
              </a:defRPr>
            </a:lvl9pPr>
          </a:lstStyle>
          <a:p/>
        </p:txBody>
      </p:sp>
      <p:sp>
        <p:nvSpPr>
          <p:cNvPr id="632" name="Google Shape;632;p37"/>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633" name="Google Shape;633;p37"/>
          <p:cNvGrpSpPr/>
          <p:nvPr/>
        </p:nvGrpSpPr>
        <p:grpSpPr>
          <a:xfrm>
            <a:off x="457236" y="4663458"/>
            <a:ext cx="548356" cy="124830"/>
            <a:chOff x="1138300" y="2252975"/>
            <a:chExt cx="5334200" cy="1214300"/>
          </a:xfrm>
        </p:grpSpPr>
        <p:sp>
          <p:nvSpPr>
            <p:cNvPr id="634" name="Google Shape;634;p37"/>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35" name="Google Shape;635;p37"/>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36" name="Google Shape;636;p37"/>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37" name="Google Shape;637;p37"/>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38" name="Google Shape;638;p37"/>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39" name="Google Shape;639;p37"/>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640" name="Google Shape;640;p37"/>
          <p:cNvSpPr txBox="1"/>
          <p:nvPr>
            <p:ph idx="1" type="body"/>
          </p:nvPr>
        </p:nvSpPr>
        <p:spPr>
          <a:xfrm>
            <a:off x="432450" y="1463050"/>
            <a:ext cx="1809300" cy="2403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641" name="Google Shape;641;p37"/>
          <p:cNvSpPr txBox="1"/>
          <p:nvPr>
            <p:ph idx="2" type="body"/>
          </p:nvPr>
        </p:nvSpPr>
        <p:spPr>
          <a:xfrm>
            <a:off x="2580842" y="1463050"/>
            <a:ext cx="1809300" cy="2403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642" name="Google Shape;642;p37"/>
          <p:cNvSpPr txBox="1"/>
          <p:nvPr>
            <p:ph idx="3" type="body"/>
          </p:nvPr>
        </p:nvSpPr>
        <p:spPr>
          <a:xfrm>
            <a:off x="4729233" y="1463050"/>
            <a:ext cx="1809300" cy="2403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643" name="Google Shape;643;p37"/>
          <p:cNvSpPr txBox="1"/>
          <p:nvPr>
            <p:ph idx="4" type="body"/>
          </p:nvPr>
        </p:nvSpPr>
        <p:spPr>
          <a:xfrm>
            <a:off x="6877625" y="1463050"/>
            <a:ext cx="1809300" cy="2403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644" name="Google Shape;644;p37"/>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I Elements Slide + Text">
  <p:cSld name="CUSTOM_1_2_1_1_2_1_1_1_2_1_1">
    <p:bg>
      <p:bgPr>
        <a:solidFill>
          <a:schemeClr val="accent6"/>
        </a:solidFill>
      </p:bgPr>
    </p:bg>
    <p:spTree>
      <p:nvGrpSpPr>
        <p:cNvPr id="645" name="Shape 645"/>
        <p:cNvGrpSpPr/>
        <p:nvPr/>
      </p:nvGrpSpPr>
      <p:grpSpPr>
        <a:xfrm>
          <a:off x="0" y="0"/>
          <a:ext cx="0" cy="0"/>
          <a:chOff x="0" y="0"/>
          <a:chExt cx="0" cy="0"/>
        </a:xfrm>
      </p:grpSpPr>
      <p:sp>
        <p:nvSpPr>
          <p:cNvPr id="646" name="Google Shape;646;p38"/>
          <p:cNvSpPr txBox="1"/>
          <p:nvPr>
            <p:ph type="title"/>
          </p:nvPr>
        </p:nvSpPr>
        <p:spPr>
          <a:xfrm>
            <a:off x="457200" y="663625"/>
            <a:ext cx="8229600" cy="2964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SemiBold"/>
              <a:buNone/>
              <a:defRPr>
                <a:latin typeface="Inter SemiBold"/>
                <a:ea typeface="Inter SemiBold"/>
                <a:cs typeface="Inter SemiBold"/>
                <a:sym typeface="Inter SemiBold"/>
              </a:defRPr>
            </a:lvl1pPr>
            <a:lvl2pPr lvl="1">
              <a:lnSpc>
                <a:spcPct val="80000"/>
              </a:lnSpc>
              <a:spcBef>
                <a:spcPts val="0"/>
              </a:spcBef>
              <a:spcAft>
                <a:spcPts val="0"/>
              </a:spcAft>
              <a:buSzPts val="3000"/>
              <a:buFont typeface="Inter SemiBold"/>
              <a:buNone/>
              <a:defRPr>
                <a:latin typeface="Inter SemiBold"/>
                <a:ea typeface="Inter SemiBold"/>
                <a:cs typeface="Inter SemiBold"/>
                <a:sym typeface="Inter SemiBold"/>
              </a:defRPr>
            </a:lvl2pPr>
            <a:lvl3pPr lvl="2">
              <a:lnSpc>
                <a:spcPct val="80000"/>
              </a:lnSpc>
              <a:spcBef>
                <a:spcPts val="0"/>
              </a:spcBef>
              <a:spcAft>
                <a:spcPts val="0"/>
              </a:spcAft>
              <a:buSzPts val="3000"/>
              <a:buFont typeface="Inter SemiBold"/>
              <a:buNone/>
              <a:defRPr>
                <a:latin typeface="Inter SemiBold"/>
                <a:ea typeface="Inter SemiBold"/>
                <a:cs typeface="Inter SemiBold"/>
                <a:sym typeface="Inter SemiBold"/>
              </a:defRPr>
            </a:lvl3pPr>
            <a:lvl4pPr lvl="3">
              <a:lnSpc>
                <a:spcPct val="80000"/>
              </a:lnSpc>
              <a:spcBef>
                <a:spcPts val="0"/>
              </a:spcBef>
              <a:spcAft>
                <a:spcPts val="0"/>
              </a:spcAft>
              <a:buSzPts val="3000"/>
              <a:buFont typeface="Inter SemiBold"/>
              <a:buNone/>
              <a:defRPr>
                <a:latin typeface="Inter SemiBold"/>
                <a:ea typeface="Inter SemiBold"/>
                <a:cs typeface="Inter SemiBold"/>
                <a:sym typeface="Inter SemiBold"/>
              </a:defRPr>
            </a:lvl4pPr>
            <a:lvl5pPr lvl="4">
              <a:lnSpc>
                <a:spcPct val="80000"/>
              </a:lnSpc>
              <a:spcBef>
                <a:spcPts val="0"/>
              </a:spcBef>
              <a:spcAft>
                <a:spcPts val="0"/>
              </a:spcAft>
              <a:buSzPts val="3000"/>
              <a:buFont typeface="Inter SemiBold"/>
              <a:buNone/>
              <a:defRPr>
                <a:latin typeface="Inter SemiBold"/>
                <a:ea typeface="Inter SemiBold"/>
                <a:cs typeface="Inter SemiBold"/>
                <a:sym typeface="Inter SemiBold"/>
              </a:defRPr>
            </a:lvl5pPr>
            <a:lvl6pPr lvl="5">
              <a:lnSpc>
                <a:spcPct val="80000"/>
              </a:lnSpc>
              <a:spcBef>
                <a:spcPts val="0"/>
              </a:spcBef>
              <a:spcAft>
                <a:spcPts val="0"/>
              </a:spcAft>
              <a:buSzPts val="3000"/>
              <a:buFont typeface="Inter SemiBold"/>
              <a:buNone/>
              <a:defRPr>
                <a:latin typeface="Inter SemiBold"/>
                <a:ea typeface="Inter SemiBold"/>
                <a:cs typeface="Inter SemiBold"/>
                <a:sym typeface="Inter SemiBold"/>
              </a:defRPr>
            </a:lvl6pPr>
            <a:lvl7pPr lvl="6">
              <a:lnSpc>
                <a:spcPct val="80000"/>
              </a:lnSpc>
              <a:spcBef>
                <a:spcPts val="0"/>
              </a:spcBef>
              <a:spcAft>
                <a:spcPts val="0"/>
              </a:spcAft>
              <a:buSzPts val="3000"/>
              <a:buFont typeface="Inter SemiBold"/>
              <a:buNone/>
              <a:defRPr>
                <a:latin typeface="Inter SemiBold"/>
                <a:ea typeface="Inter SemiBold"/>
                <a:cs typeface="Inter SemiBold"/>
                <a:sym typeface="Inter SemiBold"/>
              </a:defRPr>
            </a:lvl7pPr>
            <a:lvl8pPr lvl="7">
              <a:lnSpc>
                <a:spcPct val="80000"/>
              </a:lnSpc>
              <a:spcBef>
                <a:spcPts val="0"/>
              </a:spcBef>
              <a:spcAft>
                <a:spcPts val="0"/>
              </a:spcAft>
              <a:buSzPts val="3000"/>
              <a:buFont typeface="Inter SemiBold"/>
              <a:buNone/>
              <a:defRPr>
                <a:latin typeface="Inter SemiBold"/>
                <a:ea typeface="Inter SemiBold"/>
                <a:cs typeface="Inter SemiBold"/>
                <a:sym typeface="Inter SemiBold"/>
              </a:defRPr>
            </a:lvl8pPr>
            <a:lvl9pPr lvl="8">
              <a:lnSpc>
                <a:spcPct val="80000"/>
              </a:lnSpc>
              <a:spcBef>
                <a:spcPts val="0"/>
              </a:spcBef>
              <a:spcAft>
                <a:spcPts val="0"/>
              </a:spcAft>
              <a:buSzPts val="3000"/>
              <a:buFont typeface="Inter SemiBold"/>
              <a:buNone/>
              <a:defRPr>
                <a:latin typeface="Inter SemiBold"/>
                <a:ea typeface="Inter SemiBold"/>
                <a:cs typeface="Inter SemiBold"/>
                <a:sym typeface="Inter SemiBold"/>
              </a:defRPr>
            </a:lvl9pPr>
          </a:lstStyle>
          <a:p/>
        </p:txBody>
      </p:sp>
      <p:sp>
        <p:nvSpPr>
          <p:cNvPr id="647" name="Google Shape;647;p38"/>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648" name="Google Shape;648;p38"/>
          <p:cNvGrpSpPr/>
          <p:nvPr/>
        </p:nvGrpSpPr>
        <p:grpSpPr>
          <a:xfrm>
            <a:off x="457236" y="4663458"/>
            <a:ext cx="548356" cy="124830"/>
            <a:chOff x="1138300" y="2252975"/>
            <a:chExt cx="5334200" cy="1214300"/>
          </a:xfrm>
        </p:grpSpPr>
        <p:sp>
          <p:nvSpPr>
            <p:cNvPr id="649" name="Google Shape;649;p38"/>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50" name="Google Shape;650;p38"/>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51" name="Google Shape;651;p38"/>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52" name="Google Shape;652;p38"/>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53" name="Google Shape;653;p38"/>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54" name="Google Shape;654;p38"/>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655" name="Google Shape;655;p38"/>
          <p:cNvSpPr txBox="1"/>
          <p:nvPr>
            <p:ph idx="1" type="body"/>
          </p:nvPr>
        </p:nvSpPr>
        <p:spPr>
          <a:xfrm>
            <a:off x="467425" y="1732725"/>
            <a:ext cx="1809300" cy="865500"/>
          </a:xfrm>
          <a:prstGeom prst="rect">
            <a:avLst/>
          </a:prstGeom>
        </p:spPr>
        <p:txBody>
          <a:bodyPr anchorCtr="0" anchor="t" bIns="0" lIns="0" spcFirstLastPara="1" rIns="0" wrap="square" tIns="0">
            <a:noAutofit/>
          </a:bodyPr>
          <a:lstStyle>
            <a:lvl1pPr indent="-285750" lvl="0" marL="457200">
              <a:spcBef>
                <a:spcPts val="0"/>
              </a:spcBef>
              <a:spcAft>
                <a:spcPts val="0"/>
              </a:spcAft>
              <a:buSzPts val="900"/>
              <a:buChar char="●"/>
              <a:defRPr sz="900"/>
            </a:lvl1pPr>
            <a:lvl2pPr indent="-285750" lvl="1" marL="914400">
              <a:spcBef>
                <a:spcPts val="0"/>
              </a:spcBef>
              <a:spcAft>
                <a:spcPts val="0"/>
              </a:spcAft>
              <a:buSzPts val="900"/>
              <a:buChar char="○"/>
              <a:defRPr sz="900"/>
            </a:lvl2pPr>
            <a:lvl3pPr indent="-285750" lvl="2" marL="1371600">
              <a:spcBef>
                <a:spcPts val="0"/>
              </a:spcBef>
              <a:spcAft>
                <a:spcPts val="0"/>
              </a:spcAft>
              <a:buSzPts val="900"/>
              <a:buChar char="■"/>
              <a:defRPr sz="900"/>
            </a:lvl3pPr>
            <a:lvl4pPr indent="-285750" lvl="3" marL="1828800">
              <a:spcBef>
                <a:spcPts val="0"/>
              </a:spcBef>
              <a:spcAft>
                <a:spcPts val="0"/>
              </a:spcAft>
              <a:buSzPts val="900"/>
              <a:buChar char="●"/>
              <a:defRPr sz="900"/>
            </a:lvl4pPr>
            <a:lvl5pPr indent="-285750" lvl="4" marL="2286000">
              <a:spcBef>
                <a:spcPts val="0"/>
              </a:spcBef>
              <a:spcAft>
                <a:spcPts val="0"/>
              </a:spcAft>
              <a:buSzPts val="900"/>
              <a:buChar char="○"/>
              <a:defRPr sz="900"/>
            </a:lvl5pPr>
            <a:lvl6pPr indent="-285750" lvl="5" marL="2743200">
              <a:spcBef>
                <a:spcPts val="0"/>
              </a:spcBef>
              <a:spcAft>
                <a:spcPts val="0"/>
              </a:spcAft>
              <a:buSzPts val="900"/>
              <a:buChar char="■"/>
              <a:defRPr sz="900"/>
            </a:lvl6pPr>
            <a:lvl7pPr indent="-285750" lvl="6" marL="3200400">
              <a:spcBef>
                <a:spcPts val="0"/>
              </a:spcBef>
              <a:spcAft>
                <a:spcPts val="0"/>
              </a:spcAft>
              <a:buSzPts val="900"/>
              <a:buChar char="●"/>
              <a:defRPr sz="900"/>
            </a:lvl7pPr>
            <a:lvl8pPr indent="-285750" lvl="7" marL="3657600">
              <a:spcBef>
                <a:spcPts val="0"/>
              </a:spcBef>
              <a:spcAft>
                <a:spcPts val="0"/>
              </a:spcAft>
              <a:buSzPts val="900"/>
              <a:buChar char="○"/>
              <a:defRPr sz="900"/>
            </a:lvl8pPr>
            <a:lvl9pPr indent="-285750" lvl="8" marL="4114800">
              <a:spcBef>
                <a:spcPts val="0"/>
              </a:spcBef>
              <a:spcAft>
                <a:spcPts val="0"/>
              </a:spcAft>
              <a:buSzPts val="900"/>
              <a:buChar char="■"/>
              <a:defRPr sz="900"/>
            </a:lvl9pPr>
          </a:lstStyle>
          <a:p/>
        </p:txBody>
      </p:sp>
      <p:sp>
        <p:nvSpPr>
          <p:cNvPr id="656" name="Google Shape;656;p38"/>
          <p:cNvSpPr txBox="1"/>
          <p:nvPr>
            <p:ph idx="2" type="body"/>
          </p:nvPr>
        </p:nvSpPr>
        <p:spPr>
          <a:xfrm>
            <a:off x="467425" y="3295025"/>
            <a:ext cx="1809300" cy="865500"/>
          </a:xfrm>
          <a:prstGeom prst="rect">
            <a:avLst/>
          </a:prstGeom>
        </p:spPr>
        <p:txBody>
          <a:bodyPr anchorCtr="0" anchor="t" bIns="0" lIns="0" spcFirstLastPara="1" rIns="0" wrap="square" tIns="0">
            <a:noAutofit/>
          </a:bodyPr>
          <a:lstStyle>
            <a:lvl1pPr indent="-285750" lvl="0" marL="457200">
              <a:spcBef>
                <a:spcPts val="0"/>
              </a:spcBef>
              <a:spcAft>
                <a:spcPts val="0"/>
              </a:spcAft>
              <a:buSzPts val="900"/>
              <a:buChar char="●"/>
              <a:defRPr sz="900"/>
            </a:lvl1pPr>
            <a:lvl2pPr indent="-285750" lvl="1" marL="914400">
              <a:spcBef>
                <a:spcPts val="0"/>
              </a:spcBef>
              <a:spcAft>
                <a:spcPts val="0"/>
              </a:spcAft>
              <a:buSzPts val="900"/>
              <a:buChar char="○"/>
              <a:defRPr sz="900"/>
            </a:lvl2pPr>
            <a:lvl3pPr indent="-285750" lvl="2" marL="1371600">
              <a:spcBef>
                <a:spcPts val="0"/>
              </a:spcBef>
              <a:spcAft>
                <a:spcPts val="0"/>
              </a:spcAft>
              <a:buSzPts val="900"/>
              <a:buChar char="■"/>
              <a:defRPr sz="900"/>
            </a:lvl3pPr>
            <a:lvl4pPr indent="-285750" lvl="3" marL="1828800">
              <a:spcBef>
                <a:spcPts val="0"/>
              </a:spcBef>
              <a:spcAft>
                <a:spcPts val="0"/>
              </a:spcAft>
              <a:buSzPts val="900"/>
              <a:buChar char="●"/>
              <a:defRPr sz="900"/>
            </a:lvl4pPr>
            <a:lvl5pPr indent="-285750" lvl="4" marL="2286000">
              <a:spcBef>
                <a:spcPts val="0"/>
              </a:spcBef>
              <a:spcAft>
                <a:spcPts val="0"/>
              </a:spcAft>
              <a:buSzPts val="900"/>
              <a:buChar char="○"/>
              <a:defRPr sz="900"/>
            </a:lvl5pPr>
            <a:lvl6pPr indent="-285750" lvl="5" marL="2743200">
              <a:spcBef>
                <a:spcPts val="0"/>
              </a:spcBef>
              <a:spcAft>
                <a:spcPts val="0"/>
              </a:spcAft>
              <a:buSzPts val="900"/>
              <a:buChar char="■"/>
              <a:defRPr sz="900"/>
            </a:lvl6pPr>
            <a:lvl7pPr indent="-285750" lvl="6" marL="3200400">
              <a:spcBef>
                <a:spcPts val="0"/>
              </a:spcBef>
              <a:spcAft>
                <a:spcPts val="0"/>
              </a:spcAft>
              <a:buSzPts val="900"/>
              <a:buChar char="●"/>
              <a:defRPr sz="900"/>
            </a:lvl7pPr>
            <a:lvl8pPr indent="-285750" lvl="7" marL="3657600">
              <a:spcBef>
                <a:spcPts val="0"/>
              </a:spcBef>
              <a:spcAft>
                <a:spcPts val="0"/>
              </a:spcAft>
              <a:buSzPts val="900"/>
              <a:buChar char="○"/>
              <a:defRPr sz="900"/>
            </a:lvl8pPr>
            <a:lvl9pPr indent="-285750" lvl="8" marL="4114800">
              <a:spcBef>
                <a:spcPts val="0"/>
              </a:spcBef>
              <a:spcAft>
                <a:spcPts val="0"/>
              </a:spcAft>
              <a:buSzPts val="900"/>
              <a:buChar char="■"/>
              <a:defRPr sz="900"/>
            </a:lvl9pPr>
          </a:lstStyle>
          <a:p/>
        </p:txBody>
      </p:sp>
      <p:sp>
        <p:nvSpPr>
          <p:cNvPr id="657" name="Google Shape;657;p38"/>
          <p:cNvSpPr txBox="1"/>
          <p:nvPr>
            <p:ph idx="3" type="subTitle"/>
          </p:nvPr>
        </p:nvSpPr>
        <p:spPr>
          <a:xfrm>
            <a:off x="467425" y="3016025"/>
            <a:ext cx="1809300" cy="296400"/>
          </a:xfrm>
          <a:prstGeom prst="rect">
            <a:avLst/>
          </a:prstGeom>
        </p:spPr>
        <p:txBody>
          <a:bodyPr anchorCtr="0" anchor="t" bIns="0" lIns="0" spcFirstLastPara="1" rIns="0" wrap="square" tIns="0">
            <a:noAutofit/>
          </a:bodyPr>
          <a:lstStyle>
            <a:lvl1pPr lvl="0">
              <a:spcBef>
                <a:spcPts val="0"/>
              </a:spcBef>
              <a:spcAft>
                <a:spcPts val="0"/>
              </a:spcAft>
              <a:buSzPts val="1200"/>
              <a:buFont typeface="Inter SemiBold"/>
              <a:buNone/>
              <a:defRPr>
                <a:latin typeface="Inter SemiBold"/>
                <a:ea typeface="Inter SemiBold"/>
                <a:cs typeface="Inter SemiBold"/>
                <a:sym typeface="Inter SemiBold"/>
              </a:defRPr>
            </a:lvl1pPr>
            <a:lvl2pPr lvl="1">
              <a:spcBef>
                <a:spcPts val="0"/>
              </a:spcBef>
              <a:spcAft>
                <a:spcPts val="0"/>
              </a:spcAft>
              <a:buSzPts val="1200"/>
              <a:buFont typeface="Inter SemiBold"/>
              <a:buNone/>
              <a:defRPr>
                <a:latin typeface="Inter SemiBold"/>
                <a:ea typeface="Inter SemiBold"/>
                <a:cs typeface="Inter SemiBold"/>
                <a:sym typeface="Inter SemiBold"/>
              </a:defRPr>
            </a:lvl2pPr>
            <a:lvl3pPr lvl="2">
              <a:spcBef>
                <a:spcPts val="0"/>
              </a:spcBef>
              <a:spcAft>
                <a:spcPts val="0"/>
              </a:spcAft>
              <a:buSzPts val="1200"/>
              <a:buFont typeface="Inter SemiBold"/>
              <a:buNone/>
              <a:defRPr>
                <a:latin typeface="Inter SemiBold"/>
                <a:ea typeface="Inter SemiBold"/>
                <a:cs typeface="Inter SemiBold"/>
                <a:sym typeface="Inter SemiBold"/>
              </a:defRPr>
            </a:lvl3pPr>
            <a:lvl4pPr lvl="3">
              <a:spcBef>
                <a:spcPts val="0"/>
              </a:spcBef>
              <a:spcAft>
                <a:spcPts val="0"/>
              </a:spcAft>
              <a:buSzPts val="1200"/>
              <a:buFont typeface="Inter SemiBold"/>
              <a:buNone/>
              <a:defRPr>
                <a:latin typeface="Inter SemiBold"/>
                <a:ea typeface="Inter SemiBold"/>
                <a:cs typeface="Inter SemiBold"/>
                <a:sym typeface="Inter SemiBold"/>
              </a:defRPr>
            </a:lvl4pPr>
            <a:lvl5pPr lvl="4">
              <a:spcBef>
                <a:spcPts val="0"/>
              </a:spcBef>
              <a:spcAft>
                <a:spcPts val="0"/>
              </a:spcAft>
              <a:buSzPts val="1200"/>
              <a:buFont typeface="Inter SemiBold"/>
              <a:buNone/>
              <a:defRPr>
                <a:latin typeface="Inter SemiBold"/>
                <a:ea typeface="Inter SemiBold"/>
                <a:cs typeface="Inter SemiBold"/>
                <a:sym typeface="Inter SemiBold"/>
              </a:defRPr>
            </a:lvl5pPr>
            <a:lvl6pPr lvl="5">
              <a:spcBef>
                <a:spcPts val="0"/>
              </a:spcBef>
              <a:spcAft>
                <a:spcPts val="0"/>
              </a:spcAft>
              <a:buSzPts val="1200"/>
              <a:buFont typeface="Inter SemiBold"/>
              <a:buNone/>
              <a:defRPr>
                <a:latin typeface="Inter SemiBold"/>
                <a:ea typeface="Inter SemiBold"/>
                <a:cs typeface="Inter SemiBold"/>
                <a:sym typeface="Inter SemiBold"/>
              </a:defRPr>
            </a:lvl6pPr>
            <a:lvl7pPr lvl="6">
              <a:spcBef>
                <a:spcPts val="0"/>
              </a:spcBef>
              <a:spcAft>
                <a:spcPts val="0"/>
              </a:spcAft>
              <a:buSzPts val="1200"/>
              <a:buFont typeface="Inter SemiBold"/>
              <a:buNone/>
              <a:defRPr>
                <a:latin typeface="Inter SemiBold"/>
                <a:ea typeface="Inter SemiBold"/>
                <a:cs typeface="Inter SemiBold"/>
                <a:sym typeface="Inter SemiBold"/>
              </a:defRPr>
            </a:lvl7pPr>
            <a:lvl8pPr lvl="7">
              <a:spcBef>
                <a:spcPts val="0"/>
              </a:spcBef>
              <a:spcAft>
                <a:spcPts val="0"/>
              </a:spcAft>
              <a:buSzPts val="1200"/>
              <a:buFont typeface="Inter SemiBold"/>
              <a:buNone/>
              <a:defRPr>
                <a:latin typeface="Inter SemiBold"/>
                <a:ea typeface="Inter SemiBold"/>
                <a:cs typeface="Inter SemiBold"/>
                <a:sym typeface="Inter SemiBold"/>
              </a:defRPr>
            </a:lvl8pPr>
            <a:lvl9pPr lvl="8">
              <a:spcBef>
                <a:spcPts val="0"/>
              </a:spcBef>
              <a:spcAft>
                <a:spcPts val="0"/>
              </a:spcAft>
              <a:buSzPts val="1200"/>
              <a:buFont typeface="Inter SemiBold"/>
              <a:buNone/>
              <a:defRPr>
                <a:latin typeface="Inter SemiBold"/>
                <a:ea typeface="Inter SemiBold"/>
                <a:cs typeface="Inter SemiBold"/>
                <a:sym typeface="Inter SemiBold"/>
              </a:defRPr>
            </a:lvl9pPr>
          </a:lstStyle>
          <a:p/>
        </p:txBody>
      </p:sp>
      <p:sp>
        <p:nvSpPr>
          <p:cNvPr id="658" name="Google Shape;658;p38"/>
          <p:cNvSpPr txBox="1"/>
          <p:nvPr>
            <p:ph idx="4" type="subTitle"/>
          </p:nvPr>
        </p:nvSpPr>
        <p:spPr>
          <a:xfrm>
            <a:off x="467425" y="1463050"/>
            <a:ext cx="1809300" cy="296400"/>
          </a:xfrm>
          <a:prstGeom prst="rect">
            <a:avLst/>
          </a:prstGeom>
        </p:spPr>
        <p:txBody>
          <a:bodyPr anchorCtr="0" anchor="t" bIns="0" lIns="0" spcFirstLastPara="1" rIns="0" wrap="square" tIns="0">
            <a:noAutofit/>
          </a:bodyPr>
          <a:lstStyle>
            <a:lvl1pPr lvl="0">
              <a:spcBef>
                <a:spcPts val="0"/>
              </a:spcBef>
              <a:spcAft>
                <a:spcPts val="0"/>
              </a:spcAft>
              <a:buSzPts val="1200"/>
              <a:buFont typeface="Inter SemiBold"/>
              <a:buNone/>
              <a:defRPr>
                <a:latin typeface="Inter SemiBold"/>
                <a:ea typeface="Inter SemiBold"/>
                <a:cs typeface="Inter SemiBold"/>
                <a:sym typeface="Inter SemiBold"/>
              </a:defRPr>
            </a:lvl1pPr>
            <a:lvl2pPr lvl="1">
              <a:spcBef>
                <a:spcPts val="0"/>
              </a:spcBef>
              <a:spcAft>
                <a:spcPts val="0"/>
              </a:spcAft>
              <a:buSzPts val="1200"/>
              <a:buFont typeface="Inter SemiBold"/>
              <a:buNone/>
              <a:defRPr>
                <a:latin typeface="Inter SemiBold"/>
                <a:ea typeface="Inter SemiBold"/>
                <a:cs typeface="Inter SemiBold"/>
                <a:sym typeface="Inter SemiBold"/>
              </a:defRPr>
            </a:lvl2pPr>
            <a:lvl3pPr lvl="2">
              <a:spcBef>
                <a:spcPts val="0"/>
              </a:spcBef>
              <a:spcAft>
                <a:spcPts val="0"/>
              </a:spcAft>
              <a:buSzPts val="1200"/>
              <a:buFont typeface="Inter SemiBold"/>
              <a:buNone/>
              <a:defRPr>
                <a:latin typeface="Inter SemiBold"/>
                <a:ea typeface="Inter SemiBold"/>
                <a:cs typeface="Inter SemiBold"/>
                <a:sym typeface="Inter SemiBold"/>
              </a:defRPr>
            </a:lvl3pPr>
            <a:lvl4pPr lvl="3">
              <a:spcBef>
                <a:spcPts val="0"/>
              </a:spcBef>
              <a:spcAft>
                <a:spcPts val="0"/>
              </a:spcAft>
              <a:buSzPts val="1200"/>
              <a:buFont typeface="Inter SemiBold"/>
              <a:buNone/>
              <a:defRPr>
                <a:latin typeface="Inter SemiBold"/>
                <a:ea typeface="Inter SemiBold"/>
                <a:cs typeface="Inter SemiBold"/>
                <a:sym typeface="Inter SemiBold"/>
              </a:defRPr>
            </a:lvl4pPr>
            <a:lvl5pPr lvl="4">
              <a:spcBef>
                <a:spcPts val="0"/>
              </a:spcBef>
              <a:spcAft>
                <a:spcPts val="0"/>
              </a:spcAft>
              <a:buSzPts val="1200"/>
              <a:buFont typeface="Inter SemiBold"/>
              <a:buNone/>
              <a:defRPr>
                <a:latin typeface="Inter SemiBold"/>
                <a:ea typeface="Inter SemiBold"/>
                <a:cs typeface="Inter SemiBold"/>
                <a:sym typeface="Inter SemiBold"/>
              </a:defRPr>
            </a:lvl5pPr>
            <a:lvl6pPr lvl="5">
              <a:spcBef>
                <a:spcPts val="0"/>
              </a:spcBef>
              <a:spcAft>
                <a:spcPts val="0"/>
              </a:spcAft>
              <a:buSzPts val="1200"/>
              <a:buFont typeface="Inter SemiBold"/>
              <a:buNone/>
              <a:defRPr>
                <a:latin typeface="Inter SemiBold"/>
                <a:ea typeface="Inter SemiBold"/>
                <a:cs typeface="Inter SemiBold"/>
                <a:sym typeface="Inter SemiBold"/>
              </a:defRPr>
            </a:lvl6pPr>
            <a:lvl7pPr lvl="6">
              <a:spcBef>
                <a:spcPts val="0"/>
              </a:spcBef>
              <a:spcAft>
                <a:spcPts val="0"/>
              </a:spcAft>
              <a:buSzPts val="1200"/>
              <a:buFont typeface="Inter SemiBold"/>
              <a:buNone/>
              <a:defRPr>
                <a:latin typeface="Inter SemiBold"/>
                <a:ea typeface="Inter SemiBold"/>
                <a:cs typeface="Inter SemiBold"/>
                <a:sym typeface="Inter SemiBold"/>
              </a:defRPr>
            </a:lvl7pPr>
            <a:lvl8pPr lvl="7">
              <a:spcBef>
                <a:spcPts val="0"/>
              </a:spcBef>
              <a:spcAft>
                <a:spcPts val="0"/>
              </a:spcAft>
              <a:buSzPts val="1200"/>
              <a:buFont typeface="Inter SemiBold"/>
              <a:buNone/>
              <a:defRPr>
                <a:latin typeface="Inter SemiBold"/>
                <a:ea typeface="Inter SemiBold"/>
                <a:cs typeface="Inter SemiBold"/>
                <a:sym typeface="Inter SemiBold"/>
              </a:defRPr>
            </a:lvl8pPr>
            <a:lvl9pPr lvl="8">
              <a:spcBef>
                <a:spcPts val="0"/>
              </a:spcBef>
              <a:spcAft>
                <a:spcPts val="0"/>
              </a:spcAft>
              <a:buSzPts val="1200"/>
              <a:buFont typeface="Inter SemiBold"/>
              <a:buNone/>
              <a:defRPr>
                <a:latin typeface="Inter SemiBold"/>
                <a:ea typeface="Inter SemiBold"/>
                <a:cs typeface="Inter SemiBold"/>
                <a:sym typeface="Inter SemiBold"/>
              </a:defRPr>
            </a:lvl9pPr>
          </a:lstStyle>
          <a:p/>
        </p:txBody>
      </p:sp>
      <p:sp>
        <p:nvSpPr>
          <p:cNvPr id="659" name="Google Shape;659;p38"/>
          <p:cNvSpPr txBox="1"/>
          <p:nvPr>
            <p:ph idx="5" type="body"/>
          </p:nvPr>
        </p:nvSpPr>
        <p:spPr>
          <a:xfrm>
            <a:off x="6867750" y="1732725"/>
            <a:ext cx="1809300" cy="865500"/>
          </a:xfrm>
          <a:prstGeom prst="rect">
            <a:avLst/>
          </a:prstGeom>
        </p:spPr>
        <p:txBody>
          <a:bodyPr anchorCtr="0" anchor="t" bIns="0" lIns="0" spcFirstLastPara="1" rIns="0" wrap="square" tIns="0">
            <a:noAutofit/>
          </a:bodyPr>
          <a:lstStyle>
            <a:lvl1pPr indent="-285750" lvl="0" marL="457200">
              <a:spcBef>
                <a:spcPts val="0"/>
              </a:spcBef>
              <a:spcAft>
                <a:spcPts val="0"/>
              </a:spcAft>
              <a:buSzPts val="900"/>
              <a:buChar char="●"/>
              <a:defRPr sz="900"/>
            </a:lvl1pPr>
            <a:lvl2pPr indent="-285750" lvl="1" marL="914400">
              <a:spcBef>
                <a:spcPts val="0"/>
              </a:spcBef>
              <a:spcAft>
                <a:spcPts val="0"/>
              </a:spcAft>
              <a:buSzPts val="900"/>
              <a:buChar char="○"/>
              <a:defRPr sz="900"/>
            </a:lvl2pPr>
            <a:lvl3pPr indent="-285750" lvl="2" marL="1371600">
              <a:spcBef>
                <a:spcPts val="0"/>
              </a:spcBef>
              <a:spcAft>
                <a:spcPts val="0"/>
              </a:spcAft>
              <a:buSzPts val="900"/>
              <a:buChar char="■"/>
              <a:defRPr sz="900"/>
            </a:lvl3pPr>
            <a:lvl4pPr indent="-285750" lvl="3" marL="1828800">
              <a:spcBef>
                <a:spcPts val="0"/>
              </a:spcBef>
              <a:spcAft>
                <a:spcPts val="0"/>
              </a:spcAft>
              <a:buSzPts val="900"/>
              <a:buChar char="●"/>
              <a:defRPr sz="900"/>
            </a:lvl4pPr>
            <a:lvl5pPr indent="-285750" lvl="4" marL="2286000">
              <a:spcBef>
                <a:spcPts val="0"/>
              </a:spcBef>
              <a:spcAft>
                <a:spcPts val="0"/>
              </a:spcAft>
              <a:buSzPts val="900"/>
              <a:buChar char="○"/>
              <a:defRPr sz="900"/>
            </a:lvl5pPr>
            <a:lvl6pPr indent="-285750" lvl="5" marL="2743200">
              <a:spcBef>
                <a:spcPts val="0"/>
              </a:spcBef>
              <a:spcAft>
                <a:spcPts val="0"/>
              </a:spcAft>
              <a:buSzPts val="900"/>
              <a:buChar char="■"/>
              <a:defRPr sz="900"/>
            </a:lvl6pPr>
            <a:lvl7pPr indent="-285750" lvl="6" marL="3200400">
              <a:spcBef>
                <a:spcPts val="0"/>
              </a:spcBef>
              <a:spcAft>
                <a:spcPts val="0"/>
              </a:spcAft>
              <a:buSzPts val="900"/>
              <a:buChar char="●"/>
              <a:defRPr sz="900"/>
            </a:lvl7pPr>
            <a:lvl8pPr indent="-285750" lvl="7" marL="3657600">
              <a:spcBef>
                <a:spcPts val="0"/>
              </a:spcBef>
              <a:spcAft>
                <a:spcPts val="0"/>
              </a:spcAft>
              <a:buSzPts val="900"/>
              <a:buChar char="○"/>
              <a:defRPr sz="900"/>
            </a:lvl8pPr>
            <a:lvl9pPr indent="-285750" lvl="8" marL="4114800">
              <a:spcBef>
                <a:spcPts val="0"/>
              </a:spcBef>
              <a:spcAft>
                <a:spcPts val="0"/>
              </a:spcAft>
              <a:buSzPts val="900"/>
              <a:buChar char="■"/>
              <a:defRPr sz="900"/>
            </a:lvl9pPr>
          </a:lstStyle>
          <a:p/>
        </p:txBody>
      </p:sp>
      <p:sp>
        <p:nvSpPr>
          <p:cNvPr id="660" name="Google Shape;660;p38"/>
          <p:cNvSpPr txBox="1"/>
          <p:nvPr>
            <p:ph idx="6" type="body"/>
          </p:nvPr>
        </p:nvSpPr>
        <p:spPr>
          <a:xfrm>
            <a:off x="6867750" y="3295025"/>
            <a:ext cx="1809300" cy="865500"/>
          </a:xfrm>
          <a:prstGeom prst="rect">
            <a:avLst/>
          </a:prstGeom>
        </p:spPr>
        <p:txBody>
          <a:bodyPr anchorCtr="0" anchor="t" bIns="0" lIns="0" spcFirstLastPara="1" rIns="0" wrap="square" tIns="0">
            <a:noAutofit/>
          </a:bodyPr>
          <a:lstStyle>
            <a:lvl1pPr indent="-285750" lvl="0" marL="457200">
              <a:spcBef>
                <a:spcPts val="0"/>
              </a:spcBef>
              <a:spcAft>
                <a:spcPts val="0"/>
              </a:spcAft>
              <a:buSzPts val="900"/>
              <a:buChar char="●"/>
              <a:defRPr sz="900"/>
            </a:lvl1pPr>
            <a:lvl2pPr indent="-285750" lvl="1" marL="914400">
              <a:spcBef>
                <a:spcPts val="0"/>
              </a:spcBef>
              <a:spcAft>
                <a:spcPts val="0"/>
              </a:spcAft>
              <a:buSzPts val="900"/>
              <a:buChar char="○"/>
              <a:defRPr sz="900"/>
            </a:lvl2pPr>
            <a:lvl3pPr indent="-285750" lvl="2" marL="1371600">
              <a:spcBef>
                <a:spcPts val="0"/>
              </a:spcBef>
              <a:spcAft>
                <a:spcPts val="0"/>
              </a:spcAft>
              <a:buSzPts val="900"/>
              <a:buChar char="■"/>
              <a:defRPr sz="900"/>
            </a:lvl3pPr>
            <a:lvl4pPr indent="-285750" lvl="3" marL="1828800">
              <a:spcBef>
                <a:spcPts val="0"/>
              </a:spcBef>
              <a:spcAft>
                <a:spcPts val="0"/>
              </a:spcAft>
              <a:buSzPts val="900"/>
              <a:buChar char="●"/>
              <a:defRPr sz="900"/>
            </a:lvl4pPr>
            <a:lvl5pPr indent="-285750" lvl="4" marL="2286000">
              <a:spcBef>
                <a:spcPts val="0"/>
              </a:spcBef>
              <a:spcAft>
                <a:spcPts val="0"/>
              </a:spcAft>
              <a:buSzPts val="900"/>
              <a:buChar char="○"/>
              <a:defRPr sz="900"/>
            </a:lvl5pPr>
            <a:lvl6pPr indent="-285750" lvl="5" marL="2743200">
              <a:spcBef>
                <a:spcPts val="0"/>
              </a:spcBef>
              <a:spcAft>
                <a:spcPts val="0"/>
              </a:spcAft>
              <a:buSzPts val="900"/>
              <a:buChar char="■"/>
              <a:defRPr sz="900"/>
            </a:lvl6pPr>
            <a:lvl7pPr indent="-285750" lvl="6" marL="3200400">
              <a:spcBef>
                <a:spcPts val="0"/>
              </a:spcBef>
              <a:spcAft>
                <a:spcPts val="0"/>
              </a:spcAft>
              <a:buSzPts val="900"/>
              <a:buChar char="●"/>
              <a:defRPr sz="900"/>
            </a:lvl7pPr>
            <a:lvl8pPr indent="-285750" lvl="7" marL="3657600">
              <a:spcBef>
                <a:spcPts val="0"/>
              </a:spcBef>
              <a:spcAft>
                <a:spcPts val="0"/>
              </a:spcAft>
              <a:buSzPts val="900"/>
              <a:buChar char="○"/>
              <a:defRPr sz="900"/>
            </a:lvl8pPr>
            <a:lvl9pPr indent="-285750" lvl="8" marL="4114800">
              <a:spcBef>
                <a:spcPts val="0"/>
              </a:spcBef>
              <a:spcAft>
                <a:spcPts val="0"/>
              </a:spcAft>
              <a:buSzPts val="900"/>
              <a:buChar char="■"/>
              <a:defRPr sz="900"/>
            </a:lvl9pPr>
          </a:lstStyle>
          <a:p/>
        </p:txBody>
      </p:sp>
      <p:sp>
        <p:nvSpPr>
          <p:cNvPr id="661" name="Google Shape;661;p38"/>
          <p:cNvSpPr txBox="1"/>
          <p:nvPr>
            <p:ph idx="7" type="subTitle"/>
          </p:nvPr>
        </p:nvSpPr>
        <p:spPr>
          <a:xfrm>
            <a:off x="6867750" y="3016025"/>
            <a:ext cx="1809300" cy="296400"/>
          </a:xfrm>
          <a:prstGeom prst="rect">
            <a:avLst/>
          </a:prstGeom>
        </p:spPr>
        <p:txBody>
          <a:bodyPr anchorCtr="0" anchor="t" bIns="0" lIns="0" spcFirstLastPara="1" rIns="0" wrap="square" tIns="0">
            <a:noAutofit/>
          </a:bodyPr>
          <a:lstStyle>
            <a:lvl1pPr lvl="0">
              <a:spcBef>
                <a:spcPts val="0"/>
              </a:spcBef>
              <a:spcAft>
                <a:spcPts val="0"/>
              </a:spcAft>
              <a:buSzPts val="1200"/>
              <a:buFont typeface="Inter SemiBold"/>
              <a:buNone/>
              <a:defRPr>
                <a:latin typeface="Inter SemiBold"/>
                <a:ea typeface="Inter SemiBold"/>
                <a:cs typeface="Inter SemiBold"/>
                <a:sym typeface="Inter SemiBold"/>
              </a:defRPr>
            </a:lvl1pPr>
            <a:lvl2pPr lvl="1">
              <a:spcBef>
                <a:spcPts val="0"/>
              </a:spcBef>
              <a:spcAft>
                <a:spcPts val="0"/>
              </a:spcAft>
              <a:buSzPts val="1200"/>
              <a:buFont typeface="Inter SemiBold"/>
              <a:buNone/>
              <a:defRPr>
                <a:latin typeface="Inter SemiBold"/>
                <a:ea typeface="Inter SemiBold"/>
                <a:cs typeface="Inter SemiBold"/>
                <a:sym typeface="Inter SemiBold"/>
              </a:defRPr>
            </a:lvl2pPr>
            <a:lvl3pPr lvl="2">
              <a:spcBef>
                <a:spcPts val="0"/>
              </a:spcBef>
              <a:spcAft>
                <a:spcPts val="0"/>
              </a:spcAft>
              <a:buSzPts val="1200"/>
              <a:buFont typeface="Inter SemiBold"/>
              <a:buNone/>
              <a:defRPr>
                <a:latin typeface="Inter SemiBold"/>
                <a:ea typeface="Inter SemiBold"/>
                <a:cs typeface="Inter SemiBold"/>
                <a:sym typeface="Inter SemiBold"/>
              </a:defRPr>
            </a:lvl3pPr>
            <a:lvl4pPr lvl="3">
              <a:spcBef>
                <a:spcPts val="0"/>
              </a:spcBef>
              <a:spcAft>
                <a:spcPts val="0"/>
              </a:spcAft>
              <a:buSzPts val="1200"/>
              <a:buFont typeface="Inter SemiBold"/>
              <a:buNone/>
              <a:defRPr>
                <a:latin typeface="Inter SemiBold"/>
                <a:ea typeface="Inter SemiBold"/>
                <a:cs typeface="Inter SemiBold"/>
                <a:sym typeface="Inter SemiBold"/>
              </a:defRPr>
            </a:lvl4pPr>
            <a:lvl5pPr lvl="4">
              <a:spcBef>
                <a:spcPts val="0"/>
              </a:spcBef>
              <a:spcAft>
                <a:spcPts val="0"/>
              </a:spcAft>
              <a:buSzPts val="1200"/>
              <a:buFont typeface="Inter SemiBold"/>
              <a:buNone/>
              <a:defRPr>
                <a:latin typeface="Inter SemiBold"/>
                <a:ea typeface="Inter SemiBold"/>
                <a:cs typeface="Inter SemiBold"/>
                <a:sym typeface="Inter SemiBold"/>
              </a:defRPr>
            </a:lvl5pPr>
            <a:lvl6pPr lvl="5">
              <a:spcBef>
                <a:spcPts val="0"/>
              </a:spcBef>
              <a:spcAft>
                <a:spcPts val="0"/>
              </a:spcAft>
              <a:buSzPts val="1200"/>
              <a:buFont typeface="Inter SemiBold"/>
              <a:buNone/>
              <a:defRPr>
                <a:latin typeface="Inter SemiBold"/>
                <a:ea typeface="Inter SemiBold"/>
                <a:cs typeface="Inter SemiBold"/>
                <a:sym typeface="Inter SemiBold"/>
              </a:defRPr>
            </a:lvl6pPr>
            <a:lvl7pPr lvl="6">
              <a:spcBef>
                <a:spcPts val="0"/>
              </a:spcBef>
              <a:spcAft>
                <a:spcPts val="0"/>
              </a:spcAft>
              <a:buSzPts val="1200"/>
              <a:buFont typeface="Inter SemiBold"/>
              <a:buNone/>
              <a:defRPr>
                <a:latin typeface="Inter SemiBold"/>
                <a:ea typeface="Inter SemiBold"/>
                <a:cs typeface="Inter SemiBold"/>
                <a:sym typeface="Inter SemiBold"/>
              </a:defRPr>
            </a:lvl7pPr>
            <a:lvl8pPr lvl="7">
              <a:spcBef>
                <a:spcPts val="0"/>
              </a:spcBef>
              <a:spcAft>
                <a:spcPts val="0"/>
              </a:spcAft>
              <a:buSzPts val="1200"/>
              <a:buFont typeface="Inter SemiBold"/>
              <a:buNone/>
              <a:defRPr>
                <a:latin typeface="Inter SemiBold"/>
                <a:ea typeface="Inter SemiBold"/>
                <a:cs typeface="Inter SemiBold"/>
                <a:sym typeface="Inter SemiBold"/>
              </a:defRPr>
            </a:lvl8pPr>
            <a:lvl9pPr lvl="8">
              <a:spcBef>
                <a:spcPts val="0"/>
              </a:spcBef>
              <a:spcAft>
                <a:spcPts val="0"/>
              </a:spcAft>
              <a:buSzPts val="1200"/>
              <a:buFont typeface="Inter SemiBold"/>
              <a:buNone/>
              <a:defRPr>
                <a:latin typeface="Inter SemiBold"/>
                <a:ea typeface="Inter SemiBold"/>
                <a:cs typeface="Inter SemiBold"/>
                <a:sym typeface="Inter SemiBold"/>
              </a:defRPr>
            </a:lvl9pPr>
          </a:lstStyle>
          <a:p/>
        </p:txBody>
      </p:sp>
      <p:sp>
        <p:nvSpPr>
          <p:cNvPr id="662" name="Google Shape;662;p38"/>
          <p:cNvSpPr txBox="1"/>
          <p:nvPr>
            <p:ph idx="8" type="subTitle"/>
          </p:nvPr>
        </p:nvSpPr>
        <p:spPr>
          <a:xfrm>
            <a:off x="6867750" y="1463050"/>
            <a:ext cx="1809300" cy="296400"/>
          </a:xfrm>
          <a:prstGeom prst="rect">
            <a:avLst/>
          </a:prstGeom>
        </p:spPr>
        <p:txBody>
          <a:bodyPr anchorCtr="0" anchor="t" bIns="0" lIns="0" spcFirstLastPara="1" rIns="0" wrap="square" tIns="0">
            <a:noAutofit/>
          </a:bodyPr>
          <a:lstStyle>
            <a:lvl1pPr lvl="0">
              <a:spcBef>
                <a:spcPts val="0"/>
              </a:spcBef>
              <a:spcAft>
                <a:spcPts val="0"/>
              </a:spcAft>
              <a:buSzPts val="1200"/>
              <a:buFont typeface="Inter SemiBold"/>
              <a:buNone/>
              <a:defRPr>
                <a:latin typeface="Inter SemiBold"/>
                <a:ea typeface="Inter SemiBold"/>
                <a:cs typeface="Inter SemiBold"/>
                <a:sym typeface="Inter SemiBold"/>
              </a:defRPr>
            </a:lvl1pPr>
            <a:lvl2pPr lvl="1">
              <a:spcBef>
                <a:spcPts val="0"/>
              </a:spcBef>
              <a:spcAft>
                <a:spcPts val="0"/>
              </a:spcAft>
              <a:buSzPts val="1200"/>
              <a:buFont typeface="Inter SemiBold"/>
              <a:buNone/>
              <a:defRPr>
                <a:latin typeface="Inter SemiBold"/>
                <a:ea typeface="Inter SemiBold"/>
                <a:cs typeface="Inter SemiBold"/>
                <a:sym typeface="Inter SemiBold"/>
              </a:defRPr>
            </a:lvl2pPr>
            <a:lvl3pPr lvl="2">
              <a:spcBef>
                <a:spcPts val="0"/>
              </a:spcBef>
              <a:spcAft>
                <a:spcPts val="0"/>
              </a:spcAft>
              <a:buSzPts val="1200"/>
              <a:buFont typeface="Inter SemiBold"/>
              <a:buNone/>
              <a:defRPr>
                <a:latin typeface="Inter SemiBold"/>
                <a:ea typeface="Inter SemiBold"/>
                <a:cs typeface="Inter SemiBold"/>
                <a:sym typeface="Inter SemiBold"/>
              </a:defRPr>
            </a:lvl3pPr>
            <a:lvl4pPr lvl="3">
              <a:spcBef>
                <a:spcPts val="0"/>
              </a:spcBef>
              <a:spcAft>
                <a:spcPts val="0"/>
              </a:spcAft>
              <a:buSzPts val="1200"/>
              <a:buFont typeface="Inter SemiBold"/>
              <a:buNone/>
              <a:defRPr>
                <a:latin typeface="Inter SemiBold"/>
                <a:ea typeface="Inter SemiBold"/>
                <a:cs typeface="Inter SemiBold"/>
                <a:sym typeface="Inter SemiBold"/>
              </a:defRPr>
            </a:lvl4pPr>
            <a:lvl5pPr lvl="4">
              <a:spcBef>
                <a:spcPts val="0"/>
              </a:spcBef>
              <a:spcAft>
                <a:spcPts val="0"/>
              </a:spcAft>
              <a:buSzPts val="1200"/>
              <a:buFont typeface="Inter SemiBold"/>
              <a:buNone/>
              <a:defRPr>
                <a:latin typeface="Inter SemiBold"/>
                <a:ea typeface="Inter SemiBold"/>
                <a:cs typeface="Inter SemiBold"/>
                <a:sym typeface="Inter SemiBold"/>
              </a:defRPr>
            </a:lvl5pPr>
            <a:lvl6pPr lvl="5">
              <a:spcBef>
                <a:spcPts val="0"/>
              </a:spcBef>
              <a:spcAft>
                <a:spcPts val="0"/>
              </a:spcAft>
              <a:buSzPts val="1200"/>
              <a:buFont typeface="Inter SemiBold"/>
              <a:buNone/>
              <a:defRPr>
                <a:latin typeface="Inter SemiBold"/>
                <a:ea typeface="Inter SemiBold"/>
                <a:cs typeface="Inter SemiBold"/>
                <a:sym typeface="Inter SemiBold"/>
              </a:defRPr>
            </a:lvl6pPr>
            <a:lvl7pPr lvl="6">
              <a:spcBef>
                <a:spcPts val="0"/>
              </a:spcBef>
              <a:spcAft>
                <a:spcPts val="0"/>
              </a:spcAft>
              <a:buSzPts val="1200"/>
              <a:buFont typeface="Inter SemiBold"/>
              <a:buNone/>
              <a:defRPr>
                <a:latin typeface="Inter SemiBold"/>
                <a:ea typeface="Inter SemiBold"/>
                <a:cs typeface="Inter SemiBold"/>
                <a:sym typeface="Inter SemiBold"/>
              </a:defRPr>
            </a:lvl7pPr>
            <a:lvl8pPr lvl="7">
              <a:spcBef>
                <a:spcPts val="0"/>
              </a:spcBef>
              <a:spcAft>
                <a:spcPts val="0"/>
              </a:spcAft>
              <a:buSzPts val="1200"/>
              <a:buFont typeface="Inter SemiBold"/>
              <a:buNone/>
              <a:defRPr>
                <a:latin typeface="Inter SemiBold"/>
                <a:ea typeface="Inter SemiBold"/>
                <a:cs typeface="Inter SemiBold"/>
                <a:sym typeface="Inter SemiBold"/>
              </a:defRPr>
            </a:lvl8pPr>
            <a:lvl9pPr lvl="8">
              <a:spcBef>
                <a:spcPts val="0"/>
              </a:spcBef>
              <a:spcAft>
                <a:spcPts val="0"/>
              </a:spcAft>
              <a:buSzPts val="1200"/>
              <a:buFont typeface="Inter SemiBold"/>
              <a:buNone/>
              <a:defRPr>
                <a:latin typeface="Inter SemiBold"/>
                <a:ea typeface="Inter SemiBold"/>
                <a:cs typeface="Inter SemiBold"/>
                <a:sym typeface="Inter SemiBold"/>
              </a:defRPr>
            </a:lvl9pPr>
          </a:lstStyle>
          <a:p/>
        </p:txBody>
      </p:sp>
      <p:sp>
        <p:nvSpPr>
          <p:cNvPr id="663" name="Google Shape;663;p38"/>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s Slide">
  <p:cSld name="CUSTOM_1_2_1_1_2_1_1_1_2_1_1_1">
    <p:bg>
      <p:bgPr>
        <a:solidFill>
          <a:schemeClr val="accent6"/>
        </a:solidFill>
      </p:bgPr>
    </p:bg>
    <p:spTree>
      <p:nvGrpSpPr>
        <p:cNvPr id="664" name="Shape 664"/>
        <p:cNvGrpSpPr/>
        <p:nvPr/>
      </p:nvGrpSpPr>
      <p:grpSpPr>
        <a:xfrm>
          <a:off x="0" y="0"/>
          <a:ext cx="0" cy="0"/>
          <a:chOff x="0" y="0"/>
          <a:chExt cx="0" cy="0"/>
        </a:xfrm>
      </p:grpSpPr>
      <p:sp>
        <p:nvSpPr>
          <p:cNvPr id="665" name="Google Shape;665;p39"/>
          <p:cNvSpPr txBox="1"/>
          <p:nvPr>
            <p:ph type="title"/>
          </p:nvPr>
        </p:nvSpPr>
        <p:spPr>
          <a:xfrm>
            <a:off x="457200" y="663625"/>
            <a:ext cx="8229600" cy="2964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SemiBold"/>
              <a:buNone/>
              <a:defRPr>
                <a:latin typeface="Inter SemiBold"/>
                <a:ea typeface="Inter SemiBold"/>
                <a:cs typeface="Inter SemiBold"/>
                <a:sym typeface="Inter SemiBold"/>
              </a:defRPr>
            </a:lvl1pPr>
            <a:lvl2pPr lvl="1">
              <a:lnSpc>
                <a:spcPct val="80000"/>
              </a:lnSpc>
              <a:spcBef>
                <a:spcPts val="0"/>
              </a:spcBef>
              <a:spcAft>
                <a:spcPts val="0"/>
              </a:spcAft>
              <a:buSzPts val="3000"/>
              <a:buFont typeface="Inter SemiBold"/>
              <a:buNone/>
              <a:defRPr>
                <a:latin typeface="Inter SemiBold"/>
                <a:ea typeface="Inter SemiBold"/>
                <a:cs typeface="Inter SemiBold"/>
                <a:sym typeface="Inter SemiBold"/>
              </a:defRPr>
            </a:lvl2pPr>
            <a:lvl3pPr lvl="2">
              <a:lnSpc>
                <a:spcPct val="80000"/>
              </a:lnSpc>
              <a:spcBef>
                <a:spcPts val="0"/>
              </a:spcBef>
              <a:spcAft>
                <a:spcPts val="0"/>
              </a:spcAft>
              <a:buSzPts val="3000"/>
              <a:buFont typeface="Inter SemiBold"/>
              <a:buNone/>
              <a:defRPr>
                <a:latin typeface="Inter SemiBold"/>
                <a:ea typeface="Inter SemiBold"/>
                <a:cs typeface="Inter SemiBold"/>
                <a:sym typeface="Inter SemiBold"/>
              </a:defRPr>
            </a:lvl3pPr>
            <a:lvl4pPr lvl="3">
              <a:lnSpc>
                <a:spcPct val="80000"/>
              </a:lnSpc>
              <a:spcBef>
                <a:spcPts val="0"/>
              </a:spcBef>
              <a:spcAft>
                <a:spcPts val="0"/>
              </a:spcAft>
              <a:buSzPts val="3000"/>
              <a:buFont typeface="Inter SemiBold"/>
              <a:buNone/>
              <a:defRPr>
                <a:latin typeface="Inter SemiBold"/>
                <a:ea typeface="Inter SemiBold"/>
                <a:cs typeface="Inter SemiBold"/>
                <a:sym typeface="Inter SemiBold"/>
              </a:defRPr>
            </a:lvl4pPr>
            <a:lvl5pPr lvl="4">
              <a:lnSpc>
                <a:spcPct val="80000"/>
              </a:lnSpc>
              <a:spcBef>
                <a:spcPts val="0"/>
              </a:spcBef>
              <a:spcAft>
                <a:spcPts val="0"/>
              </a:spcAft>
              <a:buSzPts val="3000"/>
              <a:buFont typeface="Inter SemiBold"/>
              <a:buNone/>
              <a:defRPr>
                <a:latin typeface="Inter SemiBold"/>
                <a:ea typeface="Inter SemiBold"/>
                <a:cs typeface="Inter SemiBold"/>
                <a:sym typeface="Inter SemiBold"/>
              </a:defRPr>
            </a:lvl5pPr>
            <a:lvl6pPr lvl="5">
              <a:lnSpc>
                <a:spcPct val="80000"/>
              </a:lnSpc>
              <a:spcBef>
                <a:spcPts val="0"/>
              </a:spcBef>
              <a:spcAft>
                <a:spcPts val="0"/>
              </a:spcAft>
              <a:buSzPts val="3000"/>
              <a:buFont typeface="Inter SemiBold"/>
              <a:buNone/>
              <a:defRPr>
                <a:latin typeface="Inter SemiBold"/>
                <a:ea typeface="Inter SemiBold"/>
                <a:cs typeface="Inter SemiBold"/>
                <a:sym typeface="Inter SemiBold"/>
              </a:defRPr>
            </a:lvl6pPr>
            <a:lvl7pPr lvl="6">
              <a:lnSpc>
                <a:spcPct val="80000"/>
              </a:lnSpc>
              <a:spcBef>
                <a:spcPts val="0"/>
              </a:spcBef>
              <a:spcAft>
                <a:spcPts val="0"/>
              </a:spcAft>
              <a:buSzPts val="3000"/>
              <a:buFont typeface="Inter SemiBold"/>
              <a:buNone/>
              <a:defRPr>
                <a:latin typeface="Inter SemiBold"/>
                <a:ea typeface="Inter SemiBold"/>
                <a:cs typeface="Inter SemiBold"/>
                <a:sym typeface="Inter SemiBold"/>
              </a:defRPr>
            </a:lvl7pPr>
            <a:lvl8pPr lvl="7">
              <a:lnSpc>
                <a:spcPct val="80000"/>
              </a:lnSpc>
              <a:spcBef>
                <a:spcPts val="0"/>
              </a:spcBef>
              <a:spcAft>
                <a:spcPts val="0"/>
              </a:spcAft>
              <a:buSzPts val="3000"/>
              <a:buFont typeface="Inter SemiBold"/>
              <a:buNone/>
              <a:defRPr>
                <a:latin typeface="Inter SemiBold"/>
                <a:ea typeface="Inter SemiBold"/>
                <a:cs typeface="Inter SemiBold"/>
                <a:sym typeface="Inter SemiBold"/>
              </a:defRPr>
            </a:lvl8pPr>
            <a:lvl9pPr lvl="8">
              <a:lnSpc>
                <a:spcPct val="80000"/>
              </a:lnSpc>
              <a:spcBef>
                <a:spcPts val="0"/>
              </a:spcBef>
              <a:spcAft>
                <a:spcPts val="0"/>
              </a:spcAft>
              <a:buSzPts val="3000"/>
              <a:buFont typeface="Inter SemiBold"/>
              <a:buNone/>
              <a:defRPr>
                <a:latin typeface="Inter SemiBold"/>
                <a:ea typeface="Inter SemiBold"/>
                <a:cs typeface="Inter SemiBold"/>
                <a:sym typeface="Inter SemiBold"/>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s Slide 2">
  <p:cSld name="CUSTOM_1_2_1_1_2_1_1_1_2_1_1_1_3">
    <p:bg>
      <p:bgPr>
        <a:solidFill>
          <a:schemeClr val="accent6"/>
        </a:solidFill>
      </p:bgPr>
    </p:bg>
    <p:spTree>
      <p:nvGrpSpPr>
        <p:cNvPr id="666" name="Shape 666"/>
        <p:cNvGrpSpPr/>
        <p:nvPr/>
      </p:nvGrpSpPr>
      <p:grpSpPr>
        <a:xfrm>
          <a:off x="0" y="0"/>
          <a:ext cx="0" cy="0"/>
          <a:chOff x="0" y="0"/>
          <a:chExt cx="0" cy="0"/>
        </a:xfrm>
      </p:grpSpPr>
      <p:sp>
        <p:nvSpPr>
          <p:cNvPr id="667" name="Google Shape;667;p40"/>
          <p:cNvSpPr txBox="1"/>
          <p:nvPr>
            <p:ph type="title"/>
          </p:nvPr>
        </p:nvSpPr>
        <p:spPr>
          <a:xfrm>
            <a:off x="457200" y="663625"/>
            <a:ext cx="8229600" cy="2964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SemiBold"/>
              <a:buNone/>
              <a:defRPr>
                <a:latin typeface="Inter SemiBold"/>
                <a:ea typeface="Inter SemiBold"/>
                <a:cs typeface="Inter SemiBold"/>
                <a:sym typeface="Inter SemiBold"/>
              </a:defRPr>
            </a:lvl1pPr>
            <a:lvl2pPr lvl="1">
              <a:lnSpc>
                <a:spcPct val="80000"/>
              </a:lnSpc>
              <a:spcBef>
                <a:spcPts val="0"/>
              </a:spcBef>
              <a:spcAft>
                <a:spcPts val="0"/>
              </a:spcAft>
              <a:buSzPts val="3000"/>
              <a:buFont typeface="Inter SemiBold"/>
              <a:buNone/>
              <a:defRPr>
                <a:latin typeface="Inter SemiBold"/>
                <a:ea typeface="Inter SemiBold"/>
                <a:cs typeface="Inter SemiBold"/>
                <a:sym typeface="Inter SemiBold"/>
              </a:defRPr>
            </a:lvl2pPr>
            <a:lvl3pPr lvl="2">
              <a:lnSpc>
                <a:spcPct val="80000"/>
              </a:lnSpc>
              <a:spcBef>
                <a:spcPts val="0"/>
              </a:spcBef>
              <a:spcAft>
                <a:spcPts val="0"/>
              </a:spcAft>
              <a:buSzPts val="3000"/>
              <a:buFont typeface="Inter SemiBold"/>
              <a:buNone/>
              <a:defRPr>
                <a:latin typeface="Inter SemiBold"/>
                <a:ea typeface="Inter SemiBold"/>
                <a:cs typeface="Inter SemiBold"/>
                <a:sym typeface="Inter SemiBold"/>
              </a:defRPr>
            </a:lvl3pPr>
            <a:lvl4pPr lvl="3">
              <a:lnSpc>
                <a:spcPct val="80000"/>
              </a:lnSpc>
              <a:spcBef>
                <a:spcPts val="0"/>
              </a:spcBef>
              <a:spcAft>
                <a:spcPts val="0"/>
              </a:spcAft>
              <a:buSzPts val="3000"/>
              <a:buFont typeface="Inter SemiBold"/>
              <a:buNone/>
              <a:defRPr>
                <a:latin typeface="Inter SemiBold"/>
                <a:ea typeface="Inter SemiBold"/>
                <a:cs typeface="Inter SemiBold"/>
                <a:sym typeface="Inter SemiBold"/>
              </a:defRPr>
            </a:lvl4pPr>
            <a:lvl5pPr lvl="4">
              <a:lnSpc>
                <a:spcPct val="80000"/>
              </a:lnSpc>
              <a:spcBef>
                <a:spcPts val="0"/>
              </a:spcBef>
              <a:spcAft>
                <a:spcPts val="0"/>
              </a:spcAft>
              <a:buSzPts val="3000"/>
              <a:buFont typeface="Inter SemiBold"/>
              <a:buNone/>
              <a:defRPr>
                <a:latin typeface="Inter SemiBold"/>
                <a:ea typeface="Inter SemiBold"/>
                <a:cs typeface="Inter SemiBold"/>
                <a:sym typeface="Inter SemiBold"/>
              </a:defRPr>
            </a:lvl5pPr>
            <a:lvl6pPr lvl="5">
              <a:lnSpc>
                <a:spcPct val="80000"/>
              </a:lnSpc>
              <a:spcBef>
                <a:spcPts val="0"/>
              </a:spcBef>
              <a:spcAft>
                <a:spcPts val="0"/>
              </a:spcAft>
              <a:buSzPts val="3000"/>
              <a:buFont typeface="Inter SemiBold"/>
              <a:buNone/>
              <a:defRPr>
                <a:latin typeface="Inter SemiBold"/>
                <a:ea typeface="Inter SemiBold"/>
                <a:cs typeface="Inter SemiBold"/>
                <a:sym typeface="Inter SemiBold"/>
              </a:defRPr>
            </a:lvl6pPr>
            <a:lvl7pPr lvl="6">
              <a:lnSpc>
                <a:spcPct val="80000"/>
              </a:lnSpc>
              <a:spcBef>
                <a:spcPts val="0"/>
              </a:spcBef>
              <a:spcAft>
                <a:spcPts val="0"/>
              </a:spcAft>
              <a:buSzPts val="3000"/>
              <a:buFont typeface="Inter SemiBold"/>
              <a:buNone/>
              <a:defRPr>
                <a:latin typeface="Inter SemiBold"/>
                <a:ea typeface="Inter SemiBold"/>
                <a:cs typeface="Inter SemiBold"/>
                <a:sym typeface="Inter SemiBold"/>
              </a:defRPr>
            </a:lvl7pPr>
            <a:lvl8pPr lvl="7">
              <a:lnSpc>
                <a:spcPct val="80000"/>
              </a:lnSpc>
              <a:spcBef>
                <a:spcPts val="0"/>
              </a:spcBef>
              <a:spcAft>
                <a:spcPts val="0"/>
              </a:spcAft>
              <a:buSzPts val="3000"/>
              <a:buFont typeface="Inter SemiBold"/>
              <a:buNone/>
              <a:defRPr>
                <a:latin typeface="Inter SemiBold"/>
                <a:ea typeface="Inter SemiBold"/>
                <a:cs typeface="Inter SemiBold"/>
                <a:sym typeface="Inter SemiBold"/>
              </a:defRPr>
            </a:lvl8pPr>
            <a:lvl9pPr lvl="8">
              <a:lnSpc>
                <a:spcPct val="80000"/>
              </a:lnSpc>
              <a:spcBef>
                <a:spcPts val="0"/>
              </a:spcBef>
              <a:spcAft>
                <a:spcPts val="0"/>
              </a:spcAft>
              <a:buSzPts val="3000"/>
              <a:buFont typeface="Inter SemiBold"/>
              <a:buNone/>
              <a:defRPr>
                <a:latin typeface="Inter SemiBold"/>
                <a:ea typeface="Inter SemiBold"/>
                <a:cs typeface="Inter SemiBold"/>
                <a:sym typeface="Inter SemiBold"/>
              </a:defRPr>
            </a:lvl9pPr>
          </a:lstStyle>
          <a:p/>
        </p:txBody>
      </p:sp>
      <p:sp>
        <p:nvSpPr>
          <p:cNvPr id="668" name="Google Shape;668;p40"/>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669" name="Google Shape;669;p40"/>
          <p:cNvGrpSpPr/>
          <p:nvPr/>
        </p:nvGrpSpPr>
        <p:grpSpPr>
          <a:xfrm>
            <a:off x="457236" y="4663458"/>
            <a:ext cx="548356" cy="124830"/>
            <a:chOff x="1138300" y="2252975"/>
            <a:chExt cx="5334200" cy="1214300"/>
          </a:xfrm>
        </p:grpSpPr>
        <p:sp>
          <p:nvSpPr>
            <p:cNvPr id="670" name="Google Shape;670;p40"/>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71" name="Google Shape;671;p40"/>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72" name="Google Shape;672;p40"/>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73" name="Google Shape;673;p40"/>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74" name="Google Shape;674;p40"/>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75" name="Google Shape;675;p40"/>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676" name="Google Shape;676;p40"/>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Speakers - Blue">
  <p:cSld name="TITLE_4_2">
    <p:bg>
      <p:bgPr>
        <a:solidFill>
          <a:schemeClr val="dk2"/>
        </a:solidFill>
      </p:bgPr>
    </p:bg>
    <p:spTree>
      <p:nvGrpSpPr>
        <p:cNvPr id="52" name="Shape 52"/>
        <p:cNvGrpSpPr/>
        <p:nvPr/>
      </p:nvGrpSpPr>
      <p:grpSpPr>
        <a:xfrm>
          <a:off x="0" y="0"/>
          <a:ext cx="0" cy="0"/>
          <a:chOff x="0" y="0"/>
          <a:chExt cx="0" cy="0"/>
        </a:xfrm>
      </p:grpSpPr>
      <p:sp>
        <p:nvSpPr>
          <p:cNvPr id="53" name="Google Shape;53;p5"/>
          <p:cNvSpPr/>
          <p:nvPr>
            <p:ph idx="2" type="pic"/>
          </p:nvPr>
        </p:nvSpPr>
        <p:spPr>
          <a:xfrm>
            <a:off x="5943600" y="0"/>
            <a:ext cx="3218100" cy="5152200"/>
          </a:xfrm>
          <a:prstGeom prst="rect">
            <a:avLst/>
          </a:prstGeom>
          <a:noFill/>
          <a:ln>
            <a:noFill/>
          </a:ln>
        </p:spPr>
      </p:sp>
      <p:sp>
        <p:nvSpPr>
          <p:cNvPr id="54" name="Google Shape;54;p5"/>
          <p:cNvSpPr txBox="1"/>
          <p:nvPr>
            <p:ph idx="12" type="sldNum"/>
          </p:nvPr>
        </p:nvSpPr>
        <p:spPr>
          <a:xfrm>
            <a:off x="8229600" y="431500"/>
            <a:ext cx="4572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5" name="Google Shape;55;p5"/>
          <p:cNvSpPr txBox="1"/>
          <p:nvPr>
            <p:ph type="ctrTitle"/>
          </p:nvPr>
        </p:nvSpPr>
        <p:spPr>
          <a:xfrm>
            <a:off x="457200" y="960125"/>
            <a:ext cx="4572300" cy="21945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6000"/>
              <a:buFont typeface="Inter SemiBold"/>
              <a:buNone/>
              <a:defRPr sz="6000">
                <a:latin typeface="Inter SemiBold"/>
                <a:ea typeface="Inter SemiBold"/>
                <a:cs typeface="Inter SemiBold"/>
                <a:sym typeface="Inter SemiBold"/>
              </a:defRPr>
            </a:lvl1pPr>
            <a:lvl2pPr lvl="1">
              <a:lnSpc>
                <a:spcPct val="80000"/>
              </a:lnSpc>
              <a:spcBef>
                <a:spcPts val="0"/>
              </a:spcBef>
              <a:spcAft>
                <a:spcPts val="0"/>
              </a:spcAft>
              <a:buSzPts val="6000"/>
              <a:buNone/>
              <a:defRPr b="1" sz="6000"/>
            </a:lvl2pPr>
            <a:lvl3pPr lvl="2">
              <a:lnSpc>
                <a:spcPct val="80000"/>
              </a:lnSpc>
              <a:spcBef>
                <a:spcPts val="0"/>
              </a:spcBef>
              <a:spcAft>
                <a:spcPts val="0"/>
              </a:spcAft>
              <a:buSzPts val="6000"/>
              <a:buNone/>
              <a:defRPr b="1" sz="6000"/>
            </a:lvl3pPr>
            <a:lvl4pPr lvl="3">
              <a:lnSpc>
                <a:spcPct val="80000"/>
              </a:lnSpc>
              <a:spcBef>
                <a:spcPts val="0"/>
              </a:spcBef>
              <a:spcAft>
                <a:spcPts val="0"/>
              </a:spcAft>
              <a:buSzPts val="6000"/>
              <a:buNone/>
              <a:defRPr b="1" sz="6000"/>
            </a:lvl4pPr>
            <a:lvl5pPr lvl="4">
              <a:lnSpc>
                <a:spcPct val="80000"/>
              </a:lnSpc>
              <a:spcBef>
                <a:spcPts val="0"/>
              </a:spcBef>
              <a:spcAft>
                <a:spcPts val="0"/>
              </a:spcAft>
              <a:buSzPts val="6000"/>
              <a:buNone/>
              <a:defRPr b="1" sz="6000"/>
            </a:lvl5pPr>
            <a:lvl6pPr lvl="5">
              <a:lnSpc>
                <a:spcPct val="80000"/>
              </a:lnSpc>
              <a:spcBef>
                <a:spcPts val="0"/>
              </a:spcBef>
              <a:spcAft>
                <a:spcPts val="0"/>
              </a:spcAft>
              <a:buSzPts val="6000"/>
              <a:buNone/>
              <a:defRPr b="1" sz="6000"/>
            </a:lvl6pPr>
            <a:lvl7pPr lvl="6">
              <a:lnSpc>
                <a:spcPct val="80000"/>
              </a:lnSpc>
              <a:spcBef>
                <a:spcPts val="0"/>
              </a:spcBef>
              <a:spcAft>
                <a:spcPts val="0"/>
              </a:spcAft>
              <a:buSzPts val="6000"/>
              <a:buNone/>
              <a:defRPr b="1" sz="6000"/>
            </a:lvl7pPr>
            <a:lvl8pPr lvl="7">
              <a:lnSpc>
                <a:spcPct val="80000"/>
              </a:lnSpc>
              <a:spcBef>
                <a:spcPts val="0"/>
              </a:spcBef>
              <a:spcAft>
                <a:spcPts val="0"/>
              </a:spcAft>
              <a:buSzPts val="6000"/>
              <a:buNone/>
              <a:defRPr b="1" sz="6000"/>
            </a:lvl8pPr>
            <a:lvl9pPr lvl="8">
              <a:lnSpc>
                <a:spcPct val="80000"/>
              </a:lnSpc>
              <a:spcBef>
                <a:spcPts val="0"/>
              </a:spcBef>
              <a:spcAft>
                <a:spcPts val="0"/>
              </a:spcAft>
              <a:buSzPts val="6000"/>
              <a:buNone/>
              <a:defRPr b="1" sz="6000"/>
            </a:lvl9pPr>
          </a:lstStyle>
          <a:p/>
        </p:txBody>
      </p:sp>
      <p:sp>
        <p:nvSpPr>
          <p:cNvPr id="56" name="Google Shape;56;p5"/>
          <p:cNvSpPr/>
          <p:nvPr>
            <p:ph idx="3" type="pic"/>
          </p:nvPr>
        </p:nvSpPr>
        <p:spPr>
          <a:xfrm>
            <a:off x="457200" y="3140075"/>
            <a:ext cx="914700" cy="914700"/>
          </a:xfrm>
          <a:prstGeom prst="roundRect">
            <a:avLst>
              <a:gd fmla="val 50000" name="adj"/>
            </a:avLst>
          </a:prstGeom>
          <a:noFill/>
          <a:ln>
            <a:noFill/>
          </a:ln>
        </p:spPr>
      </p:sp>
      <p:sp>
        <p:nvSpPr>
          <p:cNvPr id="57" name="Google Shape;57;p5"/>
          <p:cNvSpPr/>
          <p:nvPr>
            <p:ph idx="4" type="pic"/>
          </p:nvPr>
        </p:nvSpPr>
        <p:spPr>
          <a:xfrm>
            <a:off x="2641788" y="3140075"/>
            <a:ext cx="914700" cy="914700"/>
          </a:xfrm>
          <a:prstGeom prst="roundRect">
            <a:avLst>
              <a:gd fmla="val 50000" name="adj"/>
            </a:avLst>
          </a:prstGeom>
          <a:noFill/>
          <a:ln>
            <a:noFill/>
          </a:ln>
        </p:spPr>
      </p:sp>
      <p:grpSp>
        <p:nvGrpSpPr>
          <p:cNvPr id="58" name="Google Shape;58;p5"/>
          <p:cNvGrpSpPr/>
          <p:nvPr/>
        </p:nvGrpSpPr>
        <p:grpSpPr>
          <a:xfrm>
            <a:off x="457207" y="4624632"/>
            <a:ext cx="775059" cy="176438"/>
            <a:chOff x="1138300" y="2252975"/>
            <a:chExt cx="5334200" cy="1214300"/>
          </a:xfrm>
        </p:grpSpPr>
        <p:sp>
          <p:nvSpPr>
            <p:cNvPr id="59" name="Google Shape;59;p5"/>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5"/>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5"/>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5"/>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5"/>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5"/>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 name="Google Shape;65;p5"/>
          <p:cNvSpPr txBox="1"/>
          <p:nvPr>
            <p:ph idx="1" type="subTitle"/>
          </p:nvPr>
        </p:nvSpPr>
        <p:spPr>
          <a:xfrm>
            <a:off x="1507525" y="3463661"/>
            <a:ext cx="981600" cy="3384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1pPr>
            <a:lvl2pPr lvl="1">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2pPr>
            <a:lvl3pPr lvl="2">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3pPr>
            <a:lvl4pPr lvl="3">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4pPr>
            <a:lvl5pPr lvl="4">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5pPr>
            <a:lvl6pPr lvl="5">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6pPr>
            <a:lvl7pPr lvl="6">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7pPr>
            <a:lvl8pPr lvl="7">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8pPr>
            <a:lvl9pPr lvl="8">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9pPr>
          </a:lstStyle>
          <a:p/>
        </p:txBody>
      </p:sp>
      <p:sp>
        <p:nvSpPr>
          <p:cNvPr id="66" name="Google Shape;66;p5"/>
          <p:cNvSpPr txBox="1"/>
          <p:nvPr>
            <p:ph idx="5" type="subTitle"/>
          </p:nvPr>
        </p:nvSpPr>
        <p:spPr>
          <a:xfrm>
            <a:off x="1507525" y="3802038"/>
            <a:ext cx="981600" cy="176400"/>
          </a:xfrm>
          <a:prstGeom prst="rect">
            <a:avLst/>
          </a:prstGeom>
        </p:spPr>
        <p:txBody>
          <a:bodyPr anchorCtr="0" anchor="b" bIns="0" lIns="0" spcFirstLastPara="1" rIns="0" wrap="square" tIns="0">
            <a:noAutofit/>
          </a:bodyPr>
          <a:lstStyle>
            <a:lvl1pPr lvl="0">
              <a:lnSpc>
                <a:spcPct val="100000"/>
              </a:lnSpc>
              <a:spcBef>
                <a:spcPts val="0"/>
              </a:spcBef>
              <a:spcAft>
                <a:spcPts val="0"/>
              </a:spcAft>
              <a:buSzPts val="900"/>
              <a:buNone/>
              <a:defRPr sz="900"/>
            </a:lvl1pPr>
            <a:lvl2pPr lvl="1">
              <a:lnSpc>
                <a:spcPct val="100000"/>
              </a:lnSpc>
              <a:spcBef>
                <a:spcPts val="0"/>
              </a:spcBef>
              <a:spcAft>
                <a:spcPts val="0"/>
              </a:spcAft>
              <a:buSzPts val="900"/>
              <a:buNone/>
              <a:defRPr sz="900"/>
            </a:lvl2pPr>
            <a:lvl3pPr lvl="2">
              <a:lnSpc>
                <a:spcPct val="100000"/>
              </a:lnSpc>
              <a:spcBef>
                <a:spcPts val="0"/>
              </a:spcBef>
              <a:spcAft>
                <a:spcPts val="0"/>
              </a:spcAft>
              <a:buSzPts val="900"/>
              <a:buNone/>
              <a:defRPr sz="900"/>
            </a:lvl3pPr>
            <a:lvl4pPr lvl="3">
              <a:lnSpc>
                <a:spcPct val="100000"/>
              </a:lnSpc>
              <a:spcBef>
                <a:spcPts val="0"/>
              </a:spcBef>
              <a:spcAft>
                <a:spcPts val="0"/>
              </a:spcAft>
              <a:buSzPts val="900"/>
              <a:buNone/>
              <a:defRPr sz="900"/>
            </a:lvl4pPr>
            <a:lvl5pPr lvl="4">
              <a:lnSpc>
                <a:spcPct val="100000"/>
              </a:lnSpc>
              <a:spcBef>
                <a:spcPts val="0"/>
              </a:spcBef>
              <a:spcAft>
                <a:spcPts val="0"/>
              </a:spcAft>
              <a:buSzPts val="900"/>
              <a:buNone/>
              <a:defRPr sz="900"/>
            </a:lvl5pPr>
            <a:lvl6pPr lvl="5">
              <a:lnSpc>
                <a:spcPct val="100000"/>
              </a:lnSpc>
              <a:spcBef>
                <a:spcPts val="0"/>
              </a:spcBef>
              <a:spcAft>
                <a:spcPts val="0"/>
              </a:spcAft>
              <a:buSzPts val="900"/>
              <a:buNone/>
              <a:defRPr sz="900"/>
            </a:lvl6pPr>
            <a:lvl7pPr lvl="6">
              <a:lnSpc>
                <a:spcPct val="100000"/>
              </a:lnSpc>
              <a:spcBef>
                <a:spcPts val="0"/>
              </a:spcBef>
              <a:spcAft>
                <a:spcPts val="0"/>
              </a:spcAft>
              <a:buSzPts val="900"/>
              <a:buNone/>
              <a:defRPr sz="900"/>
            </a:lvl7pPr>
            <a:lvl8pPr lvl="7">
              <a:lnSpc>
                <a:spcPct val="100000"/>
              </a:lnSpc>
              <a:spcBef>
                <a:spcPts val="0"/>
              </a:spcBef>
              <a:spcAft>
                <a:spcPts val="0"/>
              </a:spcAft>
              <a:buSzPts val="900"/>
              <a:buNone/>
              <a:defRPr sz="900"/>
            </a:lvl8pPr>
            <a:lvl9pPr lvl="8">
              <a:lnSpc>
                <a:spcPct val="100000"/>
              </a:lnSpc>
              <a:spcBef>
                <a:spcPts val="0"/>
              </a:spcBef>
              <a:spcAft>
                <a:spcPts val="0"/>
              </a:spcAft>
              <a:buSzPts val="900"/>
              <a:buNone/>
              <a:defRPr sz="900"/>
            </a:lvl9pPr>
          </a:lstStyle>
          <a:p/>
        </p:txBody>
      </p:sp>
      <p:sp>
        <p:nvSpPr>
          <p:cNvPr id="67" name="Google Shape;67;p5"/>
          <p:cNvSpPr txBox="1"/>
          <p:nvPr>
            <p:ph idx="6" type="subTitle"/>
          </p:nvPr>
        </p:nvSpPr>
        <p:spPr>
          <a:xfrm>
            <a:off x="3692121" y="3463661"/>
            <a:ext cx="981600" cy="3384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1pPr>
            <a:lvl2pPr lvl="1">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2pPr>
            <a:lvl3pPr lvl="2">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3pPr>
            <a:lvl4pPr lvl="3">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4pPr>
            <a:lvl5pPr lvl="4">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5pPr>
            <a:lvl6pPr lvl="5">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6pPr>
            <a:lvl7pPr lvl="6">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7pPr>
            <a:lvl8pPr lvl="7">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8pPr>
            <a:lvl9pPr lvl="8">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9pPr>
          </a:lstStyle>
          <a:p/>
        </p:txBody>
      </p:sp>
      <p:sp>
        <p:nvSpPr>
          <p:cNvPr id="68" name="Google Shape;68;p5"/>
          <p:cNvSpPr txBox="1"/>
          <p:nvPr>
            <p:ph idx="7" type="subTitle"/>
          </p:nvPr>
        </p:nvSpPr>
        <p:spPr>
          <a:xfrm>
            <a:off x="3692113" y="3802038"/>
            <a:ext cx="981600" cy="176400"/>
          </a:xfrm>
          <a:prstGeom prst="rect">
            <a:avLst/>
          </a:prstGeom>
        </p:spPr>
        <p:txBody>
          <a:bodyPr anchorCtr="0" anchor="b" bIns="0" lIns="0" spcFirstLastPara="1" rIns="0" wrap="square" tIns="0">
            <a:noAutofit/>
          </a:bodyPr>
          <a:lstStyle>
            <a:lvl1pPr lvl="0">
              <a:lnSpc>
                <a:spcPct val="100000"/>
              </a:lnSpc>
              <a:spcBef>
                <a:spcPts val="0"/>
              </a:spcBef>
              <a:spcAft>
                <a:spcPts val="0"/>
              </a:spcAft>
              <a:buSzPts val="900"/>
              <a:buNone/>
              <a:defRPr sz="900"/>
            </a:lvl1pPr>
            <a:lvl2pPr lvl="1">
              <a:lnSpc>
                <a:spcPct val="100000"/>
              </a:lnSpc>
              <a:spcBef>
                <a:spcPts val="0"/>
              </a:spcBef>
              <a:spcAft>
                <a:spcPts val="0"/>
              </a:spcAft>
              <a:buSzPts val="900"/>
              <a:buNone/>
              <a:defRPr sz="900"/>
            </a:lvl2pPr>
            <a:lvl3pPr lvl="2">
              <a:lnSpc>
                <a:spcPct val="100000"/>
              </a:lnSpc>
              <a:spcBef>
                <a:spcPts val="0"/>
              </a:spcBef>
              <a:spcAft>
                <a:spcPts val="0"/>
              </a:spcAft>
              <a:buSzPts val="900"/>
              <a:buNone/>
              <a:defRPr sz="900"/>
            </a:lvl3pPr>
            <a:lvl4pPr lvl="3">
              <a:lnSpc>
                <a:spcPct val="100000"/>
              </a:lnSpc>
              <a:spcBef>
                <a:spcPts val="0"/>
              </a:spcBef>
              <a:spcAft>
                <a:spcPts val="0"/>
              </a:spcAft>
              <a:buSzPts val="900"/>
              <a:buNone/>
              <a:defRPr sz="900"/>
            </a:lvl4pPr>
            <a:lvl5pPr lvl="4">
              <a:lnSpc>
                <a:spcPct val="100000"/>
              </a:lnSpc>
              <a:spcBef>
                <a:spcPts val="0"/>
              </a:spcBef>
              <a:spcAft>
                <a:spcPts val="0"/>
              </a:spcAft>
              <a:buSzPts val="900"/>
              <a:buNone/>
              <a:defRPr sz="900"/>
            </a:lvl5pPr>
            <a:lvl6pPr lvl="5">
              <a:lnSpc>
                <a:spcPct val="100000"/>
              </a:lnSpc>
              <a:spcBef>
                <a:spcPts val="0"/>
              </a:spcBef>
              <a:spcAft>
                <a:spcPts val="0"/>
              </a:spcAft>
              <a:buSzPts val="900"/>
              <a:buNone/>
              <a:defRPr sz="900"/>
            </a:lvl6pPr>
            <a:lvl7pPr lvl="6">
              <a:lnSpc>
                <a:spcPct val="100000"/>
              </a:lnSpc>
              <a:spcBef>
                <a:spcPts val="0"/>
              </a:spcBef>
              <a:spcAft>
                <a:spcPts val="0"/>
              </a:spcAft>
              <a:buSzPts val="900"/>
              <a:buNone/>
              <a:defRPr sz="900"/>
            </a:lvl7pPr>
            <a:lvl8pPr lvl="7">
              <a:lnSpc>
                <a:spcPct val="100000"/>
              </a:lnSpc>
              <a:spcBef>
                <a:spcPts val="0"/>
              </a:spcBef>
              <a:spcAft>
                <a:spcPts val="0"/>
              </a:spcAft>
              <a:buSzPts val="900"/>
              <a:buNone/>
              <a:defRPr sz="900"/>
            </a:lvl8pPr>
            <a:lvl9pPr lvl="8">
              <a:lnSpc>
                <a:spcPct val="100000"/>
              </a:lnSpc>
              <a:spcBef>
                <a:spcPts val="0"/>
              </a:spcBef>
              <a:spcAft>
                <a:spcPts val="0"/>
              </a:spcAft>
              <a:buSzPts val="900"/>
              <a:buNone/>
              <a:defRPr sz="900"/>
            </a:lvl9pPr>
          </a:lstStyle>
          <a:p/>
        </p:txBody>
      </p:sp>
      <p:sp>
        <p:nvSpPr>
          <p:cNvPr id="69" name="Google Shape;69;p5"/>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s Slide 1">
  <p:cSld name="CUSTOM_1_2_1_1_2_1_1_1_2_1_1_1_2">
    <p:bg>
      <p:bgPr>
        <a:solidFill>
          <a:schemeClr val="accent6"/>
        </a:solidFill>
      </p:bgPr>
    </p:bg>
    <p:spTree>
      <p:nvGrpSpPr>
        <p:cNvPr id="677" name="Shape 677"/>
        <p:cNvGrpSpPr/>
        <p:nvPr/>
      </p:nvGrpSpPr>
      <p:grpSpPr>
        <a:xfrm>
          <a:off x="0" y="0"/>
          <a:ext cx="0" cy="0"/>
          <a:chOff x="0" y="0"/>
          <a:chExt cx="0" cy="0"/>
        </a:xfrm>
      </p:grpSpPr>
      <p:sp>
        <p:nvSpPr>
          <p:cNvPr id="678" name="Google Shape;678;p41"/>
          <p:cNvSpPr txBox="1"/>
          <p:nvPr>
            <p:ph type="title"/>
          </p:nvPr>
        </p:nvSpPr>
        <p:spPr>
          <a:xfrm>
            <a:off x="457200" y="663625"/>
            <a:ext cx="8229600" cy="2964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SemiBold"/>
              <a:buNone/>
              <a:defRPr>
                <a:latin typeface="Inter SemiBold"/>
                <a:ea typeface="Inter SemiBold"/>
                <a:cs typeface="Inter SemiBold"/>
                <a:sym typeface="Inter SemiBold"/>
              </a:defRPr>
            </a:lvl1pPr>
            <a:lvl2pPr lvl="1">
              <a:lnSpc>
                <a:spcPct val="80000"/>
              </a:lnSpc>
              <a:spcBef>
                <a:spcPts val="0"/>
              </a:spcBef>
              <a:spcAft>
                <a:spcPts val="0"/>
              </a:spcAft>
              <a:buSzPts val="3000"/>
              <a:buFont typeface="Inter SemiBold"/>
              <a:buNone/>
              <a:defRPr>
                <a:latin typeface="Inter SemiBold"/>
                <a:ea typeface="Inter SemiBold"/>
                <a:cs typeface="Inter SemiBold"/>
                <a:sym typeface="Inter SemiBold"/>
              </a:defRPr>
            </a:lvl2pPr>
            <a:lvl3pPr lvl="2">
              <a:lnSpc>
                <a:spcPct val="80000"/>
              </a:lnSpc>
              <a:spcBef>
                <a:spcPts val="0"/>
              </a:spcBef>
              <a:spcAft>
                <a:spcPts val="0"/>
              </a:spcAft>
              <a:buSzPts val="3000"/>
              <a:buFont typeface="Inter SemiBold"/>
              <a:buNone/>
              <a:defRPr>
                <a:latin typeface="Inter SemiBold"/>
                <a:ea typeface="Inter SemiBold"/>
                <a:cs typeface="Inter SemiBold"/>
                <a:sym typeface="Inter SemiBold"/>
              </a:defRPr>
            </a:lvl3pPr>
            <a:lvl4pPr lvl="3">
              <a:lnSpc>
                <a:spcPct val="80000"/>
              </a:lnSpc>
              <a:spcBef>
                <a:spcPts val="0"/>
              </a:spcBef>
              <a:spcAft>
                <a:spcPts val="0"/>
              </a:spcAft>
              <a:buSzPts val="3000"/>
              <a:buFont typeface="Inter SemiBold"/>
              <a:buNone/>
              <a:defRPr>
                <a:latin typeface="Inter SemiBold"/>
                <a:ea typeface="Inter SemiBold"/>
                <a:cs typeface="Inter SemiBold"/>
                <a:sym typeface="Inter SemiBold"/>
              </a:defRPr>
            </a:lvl4pPr>
            <a:lvl5pPr lvl="4">
              <a:lnSpc>
                <a:spcPct val="80000"/>
              </a:lnSpc>
              <a:spcBef>
                <a:spcPts val="0"/>
              </a:spcBef>
              <a:spcAft>
                <a:spcPts val="0"/>
              </a:spcAft>
              <a:buSzPts val="3000"/>
              <a:buFont typeface="Inter SemiBold"/>
              <a:buNone/>
              <a:defRPr>
                <a:latin typeface="Inter SemiBold"/>
                <a:ea typeface="Inter SemiBold"/>
                <a:cs typeface="Inter SemiBold"/>
                <a:sym typeface="Inter SemiBold"/>
              </a:defRPr>
            </a:lvl5pPr>
            <a:lvl6pPr lvl="5">
              <a:lnSpc>
                <a:spcPct val="80000"/>
              </a:lnSpc>
              <a:spcBef>
                <a:spcPts val="0"/>
              </a:spcBef>
              <a:spcAft>
                <a:spcPts val="0"/>
              </a:spcAft>
              <a:buSzPts val="3000"/>
              <a:buFont typeface="Inter SemiBold"/>
              <a:buNone/>
              <a:defRPr>
                <a:latin typeface="Inter SemiBold"/>
                <a:ea typeface="Inter SemiBold"/>
                <a:cs typeface="Inter SemiBold"/>
                <a:sym typeface="Inter SemiBold"/>
              </a:defRPr>
            </a:lvl6pPr>
            <a:lvl7pPr lvl="6">
              <a:lnSpc>
                <a:spcPct val="80000"/>
              </a:lnSpc>
              <a:spcBef>
                <a:spcPts val="0"/>
              </a:spcBef>
              <a:spcAft>
                <a:spcPts val="0"/>
              </a:spcAft>
              <a:buSzPts val="3000"/>
              <a:buFont typeface="Inter SemiBold"/>
              <a:buNone/>
              <a:defRPr>
                <a:latin typeface="Inter SemiBold"/>
                <a:ea typeface="Inter SemiBold"/>
                <a:cs typeface="Inter SemiBold"/>
                <a:sym typeface="Inter SemiBold"/>
              </a:defRPr>
            </a:lvl7pPr>
            <a:lvl8pPr lvl="7">
              <a:lnSpc>
                <a:spcPct val="80000"/>
              </a:lnSpc>
              <a:spcBef>
                <a:spcPts val="0"/>
              </a:spcBef>
              <a:spcAft>
                <a:spcPts val="0"/>
              </a:spcAft>
              <a:buSzPts val="3000"/>
              <a:buFont typeface="Inter SemiBold"/>
              <a:buNone/>
              <a:defRPr>
                <a:latin typeface="Inter SemiBold"/>
                <a:ea typeface="Inter SemiBold"/>
                <a:cs typeface="Inter SemiBold"/>
                <a:sym typeface="Inter SemiBold"/>
              </a:defRPr>
            </a:lvl8pPr>
            <a:lvl9pPr lvl="8">
              <a:lnSpc>
                <a:spcPct val="80000"/>
              </a:lnSpc>
              <a:spcBef>
                <a:spcPts val="0"/>
              </a:spcBef>
              <a:spcAft>
                <a:spcPts val="0"/>
              </a:spcAft>
              <a:buSzPts val="3000"/>
              <a:buFont typeface="Inter SemiBold"/>
              <a:buNone/>
              <a:defRPr>
                <a:latin typeface="Inter SemiBold"/>
                <a:ea typeface="Inter SemiBold"/>
                <a:cs typeface="Inter SemiBold"/>
                <a:sym typeface="Inter SemiBold"/>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 Bullets text">
  <p:cSld name="CUSTOM_1_2_1_1_1_2_2_1">
    <p:bg>
      <p:bgPr>
        <a:solidFill>
          <a:schemeClr val="accent6"/>
        </a:solidFill>
      </p:bgPr>
    </p:bg>
    <p:spTree>
      <p:nvGrpSpPr>
        <p:cNvPr id="679" name="Shape 679"/>
        <p:cNvGrpSpPr/>
        <p:nvPr/>
      </p:nvGrpSpPr>
      <p:grpSpPr>
        <a:xfrm>
          <a:off x="0" y="0"/>
          <a:ext cx="0" cy="0"/>
          <a:chOff x="0" y="0"/>
          <a:chExt cx="0" cy="0"/>
        </a:xfrm>
      </p:grpSpPr>
      <p:sp>
        <p:nvSpPr>
          <p:cNvPr id="680" name="Google Shape;680;p42"/>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681" name="Google Shape;681;p42"/>
          <p:cNvGrpSpPr/>
          <p:nvPr/>
        </p:nvGrpSpPr>
        <p:grpSpPr>
          <a:xfrm>
            <a:off x="457236" y="4663458"/>
            <a:ext cx="548356" cy="124830"/>
            <a:chOff x="1138300" y="2252975"/>
            <a:chExt cx="5334200" cy="1214300"/>
          </a:xfrm>
        </p:grpSpPr>
        <p:sp>
          <p:nvSpPr>
            <p:cNvPr id="682" name="Google Shape;682;p42"/>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683" name="Google Shape;683;p42"/>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684" name="Google Shape;684;p42"/>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685" name="Google Shape;685;p42"/>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686" name="Google Shape;686;p42"/>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687" name="Google Shape;687;p42"/>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688" name="Google Shape;688;p42"/>
          <p:cNvSpPr txBox="1"/>
          <p:nvPr>
            <p:ph idx="1" type="body"/>
          </p:nvPr>
        </p:nvSpPr>
        <p:spPr>
          <a:xfrm>
            <a:off x="2743325" y="960124"/>
            <a:ext cx="2743200" cy="16002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689" name="Google Shape;689;p42"/>
          <p:cNvSpPr txBox="1"/>
          <p:nvPr>
            <p:ph idx="2" type="body"/>
          </p:nvPr>
        </p:nvSpPr>
        <p:spPr>
          <a:xfrm>
            <a:off x="5943725" y="960234"/>
            <a:ext cx="2743200" cy="16002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690" name="Google Shape;690;p42"/>
          <p:cNvSpPr txBox="1"/>
          <p:nvPr>
            <p:ph idx="3" type="body"/>
          </p:nvPr>
        </p:nvSpPr>
        <p:spPr>
          <a:xfrm>
            <a:off x="2743325" y="2824399"/>
            <a:ext cx="2743200" cy="16776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691" name="Google Shape;691;p42"/>
          <p:cNvSpPr txBox="1"/>
          <p:nvPr>
            <p:ph idx="4" type="body"/>
          </p:nvPr>
        </p:nvSpPr>
        <p:spPr>
          <a:xfrm>
            <a:off x="5943725" y="2824515"/>
            <a:ext cx="2743200" cy="16776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692" name="Google Shape;692;p42"/>
          <p:cNvSpPr/>
          <p:nvPr>
            <p:ph idx="5" type="pic"/>
          </p:nvPr>
        </p:nvSpPr>
        <p:spPr>
          <a:xfrm>
            <a:off x="467800" y="960125"/>
            <a:ext cx="1818300" cy="1818300"/>
          </a:xfrm>
          <a:prstGeom prst="roundRect">
            <a:avLst>
              <a:gd fmla="val 5824" name="adj"/>
            </a:avLst>
          </a:prstGeom>
          <a:noFill/>
          <a:ln>
            <a:noFill/>
          </a:ln>
        </p:spPr>
      </p:sp>
      <p:cxnSp>
        <p:nvCxnSpPr>
          <p:cNvPr id="693" name="Google Shape;693;p42"/>
          <p:cNvCxnSpPr/>
          <p:nvPr/>
        </p:nvCxnSpPr>
        <p:spPr>
          <a:xfrm>
            <a:off x="2736150" y="458975"/>
            <a:ext cx="5949300" cy="0"/>
          </a:xfrm>
          <a:prstGeom prst="straightConnector1">
            <a:avLst/>
          </a:prstGeom>
          <a:noFill/>
          <a:ln cap="flat" cmpd="sng" w="9525">
            <a:solidFill>
              <a:schemeClr val="dk1"/>
            </a:solidFill>
            <a:prstDash val="solid"/>
            <a:round/>
            <a:headEnd len="med" w="med" type="none"/>
            <a:tailEnd len="med" w="med" type="none"/>
          </a:ln>
        </p:spPr>
      </p:cxnSp>
      <p:sp>
        <p:nvSpPr>
          <p:cNvPr id="694" name="Google Shape;694;p42"/>
          <p:cNvSpPr txBox="1"/>
          <p:nvPr>
            <p:ph idx="6" type="subTitle"/>
          </p:nvPr>
        </p:nvSpPr>
        <p:spPr>
          <a:xfrm>
            <a:off x="450150" y="3009750"/>
            <a:ext cx="1818300" cy="309000"/>
          </a:xfrm>
          <a:prstGeom prst="rect">
            <a:avLst/>
          </a:prstGeom>
        </p:spPr>
        <p:txBody>
          <a:bodyPr anchorCtr="0" anchor="t" bIns="0" lIns="0" spcFirstLastPara="1" rIns="0" wrap="square" tIns="0">
            <a:noAutofit/>
          </a:bodyPr>
          <a:lstStyle>
            <a:lvl1pPr lvl="0" algn="ctr">
              <a:spcBef>
                <a:spcPts val="0"/>
              </a:spcBef>
              <a:spcAft>
                <a:spcPts val="0"/>
              </a:spcAft>
              <a:buSzPts val="1400"/>
              <a:buFont typeface="Newsreader SemiBold"/>
              <a:buNone/>
              <a:defRPr i="1" sz="1400">
                <a:latin typeface="Newsreader SemiBold"/>
                <a:ea typeface="Newsreader SemiBold"/>
                <a:cs typeface="Newsreader SemiBold"/>
                <a:sym typeface="Newsreader SemiBold"/>
              </a:defRPr>
            </a:lvl1pPr>
            <a:lvl2pPr lvl="1">
              <a:spcBef>
                <a:spcPts val="0"/>
              </a:spcBef>
              <a:spcAft>
                <a:spcPts val="0"/>
              </a:spcAft>
              <a:buSzPts val="1400"/>
              <a:buFont typeface="Newsreader SemiBold"/>
              <a:buNone/>
              <a:defRPr i="1" sz="1400">
                <a:latin typeface="Newsreader SemiBold"/>
                <a:ea typeface="Newsreader SemiBold"/>
                <a:cs typeface="Newsreader SemiBold"/>
                <a:sym typeface="Newsreader SemiBold"/>
              </a:defRPr>
            </a:lvl2pPr>
            <a:lvl3pPr lvl="2">
              <a:spcBef>
                <a:spcPts val="0"/>
              </a:spcBef>
              <a:spcAft>
                <a:spcPts val="0"/>
              </a:spcAft>
              <a:buSzPts val="1400"/>
              <a:buFont typeface="Newsreader SemiBold"/>
              <a:buNone/>
              <a:defRPr i="1" sz="1400">
                <a:latin typeface="Newsreader SemiBold"/>
                <a:ea typeface="Newsreader SemiBold"/>
                <a:cs typeface="Newsreader SemiBold"/>
                <a:sym typeface="Newsreader SemiBold"/>
              </a:defRPr>
            </a:lvl3pPr>
            <a:lvl4pPr lvl="3">
              <a:spcBef>
                <a:spcPts val="0"/>
              </a:spcBef>
              <a:spcAft>
                <a:spcPts val="0"/>
              </a:spcAft>
              <a:buSzPts val="1400"/>
              <a:buFont typeface="Newsreader SemiBold"/>
              <a:buNone/>
              <a:defRPr i="1" sz="1400">
                <a:latin typeface="Newsreader SemiBold"/>
                <a:ea typeface="Newsreader SemiBold"/>
                <a:cs typeface="Newsreader SemiBold"/>
                <a:sym typeface="Newsreader SemiBold"/>
              </a:defRPr>
            </a:lvl4pPr>
            <a:lvl5pPr lvl="4">
              <a:spcBef>
                <a:spcPts val="0"/>
              </a:spcBef>
              <a:spcAft>
                <a:spcPts val="0"/>
              </a:spcAft>
              <a:buSzPts val="1400"/>
              <a:buFont typeface="Newsreader SemiBold"/>
              <a:buNone/>
              <a:defRPr i="1" sz="1400">
                <a:latin typeface="Newsreader SemiBold"/>
                <a:ea typeface="Newsreader SemiBold"/>
                <a:cs typeface="Newsreader SemiBold"/>
                <a:sym typeface="Newsreader SemiBold"/>
              </a:defRPr>
            </a:lvl5pPr>
            <a:lvl6pPr lvl="5">
              <a:spcBef>
                <a:spcPts val="0"/>
              </a:spcBef>
              <a:spcAft>
                <a:spcPts val="0"/>
              </a:spcAft>
              <a:buSzPts val="1400"/>
              <a:buFont typeface="Newsreader SemiBold"/>
              <a:buNone/>
              <a:defRPr i="1" sz="1400">
                <a:latin typeface="Newsreader SemiBold"/>
                <a:ea typeface="Newsreader SemiBold"/>
                <a:cs typeface="Newsreader SemiBold"/>
                <a:sym typeface="Newsreader SemiBold"/>
              </a:defRPr>
            </a:lvl6pPr>
            <a:lvl7pPr lvl="6">
              <a:spcBef>
                <a:spcPts val="0"/>
              </a:spcBef>
              <a:spcAft>
                <a:spcPts val="0"/>
              </a:spcAft>
              <a:buSzPts val="1400"/>
              <a:buFont typeface="Newsreader SemiBold"/>
              <a:buNone/>
              <a:defRPr i="1" sz="1400">
                <a:latin typeface="Newsreader SemiBold"/>
                <a:ea typeface="Newsreader SemiBold"/>
                <a:cs typeface="Newsreader SemiBold"/>
                <a:sym typeface="Newsreader SemiBold"/>
              </a:defRPr>
            </a:lvl7pPr>
            <a:lvl8pPr lvl="7">
              <a:spcBef>
                <a:spcPts val="0"/>
              </a:spcBef>
              <a:spcAft>
                <a:spcPts val="0"/>
              </a:spcAft>
              <a:buSzPts val="1400"/>
              <a:buFont typeface="Newsreader SemiBold"/>
              <a:buNone/>
              <a:defRPr i="1" sz="1400">
                <a:latin typeface="Newsreader SemiBold"/>
                <a:ea typeface="Newsreader SemiBold"/>
                <a:cs typeface="Newsreader SemiBold"/>
                <a:sym typeface="Newsreader SemiBold"/>
              </a:defRPr>
            </a:lvl8pPr>
            <a:lvl9pPr lvl="8">
              <a:spcBef>
                <a:spcPts val="0"/>
              </a:spcBef>
              <a:spcAft>
                <a:spcPts val="0"/>
              </a:spcAft>
              <a:buSzPts val="1400"/>
              <a:buFont typeface="Newsreader SemiBold"/>
              <a:buNone/>
              <a:defRPr i="1" sz="1400">
                <a:latin typeface="Newsreader SemiBold"/>
                <a:ea typeface="Newsreader SemiBold"/>
                <a:cs typeface="Newsreader SemiBold"/>
                <a:sym typeface="Newsreader SemiBold"/>
              </a:defRPr>
            </a:lvl9pPr>
          </a:lstStyle>
          <a:p/>
        </p:txBody>
      </p:sp>
      <p:sp>
        <p:nvSpPr>
          <p:cNvPr id="695" name="Google Shape;695;p42"/>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
  <p:cSld name="CUSTOM_1_2_1_1_2_1_1_1_1">
    <p:bg>
      <p:bgPr>
        <a:solidFill>
          <a:schemeClr val="lt1"/>
        </a:solidFill>
      </p:bgPr>
    </p:bg>
    <p:spTree>
      <p:nvGrpSpPr>
        <p:cNvPr id="696" name="Shape 696"/>
        <p:cNvGrpSpPr/>
        <p:nvPr/>
      </p:nvGrpSpPr>
      <p:grpSpPr>
        <a:xfrm>
          <a:off x="0" y="0"/>
          <a:ext cx="0" cy="0"/>
          <a:chOff x="0" y="0"/>
          <a:chExt cx="0" cy="0"/>
        </a:xfrm>
      </p:grpSpPr>
      <p:sp>
        <p:nvSpPr>
          <p:cNvPr id="697" name="Google Shape;697;p43"/>
          <p:cNvSpPr txBox="1"/>
          <p:nvPr>
            <p:ph type="title"/>
          </p:nvPr>
        </p:nvSpPr>
        <p:spPr>
          <a:xfrm>
            <a:off x="457200" y="663625"/>
            <a:ext cx="8229600" cy="3792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SemiBold"/>
              <a:buNone/>
              <a:defRPr>
                <a:latin typeface="Inter SemiBold"/>
                <a:ea typeface="Inter SemiBold"/>
                <a:cs typeface="Inter SemiBold"/>
                <a:sym typeface="Inter SemiBold"/>
              </a:defRPr>
            </a:lvl1pPr>
            <a:lvl2pPr lvl="1">
              <a:lnSpc>
                <a:spcPct val="80000"/>
              </a:lnSpc>
              <a:spcBef>
                <a:spcPts val="0"/>
              </a:spcBef>
              <a:spcAft>
                <a:spcPts val="0"/>
              </a:spcAft>
              <a:buSzPts val="3000"/>
              <a:buFont typeface="Inter SemiBold"/>
              <a:buNone/>
              <a:defRPr>
                <a:latin typeface="Inter SemiBold"/>
                <a:ea typeface="Inter SemiBold"/>
                <a:cs typeface="Inter SemiBold"/>
                <a:sym typeface="Inter SemiBold"/>
              </a:defRPr>
            </a:lvl2pPr>
            <a:lvl3pPr lvl="2">
              <a:lnSpc>
                <a:spcPct val="80000"/>
              </a:lnSpc>
              <a:spcBef>
                <a:spcPts val="0"/>
              </a:spcBef>
              <a:spcAft>
                <a:spcPts val="0"/>
              </a:spcAft>
              <a:buSzPts val="3000"/>
              <a:buFont typeface="Inter SemiBold"/>
              <a:buNone/>
              <a:defRPr>
                <a:latin typeface="Inter SemiBold"/>
                <a:ea typeface="Inter SemiBold"/>
                <a:cs typeface="Inter SemiBold"/>
                <a:sym typeface="Inter SemiBold"/>
              </a:defRPr>
            </a:lvl3pPr>
            <a:lvl4pPr lvl="3">
              <a:lnSpc>
                <a:spcPct val="80000"/>
              </a:lnSpc>
              <a:spcBef>
                <a:spcPts val="0"/>
              </a:spcBef>
              <a:spcAft>
                <a:spcPts val="0"/>
              </a:spcAft>
              <a:buSzPts val="3000"/>
              <a:buFont typeface="Inter SemiBold"/>
              <a:buNone/>
              <a:defRPr>
                <a:latin typeface="Inter SemiBold"/>
                <a:ea typeface="Inter SemiBold"/>
                <a:cs typeface="Inter SemiBold"/>
                <a:sym typeface="Inter SemiBold"/>
              </a:defRPr>
            </a:lvl4pPr>
            <a:lvl5pPr lvl="4">
              <a:lnSpc>
                <a:spcPct val="80000"/>
              </a:lnSpc>
              <a:spcBef>
                <a:spcPts val="0"/>
              </a:spcBef>
              <a:spcAft>
                <a:spcPts val="0"/>
              </a:spcAft>
              <a:buSzPts val="3000"/>
              <a:buFont typeface="Inter SemiBold"/>
              <a:buNone/>
              <a:defRPr>
                <a:latin typeface="Inter SemiBold"/>
                <a:ea typeface="Inter SemiBold"/>
                <a:cs typeface="Inter SemiBold"/>
                <a:sym typeface="Inter SemiBold"/>
              </a:defRPr>
            </a:lvl5pPr>
            <a:lvl6pPr lvl="5">
              <a:lnSpc>
                <a:spcPct val="80000"/>
              </a:lnSpc>
              <a:spcBef>
                <a:spcPts val="0"/>
              </a:spcBef>
              <a:spcAft>
                <a:spcPts val="0"/>
              </a:spcAft>
              <a:buSzPts val="3000"/>
              <a:buFont typeface="Inter SemiBold"/>
              <a:buNone/>
              <a:defRPr>
                <a:latin typeface="Inter SemiBold"/>
                <a:ea typeface="Inter SemiBold"/>
                <a:cs typeface="Inter SemiBold"/>
                <a:sym typeface="Inter SemiBold"/>
              </a:defRPr>
            </a:lvl6pPr>
            <a:lvl7pPr lvl="6">
              <a:lnSpc>
                <a:spcPct val="80000"/>
              </a:lnSpc>
              <a:spcBef>
                <a:spcPts val="0"/>
              </a:spcBef>
              <a:spcAft>
                <a:spcPts val="0"/>
              </a:spcAft>
              <a:buSzPts val="3000"/>
              <a:buFont typeface="Inter SemiBold"/>
              <a:buNone/>
              <a:defRPr>
                <a:latin typeface="Inter SemiBold"/>
                <a:ea typeface="Inter SemiBold"/>
                <a:cs typeface="Inter SemiBold"/>
                <a:sym typeface="Inter SemiBold"/>
              </a:defRPr>
            </a:lvl7pPr>
            <a:lvl8pPr lvl="7">
              <a:lnSpc>
                <a:spcPct val="80000"/>
              </a:lnSpc>
              <a:spcBef>
                <a:spcPts val="0"/>
              </a:spcBef>
              <a:spcAft>
                <a:spcPts val="0"/>
              </a:spcAft>
              <a:buSzPts val="3000"/>
              <a:buFont typeface="Inter SemiBold"/>
              <a:buNone/>
              <a:defRPr>
                <a:latin typeface="Inter SemiBold"/>
                <a:ea typeface="Inter SemiBold"/>
                <a:cs typeface="Inter SemiBold"/>
                <a:sym typeface="Inter SemiBold"/>
              </a:defRPr>
            </a:lvl8pPr>
            <a:lvl9pPr lvl="8">
              <a:lnSpc>
                <a:spcPct val="80000"/>
              </a:lnSpc>
              <a:spcBef>
                <a:spcPts val="0"/>
              </a:spcBef>
              <a:spcAft>
                <a:spcPts val="0"/>
              </a:spcAft>
              <a:buSzPts val="3000"/>
              <a:buFont typeface="Inter SemiBold"/>
              <a:buNone/>
              <a:defRPr>
                <a:latin typeface="Inter SemiBold"/>
                <a:ea typeface="Inter SemiBold"/>
                <a:cs typeface="Inter SemiBold"/>
                <a:sym typeface="Inter SemiBold"/>
              </a:defRPr>
            </a:lvl9pPr>
          </a:lstStyle>
          <a:p/>
        </p:txBody>
      </p:sp>
      <p:sp>
        <p:nvSpPr>
          <p:cNvPr id="698" name="Google Shape;698;p43"/>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699" name="Google Shape;699;p43"/>
          <p:cNvGrpSpPr/>
          <p:nvPr/>
        </p:nvGrpSpPr>
        <p:grpSpPr>
          <a:xfrm>
            <a:off x="457236" y="4663458"/>
            <a:ext cx="548356" cy="124830"/>
            <a:chOff x="1138300" y="2252975"/>
            <a:chExt cx="5334200" cy="1214300"/>
          </a:xfrm>
        </p:grpSpPr>
        <p:sp>
          <p:nvSpPr>
            <p:cNvPr id="700" name="Google Shape;700;p43"/>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701" name="Google Shape;701;p43"/>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702" name="Google Shape;702;p43"/>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703" name="Google Shape;703;p43"/>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704" name="Google Shape;704;p43"/>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705" name="Google Shape;705;p43"/>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706" name="Google Shape;706;p43"/>
          <p:cNvSpPr txBox="1"/>
          <p:nvPr>
            <p:ph idx="2" type="title"/>
          </p:nvPr>
        </p:nvSpPr>
        <p:spPr>
          <a:xfrm>
            <a:off x="1371600" y="1785949"/>
            <a:ext cx="3781800" cy="1878600"/>
          </a:xfrm>
          <a:prstGeom prst="rect">
            <a:avLst/>
          </a:prstGeom>
        </p:spPr>
        <p:txBody>
          <a:bodyPr anchorCtr="0" anchor="t" bIns="0" lIns="0" spcFirstLastPara="1" rIns="0" wrap="square" tIns="0">
            <a:noAutofit/>
          </a:bodyPr>
          <a:lstStyle>
            <a:lvl1pPr lvl="0">
              <a:spcBef>
                <a:spcPts val="0"/>
              </a:spcBef>
              <a:spcAft>
                <a:spcPts val="0"/>
              </a:spcAft>
              <a:buSzPts val="11000"/>
              <a:buFont typeface="Inter SemiBold"/>
              <a:buNone/>
              <a:defRPr sz="11000">
                <a:latin typeface="Inter SemiBold"/>
                <a:ea typeface="Inter SemiBold"/>
                <a:cs typeface="Inter SemiBold"/>
                <a:sym typeface="Inter SemiBold"/>
              </a:defRPr>
            </a:lvl1pPr>
            <a:lvl2pPr lvl="1">
              <a:spcBef>
                <a:spcPts val="0"/>
              </a:spcBef>
              <a:spcAft>
                <a:spcPts val="0"/>
              </a:spcAft>
              <a:buSzPts val="11000"/>
              <a:buFont typeface="Inter SemiBold"/>
              <a:buNone/>
              <a:defRPr sz="11000">
                <a:latin typeface="Inter SemiBold"/>
                <a:ea typeface="Inter SemiBold"/>
                <a:cs typeface="Inter SemiBold"/>
                <a:sym typeface="Inter SemiBold"/>
              </a:defRPr>
            </a:lvl2pPr>
            <a:lvl3pPr lvl="2">
              <a:spcBef>
                <a:spcPts val="0"/>
              </a:spcBef>
              <a:spcAft>
                <a:spcPts val="0"/>
              </a:spcAft>
              <a:buSzPts val="11000"/>
              <a:buFont typeface="Inter SemiBold"/>
              <a:buNone/>
              <a:defRPr sz="11000">
                <a:latin typeface="Inter SemiBold"/>
                <a:ea typeface="Inter SemiBold"/>
                <a:cs typeface="Inter SemiBold"/>
                <a:sym typeface="Inter SemiBold"/>
              </a:defRPr>
            </a:lvl3pPr>
            <a:lvl4pPr lvl="3">
              <a:spcBef>
                <a:spcPts val="0"/>
              </a:spcBef>
              <a:spcAft>
                <a:spcPts val="0"/>
              </a:spcAft>
              <a:buSzPts val="11000"/>
              <a:buFont typeface="Inter SemiBold"/>
              <a:buNone/>
              <a:defRPr sz="11000">
                <a:latin typeface="Inter SemiBold"/>
                <a:ea typeface="Inter SemiBold"/>
                <a:cs typeface="Inter SemiBold"/>
                <a:sym typeface="Inter SemiBold"/>
              </a:defRPr>
            </a:lvl4pPr>
            <a:lvl5pPr lvl="4">
              <a:spcBef>
                <a:spcPts val="0"/>
              </a:spcBef>
              <a:spcAft>
                <a:spcPts val="0"/>
              </a:spcAft>
              <a:buSzPts val="11000"/>
              <a:buFont typeface="Inter SemiBold"/>
              <a:buNone/>
              <a:defRPr sz="11000">
                <a:latin typeface="Inter SemiBold"/>
                <a:ea typeface="Inter SemiBold"/>
                <a:cs typeface="Inter SemiBold"/>
                <a:sym typeface="Inter SemiBold"/>
              </a:defRPr>
            </a:lvl5pPr>
            <a:lvl6pPr lvl="5">
              <a:spcBef>
                <a:spcPts val="0"/>
              </a:spcBef>
              <a:spcAft>
                <a:spcPts val="0"/>
              </a:spcAft>
              <a:buSzPts val="11000"/>
              <a:buFont typeface="Inter SemiBold"/>
              <a:buNone/>
              <a:defRPr sz="11000">
                <a:latin typeface="Inter SemiBold"/>
                <a:ea typeface="Inter SemiBold"/>
                <a:cs typeface="Inter SemiBold"/>
                <a:sym typeface="Inter SemiBold"/>
              </a:defRPr>
            </a:lvl6pPr>
            <a:lvl7pPr lvl="6">
              <a:spcBef>
                <a:spcPts val="0"/>
              </a:spcBef>
              <a:spcAft>
                <a:spcPts val="0"/>
              </a:spcAft>
              <a:buSzPts val="11000"/>
              <a:buFont typeface="Inter SemiBold"/>
              <a:buNone/>
              <a:defRPr sz="11000">
                <a:latin typeface="Inter SemiBold"/>
                <a:ea typeface="Inter SemiBold"/>
                <a:cs typeface="Inter SemiBold"/>
                <a:sym typeface="Inter SemiBold"/>
              </a:defRPr>
            </a:lvl7pPr>
            <a:lvl8pPr lvl="7">
              <a:spcBef>
                <a:spcPts val="0"/>
              </a:spcBef>
              <a:spcAft>
                <a:spcPts val="0"/>
              </a:spcAft>
              <a:buSzPts val="11000"/>
              <a:buFont typeface="Inter SemiBold"/>
              <a:buNone/>
              <a:defRPr sz="11000">
                <a:latin typeface="Inter SemiBold"/>
                <a:ea typeface="Inter SemiBold"/>
                <a:cs typeface="Inter SemiBold"/>
                <a:sym typeface="Inter SemiBold"/>
              </a:defRPr>
            </a:lvl8pPr>
            <a:lvl9pPr lvl="8">
              <a:spcBef>
                <a:spcPts val="0"/>
              </a:spcBef>
              <a:spcAft>
                <a:spcPts val="0"/>
              </a:spcAft>
              <a:buSzPts val="11000"/>
              <a:buFont typeface="Inter SemiBold"/>
              <a:buNone/>
              <a:defRPr sz="11000">
                <a:latin typeface="Inter SemiBold"/>
                <a:ea typeface="Inter SemiBold"/>
                <a:cs typeface="Inter SemiBold"/>
                <a:sym typeface="Inter SemiBold"/>
              </a:defRPr>
            </a:lvl9pPr>
          </a:lstStyle>
          <a:p/>
        </p:txBody>
      </p:sp>
      <p:sp>
        <p:nvSpPr>
          <p:cNvPr id="707" name="Google Shape;707;p43"/>
          <p:cNvSpPr txBox="1"/>
          <p:nvPr>
            <p:ph idx="1" type="subTitle"/>
          </p:nvPr>
        </p:nvSpPr>
        <p:spPr>
          <a:xfrm>
            <a:off x="1393250" y="3844338"/>
            <a:ext cx="3760200" cy="323100"/>
          </a:xfrm>
          <a:prstGeom prst="rect">
            <a:avLst/>
          </a:prstGeom>
        </p:spPr>
        <p:txBody>
          <a:bodyPr anchorCtr="0" anchor="t" bIns="0" lIns="0" spcFirstLastPara="1" rIns="0" wrap="square" tIns="0">
            <a:noAutofit/>
          </a:bodyPr>
          <a:lstStyle>
            <a:lvl1pPr lvl="0">
              <a:spcBef>
                <a:spcPts val="0"/>
              </a:spcBef>
              <a:spcAft>
                <a:spcPts val="0"/>
              </a:spcAft>
              <a:buSzPts val="1800"/>
              <a:buFont typeface="Inter SemiBold"/>
              <a:buNone/>
              <a:defRPr sz="1800">
                <a:latin typeface="Inter SemiBold"/>
                <a:ea typeface="Inter SemiBold"/>
                <a:cs typeface="Inter SemiBold"/>
                <a:sym typeface="Inter SemiBold"/>
              </a:defRPr>
            </a:lvl1pPr>
            <a:lvl2pPr lvl="1">
              <a:spcBef>
                <a:spcPts val="0"/>
              </a:spcBef>
              <a:spcAft>
                <a:spcPts val="0"/>
              </a:spcAft>
              <a:buSzPts val="1800"/>
              <a:buFont typeface="Inter SemiBold"/>
              <a:buNone/>
              <a:defRPr sz="1800">
                <a:latin typeface="Inter SemiBold"/>
                <a:ea typeface="Inter SemiBold"/>
                <a:cs typeface="Inter SemiBold"/>
                <a:sym typeface="Inter SemiBold"/>
              </a:defRPr>
            </a:lvl2pPr>
            <a:lvl3pPr lvl="2">
              <a:spcBef>
                <a:spcPts val="0"/>
              </a:spcBef>
              <a:spcAft>
                <a:spcPts val="0"/>
              </a:spcAft>
              <a:buSzPts val="1800"/>
              <a:buFont typeface="Inter SemiBold"/>
              <a:buNone/>
              <a:defRPr sz="1800">
                <a:latin typeface="Inter SemiBold"/>
                <a:ea typeface="Inter SemiBold"/>
                <a:cs typeface="Inter SemiBold"/>
                <a:sym typeface="Inter SemiBold"/>
              </a:defRPr>
            </a:lvl3pPr>
            <a:lvl4pPr lvl="3">
              <a:spcBef>
                <a:spcPts val="0"/>
              </a:spcBef>
              <a:spcAft>
                <a:spcPts val="0"/>
              </a:spcAft>
              <a:buSzPts val="1800"/>
              <a:buFont typeface="Inter SemiBold"/>
              <a:buNone/>
              <a:defRPr sz="1800">
                <a:latin typeface="Inter SemiBold"/>
                <a:ea typeface="Inter SemiBold"/>
                <a:cs typeface="Inter SemiBold"/>
                <a:sym typeface="Inter SemiBold"/>
              </a:defRPr>
            </a:lvl4pPr>
            <a:lvl5pPr lvl="4">
              <a:spcBef>
                <a:spcPts val="0"/>
              </a:spcBef>
              <a:spcAft>
                <a:spcPts val="0"/>
              </a:spcAft>
              <a:buSzPts val="1800"/>
              <a:buFont typeface="Inter SemiBold"/>
              <a:buNone/>
              <a:defRPr sz="1800">
                <a:latin typeface="Inter SemiBold"/>
                <a:ea typeface="Inter SemiBold"/>
                <a:cs typeface="Inter SemiBold"/>
                <a:sym typeface="Inter SemiBold"/>
              </a:defRPr>
            </a:lvl5pPr>
            <a:lvl6pPr lvl="5">
              <a:spcBef>
                <a:spcPts val="0"/>
              </a:spcBef>
              <a:spcAft>
                <a:spcPts val="0"/>
              </a:spcAft>
              <a:buSzPts val="1800"/>
              <a:buFont typeface="Inter SemiBold"/>
              <a:buNone/>
              <a:defRPr sz="1800">
                <a:latin typeface="Inter SemiBold"/>
                <a:ea typeface="Inter SemiBold"/>
                <a:cs typeface="Inter SemiBold"/>
                <a:sym typeface="Inter SemiBold"/>
              </a:defRPr>
            </a:lvl6pPr>
            <a:lvl7pPr lvl="6">
              <a:spcBef>
                <a:spcPts val="0"/>
              </a:spcBef>
              <a:spcAft>
                <a:spcPts val="0"/>
              </a:spcAft>
              <a:buSzPts val="1800"/>
              <a:buFont typeface="Inter SemiBold"/>
              <a:buNone/>
              <a:defRPr sz="1800">
                <a:latin typeface="Inter SemiBold"/>
                <a:ea typeface="Inter SemiBold"/>
                <a:cs typeface="Inter SemiBold"/>
                <a:sym typeface="Inter SemiBold"/>
              </a:defRPr>
            </a:lvl7pPr>
            <a:lvl8pPr lvl="7">
              <a:spcBef>
                <a:spcPts val="0"/>
              </a:spcBef>
              <a:spcAft>
                <a:spcPts val="0"/>
              </a:spcAft>
              <a:buSzPts val="1800"/>
              <a:buFont typeface="Inter SemiBold"/>
              <a:buNone/>
              <a:defRPr sz="1800">
                <a:latin typeface="Inter SemiBold"/>
                <a:ea typeface="Inter SemiBold"/>
                <a:cs typeface="Inter SemiBold"/>
                <a:sym typeface="Inter SemiBold"/>
              </a:defRPr>
            </a:lvl8pPr>
            <a:lvl9pPr lvl="8">
              <a:spcBef>
                <a:spcPts val="0"/>
              </a:spcBef>
              <a:spcAft>
                <a:spcPts val="0"/>
              </a:spcAft>
              <a:buSzPts val="1800"/>
              <a:buFont typeface="Inter SemiBold"/>
              <a:buNone/>
              <a:defRPr sz="1800">
                <a:latin typeface="Inter SemiBold"/>
                <a:ea typeface="Inter SemiBold"/>
                <a:cs typeface="Inter SemiBold"/>
                <a:sym typeface="Inter SemiBold"/>
              </a:defRPr>
            </a:lvl9pPr>
          </a:lstStyle>
          <a:p/>
        </p:txBody>
      </p:sp>
      <p:sp>
        <p:nvSpPr>
          <p:cNvPr id="708" name="Google Shape;708;p43"/>
          <p:cNvSpPr/>
          <p:nvPr/>
        </p:nvSpPr>
        <p:spPr>
          <a:xfrm>
            <a:off x="227300" y="1463050"/>
            <a:ext cx="8691600" cy="3851700"/>
          </a:xfrm>
          <a:prstGeom prst="roundRect">
            <a:avLst>
              <a:gd fmla="val 2231" name="adj"/>
            </a:avLst>
          </a:prstGeom>
          <a:solidFill>
            <a:srgbClr val="B7CC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709" name="Google Shape;709;p43"/>
          <p:cNvGrpSpPr/>
          <p:nvPr/>
        </p:nvGrpSpPr>
        <p:grpSpPr>
          <a:xfrm>
            <a:off x="227300" y="1463092"/>
            <a:ext cx="8290329" cy="3851533"/>
            <a:chOff x="227300" y="1463092"/>
            <a:chExt cx="8290329" cy="3851533"/>
          </a:xfrm>
        </p:grpSpPr>
        <p:grpSp>
          <p:nvGrpSpPr>
            <p:cNvPr id="710" name="Google Shape;710;p43"/>
            <p:cNvGrpSpPr/>
            <p:nvPr/>
          </p:nvGrpSpPr>
          <p:grpSpPr>
            <a:xfrm rot="10800000">
              <a:off x="6663602" y="1463092"/>
              <a:ext cx="1854027" cy="3851533"/>
              <a:chOff x="2310125" y="238120"/>
              <a:chExt cx="2521800" cy="5238755"/>
            </a:xfrm>
          </p:grpSpPr>
          <p:sp>
            <p:nvSpPr>
              <p:cNvPr id="711" name="Google Shape;711;p43"/>
              <p:cNvSpPr/>
              <p:nvPr/>
            </p:nvSpPr>
            <p:spPr>
              <a:xfrm>
                <a:off x="4043824" y="238120"/>
                <a:ext cx="788101" cy="654925"/>
              </a:xfrm>
              <a:custGeom>
                <a:rect b="b" l="l" r="r" t="t"/>
                <a:pathLst>
                  <a:path extrusionOk="0" h="26197" w="50641">
                    <a:moveTo>
                      <a:pt x="1" y="0"/>
                    </a:moveTo>
                    <a:lnTo>
                      <a:pt x="1" y="26197"/>
                    </a:lnTo>
                    <a:lnTo>
                      <a:pt x="50641" y="26197"/>
                    </a:lnTo>
                    <a:lnTo>
                      <a:pt x="5064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43"/>
              <p:cNvSpPr/>
              <p:nvPr/>
            </p:nvSpPr>
            <p:spPr>
              <a:xfrm>
                <a:off x="3666600" y="893025"/>
                <a:ext cx="377250" cy="654950"/>
              </a:xfrm>
              <a:custGeom>
                <a:rect b="b" l="l" r="r" t="t"/>
                <a:pathLst>
                  <a:path extrusionOk="0" h="26198" w="15090">
                    <a:moveTo>
                      <a:pt x="0" y="1"/>
                    </a:moveTo>
                    <a:lnTo>
                      <a:pt x="0" y="26197"/>
                    </a:lnTo>
                    <a:lnTo>
                      <a:pt x="15090" y="26197"/>
                    </a:lnTo>
                    <a:lnTo>
                      <a:pt x="1509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43"/>
              <p:cNvSpPr/>
              <p:nvPr/>
            </p:nvSpPr>
            <p:spPr>
              <a:xfrm>
                <a:off x="4177004" y="893026"/>
                <a:ext cx="654917" cy="654950"/>
              </a:xfrm>
              <a:custGeom>
                <a:rect b="b" l="l" r="r" t="t"/>
                <a:pathLst>
                  <a:path extrusionOk="0" h="26198" w="42083">
                    <a:moveTo>
                      <a:pt x="0" y="1"/>
                    </a:moveTo>
                    <a:lnTo>
                      <a:pt x="0" y="26197"/>
                    </a:lnTo>
                    <a:lnTo>
                      <a:pt x="42083" y="26197"/>
                    </a:lnTo>
                    <a:lnTo>
                      <a:pt x="4208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43"/>
              <p:cNvSpPr/>
              <p:nvPr/>
            </p:nvSpPr>
            <p:spPr>
              <a:xfrm>
                <a:off x="3435000" y="238125"/>
                <a:ext cx="420525" cy="654925"/>
              </a:xfrm>
              <a:custGeom>
                <a:rect b="b" l="l" r="r" t="t"/>
                <a:pathLst>
                  <a:path extrusionOk="0" h="26197" w="16821">
                    <a:moveTo>
                      <a:pt x="1" y="0"/>
                    </a:moveTo>
                    <a:lnTo>
                      <a:pt x="1" y="26197"/>
                    </a:lnTo>
                    <a:lnTo>
                      <a:pt x="16820" y="26197"/>
                    </a:lnTo>
                    <a:lnTo>
                      <a:pt x="1682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43"/>
              <p:cNvSpPr/>
              <p:nvPr/>
            </p:nvSpPr>
            <p:spPr>
              <a:xfrm>
                <a:off x="3188625" y="893025"/>
                <a:ext cx="246400" cy="654950"/>
              </a:xfrm>
              <a:custGeom>
                <a:rect b="b" l="l" r="r" t="t"/>
                <a:pathLst>
                  <a:path extrusionOk="0" h="26198" w="9856">
                    <a:moveTo>
                      <a:pt x="1" y="1"/>
                    </a:moveTo>
                    <a:lnTo>
                      <a:pt x="1" y="26197"/>
                    </a:lnTo>
                    <a:lnTo>
                      <a:pt x="9856" y="26197"/>
                    </a:lnTo>
                    <a:lnTo>
                      <a:pt x="985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43"/>
              <p:cNvSpPr/>
              <p:nvPr/>
            </p:nvSpPr>
            <p:spPr>
              <a:xfrm>
                <a:off x="3435000" y="1547950"/>
                <a:ext cx="246975" cy="654925"/>
              </a:xfrm>
              <a:custGeom>
                <a:rect b="b" l="l" r="r" t="t"/>
                <a:pathLst>
                  <a:path extrusionOk="0" h="26197" w="9879">
                    <a:moveTo>
                      <a:pt x="1" y="0"/>
                    </a:moveTo>
                    <a:lnTo>
                      <a:pt x="1" y="26197"/>
                    </a:lnTo>
                    <a:lnTo>
                      <a:pt x="9879" y="26197"/>
                    </a:lnTo>
                    <a:lnTo>
                      <a:pt x="987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43"/>
              <p:cNvSpPr/>
              <p:nvPr/>
            </p:nvSpPr>
            <p:spPr>
              <a:xfrm>
                <a:off x="3188625" y="2857200"/>
                <a:ext cx="246400" cy="654950"/>
              </a:xfrm>
              <a:custGeom>
                <a:rect b="b" l="l" r="r" t="t"/>
                <a:pathLst>
                  <a:path extrusionOk="0" h="26198" w="9856">
                    <a:moveTo>
                      <a:pt x="1" y="1"/>
                    </a:moveTo>
                    <a:lnTo>
                      <a:pt x="1" y="26197"/>
                    </a:lnTo>
                    <a:lnTo>
                      <a:pt x="9856" y="26197"/>
                    </a:lnTo>
                    <a:lnTo>
                      <a:pt x="985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43"/>
              <p:cNvSpPr/>
              <p:nvPr/>
            </p:nvSpPr>
            <p:spPr>
              <a:xfrm>
                <a:off x="2864871" y="4167022"/>
                <a:ext cx="1966982" cy="1309850"/>
              </a:xfrm>
              <a:custGeom>
                <a:rect b="b" l="l" r="r" t="t"/>
                <a:pathLst>
                  <a:path extrusionOk="0" h="52394" w="97799">
                    <a:moveTo>
                      <a:pt x="8627" y="1"/>
                    </a:moveTo>
                    <a:lnTo>
                      <a:pt x="8627" y="26197"/>
                    </a:lnTo>
                    <a:lnTo>
                      <a:pt x="1" y="26197"/>
                    </a:lnTo>
                    <a:lnTo>
                      <a:pt x="1" y="52394"/>
                    </a:lnTo>
                    <a:lnTo>
                      <a:pt x="9719" y="52394"/>
                    </a:lnTo>
                    <a:lnTo>
                      <a:pt x="9719" y="26197"/>
                    </a:lnTo>
                    <a:lnTo>
                      <a:pt x="15955" y="26197"/>
                    </a:lnTo>
                    <a:lnTo>
                      <a:pt x="15955" y="52394"/>
                    </a:lnTo>
                    <a:lnTo>
                      <a:pt x="43085" y="52394"/>
                    </a:lnTo>
                    <a:lnTo>
                      <a:pt x="43085" y="26197"/>
                    </a:lnTo>
                    <a:lnTo>
                      <a:pt x="51324" y="26197"/>
                    </a:lnTo>
                    <a:lnTo>
                      <a:pt x="51324" y="52394"/>
                    </a:lnTo>
                    <a:lnTo>
                      <a:pt x="97799" y="52394"/>
                    </a:lnTo>
                    <a:lnTo>
                      <a:pt x="97799" y="26197"/>
                    </a:lnTo>
                    <a:lnTo>
                      <a:pt x="97799" y="1"/>
                    </a:lnTo>
                    <a:lnTo>
                      <a:pt x="58311" y="1"/>
                    </a:lnTo>
                    <a:lnTo>
                      <a:pt x="58311" y="26197"/>
                    </a:lnTo>
                    <a:lnTo>
                      <a:pt x="54487" y="26197"/>
                    </a:lnTo>
                    <a:lnTo>
                      <a:pt x="54487" y="1"/>
                    </a:lnTo>
                    <a:lnTo>
                      <a:pt x="38760" y="1"/>
                    </a:lnTo>
                    <a:lnTo>
                      <a:pt x="38760" y="26197"/>
                    </a:lnTo>
                    <a:lnTo>
                      <a:pt x="24354" y="26197"/>
                    </a:lnTo>
                    <a:lnTo>
                      <a:pt x="2435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43"/>
              <p:cNvSpPr/>
              <p:nvPr/>
            </p:nvSpPr>
            <p:spPr>
              <a:xfrm>
                <a:off x="2310125" y="4821950"/>
                <a:ext cx="172975" cy="654925"/>
              </a:xfrm>
              <a:custGeom>
                <a:rect b="b" l="l" r="r" t="t"/>
                <a:pathLst>
                  <a:path extrusionOk="0" h="26197" w="6919">
                    <a:moveTo>
                      <a:pt x="0" y="0"/>
                    </a:moveTo>
                    <a:lnTo>
                      <a:pt x="0" y="26197"/>
                    </a:lnTo>
                    <a:lnTo>
                      <a:pt x="6919" y="26197"/>
                    </a:lnTo>
                    <a:lnTo>
                      <a:pt x="691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43"/>
              <p:cNvSpPr/>
              <p:nvPr/>
            </p:nvSpPr>
            <p:spPr>
              <a:xfrm>
                <a:off x="2571850" y="4167025"/>
                <a:ext cx="196900" cy="654950"/>
              </a:xfrm>
              <a:custGeom>
                <a:rect b="b" l="l" r="r" t="t"/>
                <a:pathLst>
                  <a:path extrusionOk="0" h="26198" w="7876">
                    <a:moveTo>
                      <a:pt x="0" y="1"/>
                    </a:moveTo>
                    <a:lnTo>
                      <a:pt x="0" y="26197"/>
                    </a:lnTo>
                    <a:lnTo>
                      <a:pt x="7875" y="26197"/>
                    </a:lnTo>
                    <a:lnTo>
                      <a:pt x="787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43"/>
              <p:cNvSpPr/>
              <p:nvPr/>
            </p:nvSpPr>
            <p:spPr>
              <a:xfrm>
                <a:off x="4625903" y="2857210"/>
                <a:ext cx="206006" cy="1309850"/>
              </a:xfrm>
              <a:custGeom>
                <a:rect b="b" l="l" r="r" t="t"/>
                <a:pathLst>
                  <a:path extrusionOk="0" h="52394" w="27358">
                    <a:moveTo>
                      <a:pt x="3506" y="1"/>
                    </a:moveTo>
                    <a:lnTo>
                      <a:pt x="3506" y="26197"/>
                    </a:lnTo>
                    <a:lnTo>
                      <a:pt x="1" y="26197"/>
                    </a:lnTo>
                    <a:lnTo>
                      <a:pt x="1" y="52394"/>
                    </a:lnTo>
                    <a:lnTo>
                      <a:pt x="27358" y="52394"/>
                    </a:lnTo>
                    <a:lnTo>
                      <a:pt x="27358" y="26197"/>
                    </a:lnTo>
                    <a:lnTo>
                      <a:pt x="2735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43"/>
              <p:cNvSpPr/>
              <p:nvPr/>
            </p:nvSpPr>
            <p:spPr>
              <a:xfrm>
                <a:off x="3920925" y="2857200"/>
                <a:ext cx="595200" cy="1309850"/>
              </a:xfrm>
              <a:custGeom>
                <a:rect b="b" l="l" r="r" t="t"/>
                <a:pathLst>
                  <a:path extrusionOk="0" h="52394" w="23808">
                    <a:moveTo>
                      <a:pt x="1" y="1"/>
                    </a:moveTo>
                    <a:lnTo>
                      <a:pt x="1" y="26197"/>
                    </a:lnTo>
                    <a:lnTo>
                      <a:pt x="4393" y="26197"/>
                    </a:lnTo>
                    <a:lnTo>
                      <a:pt x="4393" y="52394"/>
                    </a:lnTo>
                    <a:lnTo>
                      <a:pt x="23807" y="52394"/>
                    </a:lnTo>
                    <a:lnTo>
                      <a:pt x="23807" y="26197"/>
                    </a:lnTo>
                    <a:lnTo>
                      <a:pt x="19415" y="26197"/>
                    </a:lnTo>
                    <a:lnTo>
                      <a:pt x="1941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43"/>
              <p:cNvSpPr/>
              <p:nvPr/>
            </p:nvSpPr>
            <p:spPr>
              <a:xfrm>
                <a:off x="3589200" y="3512125"/>
                <a:ext cx="112125" cy="654925"/>
              </a:xfrm>
              <a:custGeom>
                <a:rect b="b" l="l" r="r" t="t"/>
                <a:pathLst>
                  <a:path extrusionOk="0" h="26197" w="4485">
                    <a:moveTo>
                      <a:pt x="1" y="0"/>
                    </a:moveTo>
                    <a:lnTo>
                      <a:pt x="1" y="26197"/>
                    </a:lnTo>
                    <a:lnTo>
                      <a:pt x="4484" y="26197"/>
                    </a:lnTo>
                    <a:lnTo>
                      <a:pt x="448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43"/>
              <p:cNvSpPr/>
              <p:nvPr/>
            </p:nvSpPr>
            <p:spPr>
              <a:xfrm>
                <a:off x="3681952" y="1547957"/>
                <a:ext cx="1149949" cy="1309275"/>
              </a:xfrm>
              <a:custGeom>
                <a:rect b="b" l="l" r="r" t="t"/>
                <a:pathLst>
                  <a:path extrusionOk="0" h="52371" w="65116">
                    <a:moveTo>
                      <a:pt x="9856" y="0"/>
                    </a:moveTo>
                    <a:lnTo>
                      <a:pt x="9856" y="26197"/>
                    </a:lnTo>
                    <a:lnTo>
                      <a:pt x="1" y="26197"/>
                    </a:lnTo>
                    <a:lnTo>
                      <a:pt x="1" y="52371"/>
                    </a:lnTo>
                    <a:lnTo>
                      <a:pt x="10402" y="52371"/>
                    </a:lnTo>
                    <a:lnTo>
                      <a:pt x="10402" y="26197"/>
                    </a:lnTo>
                    <a:lnTo>
                      <a:pt x="18641" y="26197"/>
                    </a:lnTo>
                    <a:lnTo>
                      <a:pt x="18641" y="52371"/>
                    </a:lnTo>
                    <a:lnTo>
                      <a:pt x="37759" y="52371"/>
                    </a:lnTo>
                    <a:lnTo>
                      <a:pt x="37759" y="26197"/>
                    </a:lnTo>
                    <a:lnTo>
                      <a:pt x="41264" y="26197"/>
                    </a:lnTo>
                    <a:lnTo>
                      <a:pt x="41264" y="52371"/>
                    </a:lnTo>
                    <a:lnTo>
                      <a:pt x="65116" y="52371"/>
                    </a:lnTo>
                    <a:lnTo>
                      <a:pt x="65116" y="26197"/>
                    </a:lnTo>
                    <a:lnTo>
                      <a:pt x="65116" y="0"/>
                    </a:lnTo>
                    <a:lnTo>
                      <a:pt x="33366" y="0"/>
                    </a:lnTo>
                    <a:lnTo>
                      <a:pt x="33366" y="26197"/>
                    </a:lnTo>
                    <a:lnTo>
                      <a:pt x="28974" y="26197"/>
                    </a:lnTo>
                    <a:lnTo>
                      <a:pt x="2897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43"/>
              <p:cNvSpPr/>
              <p:nvPr/>
            </p:nvSpPr>
            <p:spPr>
              <a:xfrm>
                <a:off x="2942275" y="238125"/>
                <a:ext cx="246375" cy="654925"/>
              </a:xfrm>
              <a:custGeom>
                <a:rect b="b" l="l" r="r" t="t"/>
                <a:pathLst>
                  <a:path extrusionOk="0" h="26197" w="9855">
                    <a:moveTo>
                      <a:pt x="0" y="0"/>
                    </a:moveTo>
                    <a:lnTo>
                      <a:pt x="0" y="26197"/>
                    </a:lnTo>
                    <a:lnTo>
                      <a:pt x="9855" y="26197"/>
                    </a:lnTo>
                    <a:lnTo>
                      <a:pt x="985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43"/>
              <p:cNvSpPr/>
              <p:nvPr/>
            </p:nvSpPr>
            <p:spPr>
              <a:xfrm>
                <a:off x="2571850" y="238125"/>
                <a:ext cx="123500" cy="654925"/>
              </a:xfrm>
              <a:custGeom>
                <a:rect b="b" l="l" r="r" t="t"/>
                <a:pathLst>
                  <a:path extrusionOk="0" h="26197" w="4940">
                    <a:moveTo>
                      <a:pt x="0" y="0"/>
                    </a:moveTo>
                    <a:lnTo>
                      <a:pt x="0" y="26197"/>
                    </a:lnTo>
                    <a:lnTo>
                      <a:pt x="4939" y="26197"/>
                    </a:lnTo>
                    <a:lnTo>
                      <a:pt x="493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7" name="Google Shape;727;p43"/>
            <p:cNvSpPr/>
            <p:nvPr/>
          </p:nvSpPr>
          <p:spPr>
            <a:xfrm rot="-5400000">
              <a:off x="1527050" y="163375"/>
              <a:ext cx="3851400" cy="6450900"/>
            </a:xfrm>
            <a:prstGeom prst="round2SameRect">
              <a:avLst>
                <a:gd fmla="val 2676" name="adj1"/>
                <a:gd fmla="val 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sp>
        <p:nvSpPr>
          <p:cNvPr id="728" name="Google Shape;728;p43"/>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ig Stat">
  <p:cSld name="CUSTOM_1_2_1_1_2_1_1_1_1_1">
    <p:bg>
      <p:bgPr>
        <a:solidFill>
          <a:schemeClr val="lt1"/>
        </a:solidFill>
      </p:bgPr>
    </p:bg>
    <p:spTree>
      <p:nvGrpSpPr>
        <p:cNvPr id="729" name="Shape 729"/>
        <p:cNvGrpSpPr/>
        <p:nvPr/>
      </p:nvGrpSpPr>
      <p:grpSpPr>
        <a:xfrm>
          <a:off x="0" y="0"/>
          <a:ext cx="0" cy="0"/>
          <a:chOff x="0" y="0"/>
          <a:chExt cx="0" cy="0"/>
        </a:xfrm>
      </p:grpSpPr>
      <p:sp>
        <p:nvSpPr>
          <p:cNvPr id="730" name="Google Shape;730;p44"/>
          <p:cNvSpPr/>
          <p:nvPr/>
        </p:nvSpPr>
        <p:spPr>
          <a:xfrm>
            <a:off x="4572000" y="1463050"/>
            <a:ext cx="4123800" cy="3851700"/>
          </a:xfrm>
          <a:prstGeom prst="roundRect">
            <a:avLst>
              <a:gd fmla="val 2124" name="adj"/>
            </a:avLst>
          </a:prstGeom>
          <a:solidFill>
            <a:srgbClr val="EEFC9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731" name="Google Shape;731;p44"/>
          <p:cNvGrpSpPr/>
          <p:nvPr/>
        </p:nvGrpSpPr>
        <p:grpSpPr>
          <a:xfrm rot="10800000">
            <a:off x="6964275" y="1466622"/>
            <a:ext cx="1495175" cy="3851653"/>
            <a:chOff x="2310125" y="238120"/>
            <a:chExt cx="2521800" cy="5238919"/>
          </a:xfrm>
        </p:grpSpPr>
        <p:sp>
          <p:nvSpPr>
            <p:cNvPr id="732" name="Google Shape;732;p44"/>
            <p:cNvSpPr/>
            <p:nvPr/>
          </p:nvSpPr>
          <p:spPr>
            <a:xfrm>
              <a:off x="4043824" y="238120"/>
              <a:ext cx="788101" cy="654925"/>
            </a:xfrm>
            <a:custGeom>
              <a:rect b="b" l="l" r="r" t="t"/>
              <a:pathLst>
                <a:path extrusionOk="0" h="26197" w="50641">
                  <a:moveTo>
                    <a:pt x="1" y="0"/>
                  </a:moveTo>
                  <a:lnTo>
                    <a:pt x="1" y="26197"/>
                  </a:lnTo>
                  <a:lnTo>
                    <a:pt x="50641" y="26197"/>
                  </a:lnTo>
                  <a:lnTo>
                    <a:pt x="5064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44"/>
            <p:cNvSpPr/>
            <p:nvPr/>
          </p:nvSpPr>
          <p:spPr>
            <a:xfrm>
              <a:off x="3666600" y="893025"/>
              <a:ext cx="377250" cy="654950"/>
            </a:xfrm>
            <a:custGeom>
              <a:rect b="b" l="l" r="r" t="t"/>
              <a:pathLst>
                <a:path extrusionOk="0" h="26198" w="15090">
                  <a:moveTo>
                    <a:pt x="0" y="1"/>
                  </a:moveTo>
                  <a:lnTo>
                    <a:pt x="0" y="26197"/>
                  </a:lnTo>
                  <a:lnTo>
                    <a:pt x="15090" y="26197"/>
                  </a:lnTo>
                  <a:lnTo>
                    <a:pt x="1509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44"/>
            <p:cNvSpPr/>
            <p:nvPr/>
          </p:nvSpPr>
          <p:spPr>
            <a:xfrm>
              <a:off x="4177004" y="893026"/>
              <a:ext cx="654917" cy="654950"/>
            </a:xfrm>
            <a:custGeom>
              <a:rect b="b" l="l" r="r" t="t"/>
              <a:pathLst>
                <a:path extrusionOk="0" h="26198" w="42083">
                  <a:moveTo>
                    <a:pt x="0" y="1"/>
                  </a:moveTo>
                  <a:lnTo>
                    <a:pt x="0" y="26197"/>
                  </a:lnTo>
                  <a:lnTo>
                    <a:pt x="42083" y="26197"/>
                  </a:lnTo>
                  <a:lnTo>
                    <a:pt x="4208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44"/>
            <p:cNvSpPr/>
            <p:nvPr/>
          </p:nvSpPr>
          <p:spPr>
            <a:xfrm>
              <a:off x="3435000" y="238125"/>
              <a:ext cx="420525" cy="654925"/>
            </a:xfrm>
            <a:custGeom>
              <a:rect b="b" l="l" r="r" t="t"/>
              <a:pathLst>
                <a:path extrusionOk="0" h="26197" w="16821">
                  <a:moveTo>
                    <a:pt x="1" y="0"/>
                  </a:moveTo>
                  <a:lnTo>
                    <a:pt x="1" y="26197"/>
                  </a:lnTo>
                  <a:lnTo>
                    <a:pt x="16820" y="26197"/>
                  </a:lnTo>
                  <a:lnTo>
                    <a:pt x="1682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44"/>
            <p:cNvSpPr/>
            <p:nvPr/>
          </p:nvSpPr>
          <p:spPr>
            <a:xfrm>
              <a:off x="3188625" y="893025"/>
              <a:ext cx="246400" cy="654950"/>
            </a:xfrm>
            <a:custGeom>
              <a:rect b="b" l="l" r="r" t="t"/>
              <a:pathLst>
                <a:path extrusionOk="0" h="26198" w="9856">
                  <a:moveTo>
                    <a:pt x="1" y="1"/>
                  </a:moveTo>
                  <a:lnTo>
                    <a:pt x="1" y="26197"/>
                  </a:lnTo>
                  <a:lnTo>
                    <a:pt x="9856" y="26197"/>
                  </a:lnTo>
                  <a:lnTo>
                    <a:pt x="985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44"/>
            <p:cNvSpPr/>
            <p:nvPr/>
          </p:nvSpPr>
          <p:spPr>
            <a:xfrm>
              <a:off x="3435000" y="1547950"/>
              <a:ext cx="246975" cy="654925"/>
            </a:xfrm>
            <a:custGeom>
              <a:rect b="b" l="l" r="r" t="t"/>
              <a:pathLst>
                <a:path extrusionOk="0" h="26197" w="9879">
                  <a:moveTo>
                    <a:pt x="1" y="0"/>
                  </a:moveTo>
                  <a:lnTo>
                    <a:pt x="1" y="26197"/>
                  </a:lnTo>
                  <a:lnTo>
                    <a:pt x="9879" y="26197"/>
                  </a:lnTo>
                  <a:lnTo>
                    <a:pt x="987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44"/>
            <p:cNvSpPr/>
            <p:nvPr/>
          </p:nvSpPr>
          <p:spPr>
            <a:xfrm>
              <a:off x="3188625" y="2857200"/>
              <a:ext cx="246400" cy="654950"/>
            </a:xfrm>
            <a:custGeom>
              <a:rect b="b" l="l" r="r" t="t"/>
              <a:pathLst>
                <a:path extrusionOk="0" h="26198" w="9856">
                  <a:moveTo>
                    <a:pt x="1" y="1"/>
                  </a:moveTo>
                  <a:lnTo>
                    <a:pt x="1" y="26197"/>
                  </a:lnTo>
                  <a:lnTo>
                    <a:pt x="9856" y="26197"/>
                  </a:lnTo>
                  <a:lnTo>
                    <a:pt x="985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44"/>
            <p:cNvSpPr/>
            <p:nvPr/>
          </p:nvSpPr>
          <p:spPr>
            <a:xfrm>
              <a:off x="2857477" y="4125405"/>
              <a:ext cx="1966982" cy="1351634"/>
            </a:xfrm>
            <a:custGeom>
              <a:rect b="b" l="l" r="r" t="t"/>
              <a:pathLst>
                <a:path extrusionOk="0" h="52394" w="97799">
                  <a:moveTo>
                    <a:pt x="8627" y="1"/>
                  </a:moveTo>
                  <a:lnTo>
                    <a:pt x="8627" y="26197"/>
                  </a:lnTo>
                  <a:lnTo>
                    <a:pt x="1" y="26197"/>
                  </a:lnTo>
                  <a:lnTo>
                    <a:pt x="1" y="52394"/>
                  </a:lnTo>
                  <a:lnTo>
                    <a:pt x="9719" y="52394"/>
                  </a:lnTo>
                  <a:lnTo>
                    <a:pt x="9719" y="26197"/>
                  </a:lnTo>
                  <a:lnTo>
                    <a:pt x="15955" y="26197"/>
                  </a:lnTo>
                  <a:lnTo>
                    <a:pt x="15955" y="52394"/>
                  </a:lnTo>
                  <a:lnTo>
                    <a:pt x="43085" y="52394"/>
                  </a:lnTo>
                  <a:lnTo>
                    <a:pt x="43085" y="26197"/>
                  </a:lnTo>
                  <a:lnTo>
                    <a:pt x="51324" y="26197"/>
                  </a:lnTo>
                  <a:lnTo>
                    <a:pt x="51324" y="52394"/>
                  </a:lnTo>
                  <a:lnTo>
                    <a:pt x="97799" y="52394"/>
                  </a:lnTo>
                  <a:lnTo>
                    <a:pt x="97799" y="26197"/>
                  </a:lnTo>
                  <a:lnTo>
                    <a:pt x="97799" y="1"/>
                  </a:lnTo>
                  <a:lnTo>
                    <a:pt x="58311" y="1"/>
                  </a:lnTo>
                  <a:lnTo>
                    <a:pt x="58311" y="26197"/>
                  </a:lnTo>
                  <a:lnTo>
                    <a:pt x="54487" y="26197"/>
                  </a:lnTo>
                  <a:lnTo>
                    <a:pt x="54487" y="1"/>
                  </a:lnTo>
                  <a:lnTo>
                    <a:pt x="38760" y="1"/>
                  </a:lnTo>
                  <a:lnTo>
                    <a:pt x="38760" y="26197"/>
                  </a:lnTo>
                  <a:lnTo>
                    <a:pt x="24354" y="26197"/>
                  </a:lnTo>
                  <a:lnTo>
                    <a:pt x="2435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44"/>
            <p:cNvSpPr/>
            <p:nvPr/>
          </p:nvSpPr>
          <p:spPr>
            <a:xfrm>
              <a:off x="2310125" y="4821950"/>
              <a:ext cx="172975" cy="654925"/>
            </a:xfrm>
            <a:custGeom>
              <a:rect b="b" l="l" r="r" t="t"/>
              <a:pathLst>
                <a:path extrusionOk="0" h="26197" w="6919">
                  <a:moveTo>
                    <a:pt x="0" y="0"/>
                  </a:moveTo>
                  <a:lnTo>
                    <a:pt x="0" y="26197"/>
                  </a:lnTo>
                  <a:lnTo>
                    <a:pt x="6919" y="26197"/>
                  </a:lnTo>
                  <a:lnTo>
                    <a:pt x="691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44"/>
            <p:cNvSpPr/>
            <p:nvPr/>
          </p:nvSpPr>
          <p:spPr>
            <a:xfrm>
              <a:off x="2571850" y="4167025"/>
              <a:ext cx="196900" cy="654950"/>
            </a:xfrm>
            <a:custGeom>
              <a:rect b="b" l="l" r="r" t="t"/>
              <a:pathLst>
                <a:path extrusionOk="0" h="26198" w="7876">
                  <a:moveTo>
                    <a:pt x="0" y="1"/>
                  </a:moveTo>
                  <a:lnTo>
                    <a:pt x="0" y="26197"/>
                  </a:lnTo>
                  <a:lnTo>
                    <a:pt x="7875" y="26197"/>
                  </a:lnTo>
                  <a:lnTo>
                    <a:pt x="787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44"/>
            <p:cNvSpPr/>
            <p:nvPr/>
          </p:nvSpPr>
          <p:spPr>
            <a:xfrm>
              <a:off x="4625903" y="2857210"/>
              <a:ext cx="206006" cy="1309850"/>
            </a:xfrm>
            <a:custGeom>
              <a:rect b="b" l="l" r="r" t="t"/>
              <a:pathLst>
                <a:path extrusionOk="0" h="52394" w="27358">
                  <a:moveTo>
                    <a:pt x="3506" y="1"/>
                  </a:moveTo>
                  <a:lnTo>
                    <a:pt x="3506" y="26197"/>
                  </a:lnTo>
                  <a:lnTo>
                    <a:pt x="1" y="26197"/>
                  </a:lnTo>
                  <a:lnTo>
                    <a:pt x="1" y="52394"/>
                  </a:lnTo>
                  <a:lnTo>
                    <a:pt x="27358" y="52394"/>
                  </a:lnTo>
                  <a:lnTo>
                    <a:pt x="27358" y="26197"/>
                  </a:lnTo>
                  <a:lnTo>
                    <a:pt x="27358"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44"/>
            <p:cNvSpPr/>
            <p:nvPr/>
          </p:nvSpPr>
          <p:spPr>
            <a:xfrm>
              <a:off x="3920925" y="2857200"/>
              <a:ext cx="595200" cy="1309850"/>
            </a:xfrm>
            <a:custGeom>
              <a:rect b="b" l="l" r="r" t="t"/>
              <a:pathLst>
                <a:path extrusionOk="0" h="52394" w="23808">
                  <a:moveTo>
                    <a:pt x="1" y="1"/>
                  </a:moveTo>
                  <a:lnTo>
                    <a:pt x="1" y="26197"/>
                  </a:lnTo>
                  <a:lnTo>
                    <a:pt x="4393" y="26197"/>
                  </a:lnTo>
                  <a:lnTo>
                    <a:pt x="4393" y="52394"/>
                  </a:lnTo>
                  <a:lnTo>
                    <a:pt x="23807" y="52394"/>
                  </a:lnTo>
                  <a:lnTo>
                    <a:pt x="23807" y="26197"/>
                  </a:lnTo>
                  <a:lnTo>
                    <a:pt x="19415" y="26197"/>
                  </a:lnTo>
                  <a:lnTo>
                    <a:pt x="1941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44"/>
            <p:cNvSpPr/>
            <p:nvPr/>
          </p:nvSpPr>
          <p:spPr>
            <a:xfrm>
              <a:off x="3589200" y="3512125"/>
              <a:ext cx="112125" cy="654925"/>
            </a:xfrm>
            <a:custGeom>
              <a:rect b="b" l="l" r="r" t="t"/>
              <a:pathLst>
                <a:path extrusionOk="0" h="26197" w="4485">
                  <a:moveTo>
                    <a:pt x="1" y="0"/>
                  </a:moveTo>
                  <a:lnTo>
                    <a:pt x="1" y="26197"/>
                  </a:lnTo>
                  <a:lnTo>
                    <a:pt x="4484" y="26197"/>
                  </a:lnTo>
                  <a:lnTo>
                    <a:pt x="4484"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44"/>
            <p:cNvSpPr/>
            <p:nvPr/>
          </p:nvSpPr>
          <p:spPr>
            <a:xfrm>
              <a:off x="3681952" y="1547957"/>
              <a:ext cx="1149949" cy="1309275"/>
            </a:xfrm>
            <a:custGeom>
              <a:rect b="b" l="l" r="r" t="t"/>
              <a:pathLst>
                <a:path extrusionOk="0" h="52371" w="65116">
                  <a:moveTo>
                    <a:pt x="9856" y="0"/>
                  </a:moveTo>
                  <a:lnTo>
                    <a:pt x="9856" y="26197"/>
                  </a:lnTo>
                  <a:lnTo>
                    <a:pt x="1" y="26197"/>
                  </a:lnTo>
                  <a:lnTo>
                    <a:pt x="1" y="52371"/>
                  </a:lnTo>
                  <a:lnTo>
                    <a:pt x="10402" y="52371"/>
                  </a:lnTo>
                  <a:lnTo>
                    <a:pt x="10402" y="26197"/>
                  </a:lnTo>
                  <a:lnTo>
                    <a:pt x="18641" y="26197"/>
                  </a:lnTo>
                  <a:lnTo>
                    <a:pt x="18641" y="52371"/>
                  </a:lnTo>
                  <a:lnTo>
                    <a:pt x="37759" y="52371"/>
                  </a:lnTo>
                  <a:lnTo>
                    <a:pt x="37759" y="26197"/>
                  </a:lnTo>
                  <a:lnTo>
                    <a:pt x="41264" y="26197"/>
                  </a:lnTo>
                  <a:lnTo>
                    <a:pt x="41264" y="52371"/>
                  </a:lnTo>
                  <a:lnTo>
                    <a:pt x="65116" y="52371"/>
                  </a:lnTo>
                  <a:lnTo>
                    <a:pt x="65116" y="26197"/>
                  </a:lnTo>
                  <a:lnTo>
                    <a:pt x="65116" y="0"/>
                  </a:lnTo>
                  <a:lnTo>
                    <a:pt x="33366" y="0"/>
                  </a:lnTo>
                  <a:lnTo>
                    <a:pt x="33366" y="26197"/>
                  </a:lnTo>
                  <a:lnTo>
                    <a:pt x="28974" y="26197"/>
                  </a:lnTo>
                  <a:lnTo>
                    <a:pt x="28974"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44"/>
            <p:cNvSpPr/>
            <p:nvPr/>
          </p:nvSpPr>
          <p:spPr>
            <a:xfrm>
              <a:off x="2942275" y="238125"/>
              <a:ext cx="246375" cy="654925"/>
            </a:xfrm>
            <a:custGeom>
              <a:rect b="b" l="l" r="r" t="t"/>
              <a:pathLst>
                <a:path extrusionOk="0" h="26197" w="9855">
                  <a:moveTo>
                    <a:pt x="0" y="0"/>
                  </a:moveTo>
                  <a:lnTo>
                    <a:pt x="0" y="26197"/>
                  </a:lnTo>
                  <a:lnTo>
                    <a:pt x="9855" y="26197"/>
                  </a:lnTo>
                  <a:lnTo>
                    <a:pt x="985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44"/>
            <p:cNvSpPr/>
            <p:nvPr/>
          </p:nvSpPr>
          <p:spPr>
            <a:xfrm>
              <a:off x="2571850" y="238125"/>
              <a:ext cx="123500" cy="654925"/>
            </a:xfrm>
            <a:custGeom>
              <a:rect b="b" l="l" r="r" t="t"/>
              <a:pathLst>
                <a:path extrusionOk="0" h="26197" w="4940">
                  <a:moveTo>
                    <a:pt x="0" y="0"/>
                  </a:moveTo>
                  <a:lnTo>
                    <a:pt x="0" y="26197"/>
                  </a:lnTo>
                  <a:lnTo>
                    <a:pt x="4939" y="26197"/>
                  </a:lnTo>
                  <a:lnTo>
                    <a:pt x="493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48" name="Google Shape;748;p44"/>
          <p:cNvSpPr/>
          <p:nvPr/>
        </p:nvSpPr>
        <p:spPr>
          <a:xfrm rot="-5400000">
            <a:off x="4183350" y="1851775"/>
            <a:ext cx="3851400" cy="3074100"/>
          </a:xfrm>
          <a:prstGeom prst="round2SameRect">
            <a:avLst>
              <a:gd fmla="val 2729"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749" name="Google Shape;749;p44"/>
          <p:cNvSpPr txBox="1"/>
          <p:nvPr>
            <p:ph type="title"/>
          </p:nvPr>
        </p:nvSpPr>
        <p:spPr>
          <a:xfrm>
            <a:off x="4964375" y="1822050"/>
            <a:ext cx="2541000" cy="1169100"/>
          </a:xfrm>
          <a:prstGeom prst="rect">
            <a:avLst/>
          </a:prstGeom>
        </p:spPr>
        <p:txBody>
          <a:bodyPr anchorCtr="0" anchor="t" bIns="0" lIns="0" spcFirstLastPara="1" rIns="0" wrap="square" tIns="0">
            <a:noAutofit/>
          </a:bodyPr>
          <a:lstStyle>
            <a:lvl1pPr lvl="0">
              <a:spcBef>
                <a:spcPts val="0"/>
              </a:spcBef>
              <a:spcAft>
                <a:spcPts val="0"/>
              </a:spcAft>
              <a:buSzPts val="8000"/>
              <a:buFont typeface="Inter SemiBold"/>
              <a:buNone/>
              <a:defRPr sz="8000">
                <a:latin typeface="Inter SemiBold"/>
                <a:ea typeface="Inter SemiBold"/>
                <a:cs typeface="Inter SemiBold"/>
                <a:sym typeface="Inter SemiBold"/>
              </a:defRPr>
            </a:lvl1pPr>
            <a:lvl2pPr lvl="1">
              <a:spcBef>
                <a:spcPts val="0"/>
              </a:spcBef>
              <a:spcAft>
                <a:spcPts val="0"/>
              </a:spcAft>
              <a:buSzPts val="8000"/>
              <a:buFont typeface="Inter SemiBold"/>
              <a:buNone/>
              <a:defRPr sz="8000">
                <a:latin typeface="Inter SemiBold"/>
                <a:ea typeface="Inter SemiBold"/>
                <a:cs typeface="Inter SemiBold"/>
                <a:sym typeface="Inter SemiBold"/>
              </a:defRPr>
            </a:lvl2pPr>
            <a:lvl3pPr lvl="2">
              <a:spcBef>
                <a:spcPts val="0"/>
              </a:spcBef>
              <a:spcAft>
                <a:spcPts val="0"/>
              </a:spcAft>
              <a:buSzPts val="8000"/>
              <a:buFont typeface="Inter SemiBold"/>
              <a:buNone/>
              <a:defRPr sz="8000">
                <a:latin typeface="Inter SemiBold"/>
                <a:ea typeface="Inter SemiBold"/>
                <a:cs typeface="Inter SemiBold"/>
                <a:sym typeface="Inter SemiBold"/>
              </a:defRPr>
            </a:lvl3pPr>
            <a:lvl4pPr lvl="3">
              <a:spcBef>
                <a:spcPts val="0"/>
              </a:spcBef>
              <a:spcAft>
                <a:spcPts val="0"/>
              </a:spcAft>
              <a:buSzPts val="8000"/>
              <a:buFont typeface="Inter SemiBold"/>
              <a:buNone/>
              <a:defRPr sz="8000">
                <a:latin typeface="Inter SemiBold"/>
                <a:ea typeface="Inter SemiBold"/>
                <a:cs typeface="Inter SemiBold"/>
                <a:sym typeface="Inter SemiBold"/>
              </a:defRPr>
            </a:lvl4pPr>
            <a:lvl5pPr lvl="4">
              <a:spcBef>
                <a:spcPts val="0"/>
              </a:spcBef>
              <a:spcAft>
                <a:spcPts val="0"/>
              </a:spcAft>
              <a:buSzPts val="8000"/>
              <a:buFont typeface="Inter SemiBold"/>
              <a:buNone/>
              <a:defRPr sz="8000">
                <a:latin typeface="Inter SemiBold"/>
                <a:ea typeface="Inter SemiBold"/>
                <a:cs typeface="Inter SemiBold"/>
                <a:sym typeface="Inter SemiBold"/>
              </a:defRPr>
            </a:lvl5pPr>
            <a:lvl6pPr lvl="5">
              <a:spcBef>
                <a:spcPts val="0"/>
              </a:spcBef>
              <a:spcAft>
                <a:spcPts val="0"/>
              </a:spcAft>
              <a:buSzPts val="8000"/>
              <a:buFont typeface="Inter SemiBold"/>
              <a:buNone/>
              <a:defRPr sz="8000">
                <a:latin typeface="Inter SemiBold"/>
                <a:ea typeface="Inter SemiBold"/>
                <a:cs typeface="Inter SemiBold"/>
                <a:sym typeface="Inter SemiBold"/>
              </a:defRPr>
            </a:lvl6pPr>
            <a:lvl7pPr lvl="6">
              <a:spcBef>
                <a:spcPts val="0"/>
              </a:spcBef>
              <a:spcAft>
                <a:spcPts val="0"/>
              </a:spcAft>
              <a:buSzPts val="8000"/>
              <a:buFont typeface="Inter SemiBold"/>
              <a:buNone/>
              <a:defRPr sz="8000">
                <a:latin typeface="Inter SemiBold"/>
                <a:ea typeface="Inter SemiBold"/>
                <a:cs typeface="Inter SemiBold"/>
                <a:sym typeface="Inter SemiBold"/>
              </a:defRPr>
            </a:lvl7pPr>
            <a:lvl8pPr lvl="7">
              <a:spcBef>
                <a:spcPts val="0"/>
              </a:spcBef>
              <a:spcAft>
                <a:spcPts val="0"/>
              </a:spcAft>
              <a:buSzPts val="8000"/>
              <a:buFont typeface="Inter SemiBold"/>
              <a:buNone/>
              <a:defRPr sz="8000">
                <a:latin typeface="Inter SemiBold"/>
                <a:ea typeface="Inter SemiBold"/>
                <a:cs typeface="Inter SemiBold"/>
                <a:sym typeface="Inter SemiBold"/>
              </a:defRPr>
            </a:lvl8pPr>
            <a:lvl9pPr lvl="8">
              <a:spcBef>
                <a:spcPts val="0"/>
              </a:spcBef>
              <a:spcAft>
                <a:spcPts val="0"/>
              </a:spcAft>
              <a:buSzPts val="8000"/>
              <a:buFont typeface="Inter SemiBold"/>
              <a:buNone/>
              <a:defRPr sz="8000">
                <a:latin typeface="Inter SemiBold"/>
                <a:ea typeface="Inter SemiBold"/>
                <a:cs typeface="Inter SemiBold"/>
                <a:sym typeface="Inter SemiBold"/>
              </a:defRPr>
            </a:lvl9pPr>
          </a:lstStyle>
          <a:p/>
        </p:txBody>
      </p:sp>
      <p:sp>
        <p:nvSpPr>
          <p:cNvPr id="750" name="Google Shape;750;p44"/>
          <p:cNvSpPr txBox="1"/>
          <p:nvPr>
            <p:ph idx="1" type="subTitle"/>
          </p:nvPr>
        </p:nvSpPr>
        <p:spPr>
          <a:xfrm>
            <a:off x="5045525" y="3657600"/>
            <a:ext cx="2378700" cy="323100"/>
          </a:xfrm>
          <a:prstGeom prst="rect">
            <a:avLst/>
          </a:prstGeom>
        </p:spPr>
        <p:txBody>
          <a:bodyPr anchorCtr="0" anchor="t" bIns="0" lIns="0" spcFirstLastPara="1" rIns="0" wrap="square" tIns="0">
            <a:noAutofit/>
          </a:bodyPr>
          <a:lstStyle>
            <a:lvl1pPr lvl="0">
              <a:spcBef>
                <a:spcPts val="0"/>
              </a:spcBef>
              <a:spcAft>
                <a:spcPts val="0"/>
              </a:spcAft>
              <a:buSzPts val="1800"/>
              <a:buFont typeface="Inter SemiBold"/>
              <a:buNone/>
              <a:defRPr sz="1800">
                <a:latin typeface="Inter SemiBold"/>
                <a:ea typeface="Inter SemiBold"/>
                <a:cs typeface="Inter SemiBold"/>
                <a:sym typeface="Inter SemiBold"/>
              </a:defRPr>
            </a:lvl1pPr>
            <a:lvl2pPr lvl="1">
              <a:spcBef>
                <a:spcPts val="0"/>
              </a:spcBef>
              <a:spcAft>
                <a:spcPts val="0"/>
              </a:spcAft>
              <a:buSzPts val="1800"/>
              <a:buFont typeface="Inter SemiBold"/>
              <a:buNone/>
              <a:defRPr sz="1800">
                <a:latin typeface="Inter SemiBold"/>
                <a:ea typeface="Inter SemiBold"/>
                <a:cs typeface="Inter SemiBold"/>
                <a:sym typeface="Inter SemiBold"/>
              </a:defRPr>
            </a:lvl2pPr>
            <a:lvl3pPr lvl="2">
              <a:spcBef>
                <a:spcPts val="0"/>
              </a:spcBef>
              <a:spcAft>
                <a:spcPts val="0"/>
              </a:spcAft>
              <a:buSzPts val="1800"/>
              <a:buFont typeface="Inter SemiBold"/>
              <a:buNone/>
              <a:defRPr sz="1800">
                <a:latin typeface="Inter SemiBold"/>
                <a:ea typeface="Inter SemiBold"/>
                <a:cs typeface="Inter SemiBold"/>
                <a:sym typeface="Inter SemiBold"/>
              </a:defRPr>
            </a:lvl3pPr>
            <a:lvl4pPr lvl="3">
              <a:spcBef>
                <a:spcPts val="0"/>
              </a:spcBef>
              <a:spcAft>
                <a:spcPts val="0"/>
              </a:spcAft>
              <a:buSzPts val="1800"/>
              <a:buFont typeface="Inter SemiBold"/>
              <a:buNone/>
              <a:defRPr sz="1800">
                <a:latin typeface="Inter SemiBold"/>
                <a:ea typeface="Inter SemiBold"/>
                <a:cs typeface="Inter SemiBold"/>
                <a:sym typeface="Inter SemiBold"/>
              </a:defRPr>
            </a:lvl4pPr>
            <a:lvl5pPr lvl="4">
              <a:spcBef>
                <a:spcPts val="0"/>
              </a:spcBef>
              <a:spcAft>
                <a:spcPts val="0"/>
              </a:spcAft>
              <a:buSzPts val="1800"/>
              <a:buFont typeface="Inter SemiBold"/>
              <a:buNone/>
              <a:defRPr sz="1800">
                <a:latin typeface="Inter SemiBold"/>
                <a:ea typeface="Inter SemiBold"/>
                <a:cs typeface="Inter SemiBold"/>
                <a:sym typeface="Inter SemiBold"/>
              </a:defRPr>
            </a:lvl5pPr>
            <a:lvl6pPr lvl="5">
              <a:spcBef>
                <a:spcPts val="0"/>
              </a:spcBef>
              <a:spcAft>
                <a:spcPts val="0"/>
              </a:spcAft>
              <a:buSzPts val="1800"/>
              <a:buFont typeface="Inter SemiBold"/>
              <a:buNone/>
              <a:defRPr sz="1800">
                <a:latin typeface="Inter SemiBold"/>
                <a:ea typeface="Inter SemiBold"/>
                <a:cs typeface="Inter SemiBold"/>
                <a:sym typeface="Inter SemiBold"/>
              </a:defRPr>
            </a:lvl6pPr>
            <a:lvl7pPr lvl="6">
              <a:spcBef>
                <a:spcPts val="0"/>
              </a:spcBef>
              <a:spcAft>
                <a:spcPts val="0"/>
              </a:spcAft>
              <a:buSzPts val="1800"/>
              <a:buFont typeface="Inter SemiBold"/>
              <a:buNone/>
              <a:defRPr sz="1800">
                <a:latin typeface="Inter SemiBold"/>
                <a:ea typeface="Inter SemiBold"/>
                <a:cs typeface="Inter SemiBold"/>
                <a:sym typeface="Inter SemiBold"/>
              </a:defRPr>
            </a:lvl7pPr>
            <a:lvl8pPr lvl="7">
              <a:spcBef>
                <a:spcPts val="0"/>
              </a:spcBef>
              <a:spcAft>
                <a:spcPts val="0"/>
              </a:spcAft>
              <a:buSzPts val="1800"/>
              <a:buFont typeface="Inter SemiBold"/>
              <a:buNone/>
              <a:defRPr sz="1800">
                <a:latin typeface="Inter SemiBold"/>
                <a:ea typeface="Inter SemiBold"/>
                <a:cs typeface="Inter SemiBold"/>
                <a:sym typeface="Inter SemiBold"/>
              </a:defRPr>
            </a:lvl8pPr>
            <a:lvl9pPr lvl="8">
              <a:spcBef>
                <a:spcPts val="0"/>
              </a:spcBef>
              <a:spcAft>
                <a:spcPts val="0"/>
              </a:spcAft>
              <a:buSzPts val="1800"/>
              <a:buFont typeface="Inter SemiBold"/>
              <a:buNone/>
              <a:defRPr sz="1800">
                <a:latin typeface="Inter SemiBold"/>
                <a:ea typeface="Inter SemiBold"/>
                <a:cs typeface="Inter SemiBold"/>
                <a:sym typeface="Inter SemiBold"/>
              </a:defRPr>
            </a:lvl9pPr>
          </a:lstStyle>
          <a:p/>
        </p:txBody>
      </p:sp>
      <p:sp>
        <p:nvSpPr>
          <p:cNvPr id="751" name="Google Shape;751;p44"/>
          <p:cNvSpPr/>
          <p:nvPr/>
        </p:nvSpPr>
        <p:spPr>
          <a:xfrm>
            <a:off x="227300" y="1463050"/>
            <a:ext cx="4123800" cy="3851700"/>
          </a:xfrm>
          <a:prstGeom prst="roundRect">
            <a:avLst>
              <a:gd fmla="val 2397" name="adj"/>
            </a:avLst>
          </a:prstGeom>
          <a:solidFill>
            <a:srgbClr val="B7CC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752" name="Google Shape;752;p44"/>
          <p:cNvGrpSpPr/>
          <p:nvPr/>
        </p:nvGrpSpPr>
        <p:grpSpPr>
          <a:xfrm rot="10800000">
            <a:off x="2619567" y="1461266"/>
            <a:ext cx="1495175" cy="3853309"/>
            <a:chOff x="2310125" y="238120"/>
            <a:chExt cx="2521800" cy="5241170"/>
          </a:xfrm>
        </p:grpSpPr>
        <p:sp>
          <p:nvSpPr>
            <p:cNvPr id="753" name="Google Shape;753;p44"/>
            <p:cNvSpPr/>
            <p:nvPr/>
          </p:nvSpPr>
          <p:spPr>
            <a:xfrm>
              <a:off x="4043824" y="238120"/>
              <a:ext cx="788101" cy="654925"/>
            </a:xfrm>
            <a:custGeom>
              <a:rect b="b" l="l" r="r" t="t"/>
              <a:pathLst>
                <a:path extrusionOk="0" h="26197" w="50641">
                  <a:moveTo>
                    <a:pt x="1" y="0"/>
                  </a:moveTo>
                  <a:lnTo>
                    <a:pt x="1" y="26197"/>
                  </a:lnTo>
                  <a:lnTo>
                    <a:pt x="50641" y="26197"/>
                  </a:lnTo>
                  <a:lnTo>
                    <a:pt x="5064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44"/>
            <p:cNvSpPr/>
            <p:nvPr/>
          </p:nvSpPr>
          <p:spPr>
            <a:xfrm>
              <a:off x="3666600" y="893025"/>
              <a:ext cx="377250" cy="654950"/>
            </a:xfrm>
            <a:custGeom>
              <a:rect b="b" l="l" r="r" t="t"/>
              <a:pathLst>
                <a:path extrusionOk="0" h="26198" w="15090">
                  <a:moveTo>
                    <a:pt x="0" y="1"/>
                  </a:moveTo>
                  <a:lnTo>
                    <a:pt x="0" y="26197"/>
                  </a:lnTo>
                  <a:lnTo>
                    <a:pt x="15090" y="26197"/>
                  </a:lnTo>
                  <a:lnTo>
                    <a:pt x="1509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44"/>
            <p:cNvSpPr/>
            <p:nvPr/>
          </p:nvSpPr>
          <p:spPr>
            <a:xfrm>
              <a:off x="4177004" y="893026"/>
              <a:ext cx="654917" cy="654950"/>
            </a:xfrm>
            <a:custGeom>
              <a:rect b="b" l="l" r="r" t="t"/>
              <a:pathLst>
                <a:path extrusionOk="0" h="26198" w="42083">
                  <a:moveTo>
                    <a:pt x="0" y="1"/>
                  </a:moveTo>
                  <a:lnTo>
                    <a:pt x="0" y="26197"/>
                  </a:lnTo>
                  <a:lnTo>
                    <a:pt x="42083" y="26197"/>
                  </a:lnTo>
                  <a:lnTo>
                    <a:pt x="4208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44"/>
            <p:cNvSpPr/>
            <p:nvPr/>
          </p:nvSpPr>
          <p:spPr>
            <a:xfrm>
              <a:off x="3435000" y="238125"/>
              <a:ext cx="420525" cy="654925"/>
            </a:xfrm>
            <a:custGeom>
              <a:rect b="b" l="l" r="r" t="t"/>
              <a:pathLst>
                <a:path extrusionOk="0" h="26197" w="16821">
                  <a:moveTo>
                    <a:pt x="1" y="0"/>
                  </a:moveTo>
                  <a:lnTo>
                    <a:pt x="1" y="26197"/>
                  </a:lnTo>
                  <a:lnTo>
                    <a:pt x="16820" y="26197"/>
                  </a:lnTo>
                  <a:lnTo>
                    <a:pt x="1682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44"/>
            <p:cNvSpPr/>
            <p:nvPr/>
          </p:nvSpPr>
          <p:spPr>
            <a:xfrm>
              <a:off x="3188625" y="893025"/>
              <a:ext cx="246400" cy="654950"/>
            </a:xfrm>
            <a:custGeom>
              <a:rect b="b" l="l" r="r" t="t"/>
              <a:pathLst>
                <a:path extrusionOk="0" h="26198" w="9856">
                  <a:moveTo>
                    <a:pt x="1" y="1"/>
                  </a:moveTo>
                  <a:lnTo>
                    <a:pt x="1" y="26197"/>
                  </a:lnTo>
                  <a:lnTo>
                    <a:pt x="9856" y="26197"/>
                  </a:lnTo>
                  <a:lnTo>
                    <a:pt x="985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44"/>
            <p:cNvSpPr/>
            <p:nvPr/>
          </p:nvSpPr>
          <p:spPr>
            <a:xfrm>
              <a:off x="3435000" y="1547950"/>
              <a:ext cx="246975" cy="654925"/>
            </a:xfrm>
            <a:custGeom>
              <a:rect b="b" l="l" r="r" t="t"/>
              <a:pathLst>
                <a:path extrusionOk="0" h="26197" w="9879">
                  <a:moveTo>
                    <a:pt x="1" y="0"/>
                  </a:moveTo>
                  <a:lnTo>
                    <a:pt x="1" y="26197"/>
                  </a:lnTo>
                  <a:lnTo>
                    <a:pt x="9879" y="26197"/>
                  </a:lnTo>
                  <a:lnTo>
                    <a:pt x="987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44"/>
            <p:cNvSpPr/>
            <p:nvPr/>
          </p:nvSpPr>
          <p:spPr>
            <a:xfrm>
              <a:off x="3188625" y="2857200"/>
              <a:ext cx="246400" cy="654950"/>
            </a:xfrm>
            <a:custGeom>
              <a:rect b="b" l="l" r="r" t="t"/>
              <a:pathLst>
                <a:path extrusionOk="0" h="26198" w="9856">
                  <a:moveTo>
                    <a:pt x="1" y="1"/>
                  </a:moveTo>
                  <a:lnTo>
                    <a:pt x="1" y="26197"/>
                  </a:lnTo>
                  <a:lnTo>
                    <a:pt x="9856" y="26197"/>
                  </a:lnTo>
                  <a:lnTo>
                    <a:pt x="985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44"/>
            <p:cNvSpPr/>
            <p:nvPr/>
          </p:nvSpPr>
          <p:spPr>
            <a:xfrm>
              <a:off x="2857505" y="4125429"/>
              <a:ext cx="1966982" cy="1353861"/>
            </a:xfrm>
            <a:custGeom>
              <a:rect b="b" l="l" r="r" t="t"/>
              <a:pathLst>
                <a:path extrusionOk="0" h="52394" w="97799">
                  <a:moveTo>
                    <a:pt x="8627" y="1"/>
                  </a:moveTo>
                  <a:lnTo>
                    <a:pt x="8627" y="26197"/>
                  </a:lnTo>
                  <a:lnTo>
                    <a:pt x="1" y="26197"/>
                  </a:lnTo>
                  <a:lnTo>
                    <a:pt x="1" y="52394"/>
                  </a:lnTo>
                  <a:lnTo>
                    <a:pt x="9719" y="52394"/>
                  </a:lnTo>
                  <a:lnTo>
                    <a:pt x="9719" y="26197"/>
                  </a:lnTo>
                  <a:lnTo>
                    <a:pt x="15955" y="26197"/>
                  </a:lnTo>
                  <a:lnTo>
                    <a:pt x="15955" y="52394"/>
                  </a:lnTo>
                  <a:lnTo>
                    <a:pt x="43085" y="52394"/>
                  </a:lnTo>
                  <a:lnTo>
                    <a:pt x="43085" y="26197"/>
                  </a:lnTo>
                  <a:lnTo>
                    <a:pt x="51324" y="26197"/>
                  </a:lnTo>
                  <a:lnTo>
                    <a:pt x="51324" y="52394"/>
                  </a:lnTo>
                  <a:lnTo>
                    <a:pt x="97799" y="52394"/>
                  </a:lnTo>
                  <a:lnTo>
                    <a:pt x="97799" y="26197"/>
                  </a:lnTo>
                  <a:lnTo>
                    <a:pt x="97799" y="1"/>
                  </a:lnTo>
                  <a:lnTo>
                    <a:pt x="58311" y="1"/>
                  </a:lnTo>
                  <a:lnTo>
                    <a:pt x="58311" y="26197"/>
                  </a:lnTo>
                  <a:lnTo>
                    <a:pt x="54487" y="26197"/>
                  </a:lnTo>
                  <a:lnTo>
                    <a:pt x="54487" y="1"/>
                  </a:lnTo>
                  <a:lnTo>
                    <a:pt x="38760" y="1"/>
                  </a:lnTo>
                  <a:lnTo>
                    <a:pt x="38760" y="26197"/>
                  </a:lnTo>
                  <a:lnTo>
                    <a:pt x="24354" y="26197"/>
                  </a:lnTo>
                  <a:lnTo>
                    <a:pt x="2435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44"/>
            <p:cNvSpPr/>
            <p:nvPr/>
          </p:nvSpPr>
          <p:spPr>
            <a:xfrm>
              <a:off x="2310125" y="4821950"/>
              <a:ext cx="172975" cy="654925"/>
            </a:xfrm>
            <a:custGeom>
              <a:rect b="b" l="l" r="r" t="t"/>
              <a:pathLst>
                <a:path extrusionOk="0" h="26197" w="6919">
                  <a:moveTo>
                    <a:pt x="0" y="0"/>
                  </a:moveTo>
                  <a:lnTo>
                    <a:pt x="0" y="26197"/>
                  </a:lnTo>
                  <a:lnTo>
                    <a:pt x="6919" y="26197"/>
                  </a:lnTo>
                  <a:lnTo>
                    <a:pt x="691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44"/>
            <p:cNvSpPr/>
            <p:nvPr/>
          </p:nvSpPr>
          <p:spPr>
            <a:xfrm>
              <a:off x="2571850" y="4167025"/>
              <a:ext cx="196900" cy="654950"/>
            </a:xfrm>
            <a:custGeom>
              <a:rect b="b" l="l" r="r" t="t"/>
              <a:pathLst>
                <a:path extrusionOk="0" h="26198" w="7876">
                  <a:moveTo>
                    <a:pt x="0" y="1"/>
                  </a:moveTo>
                  <a:lnTo>
                    <a:pt x="0" y="26197"/>
                  </a:lnTo>
                  <a:lnTo>
                    <a:pt x="7875" y="26197"/>
                  </a:lnTo>
                  <a:lnTo>
                    <a:pt x="787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44"/>
            <p:cNvSpPr/>
            <p:nvPr/>
          </p:nvSpPr>
          <p:spPr>
            <a:xfrm>
              <a:off x="4625903" y="2857210"/>
              <a:ext cx="206006" cy="1309850"/>
            </a:xfrm>
            <a:custGeom>
              <a:rect b="b" l="l" r="r" t="t"/>
              <a:pathLst>
                <a:path extrusionOk="0" h="52394" w="27358">
                  <a:moveTo>
                    <a:pt x="3506" y="1"/>
                  </a:moveTo>
                  <a:lnTo>
                    <a:pt x="3506" y="26197"/>
                  </a:lnTo>
                  <a:lnTo>
                    <a:pt x="1" y="26197"/>
                  </a:lnTo>
                  <a:lnTo>
                    <a:pt x="1" y="52394"/>
                  </a:lnTo>
                  <a:lnTo>
                    <a:pt x="27358" y="52394"/>
                  </a:lnTo>
                  <a:lnTo>
                    <a:pt x="27358" y="26197"/>
                  </a:lnTo>
                  <a:lnTo>
                    <a:pt x="2735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44"/>
            <p:cNvSpPr/>
            <p:nvPr/>
          </p:nvSpPr>
          <p:spPr>
            <a:xfrm>
              <a:off x="3920925" y="2857200"/>
              <a:ext cx="595200" cy="1309850"/>
            </a:xfrm>
            <a:custGeom>
              <a:rect b="b" l="l" r="r" t="t"/>
              <a:pathLst>
                <a:path extrusionOk="0" h="52394" w="23808">
                  <a:moveTo>
                    <a:pt x="1" y="1"/>
                  </a:moveTo>
                  <a:lnTo>
                    <a:pt x="1" y="26197"/>
                  </a:lnTo>
                  <a:lnTo>
                    <a:pt x="4393" y="26197"/>
                  </a:lnTo>
                  <a:lnTo>
                    <a:pt x="4393" y="52394"/>
                  </a:lnTo>
                  <a:lnTo>
                    <a:pt x="23807" y="52394"/>
                  </a:lnTo>
                  <a:lnTo>
                    <a:pt x="23807" y="26197"/>
                  </a:lnTo>
                  <a:lnTo>
                    <a:pt x="19415" y="26197"/>
                  </a:lnTo>
                  <a:lnTo>
                    <a:pt x="1941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44"/>
            <p:cNvSpPr/>
            <p:nvPr/>
          </p:nvSpPr>
          <p:spPr>
            <a:xfrm>
              <a:off x="3589200" y="3512125"/>
              <a:ext cx="112125" cy="654925"/>
            </a:xfrm>
            <a:custGeom>
              <a:rect b="b" l="l" r="r" t="t"/>
              <a:pathLst>
                <a:path extrusionOk="0" h="26197" w="4485">
                  <a:moveTo>
                    <a:pt x="1" y="0"/>
                  </a:moveTo>
                  <a:lnTo>
                    <a:pt x="1" y="26197"/>
                  </a:lnTo>
                  <a:lnTo>
                    <a:pt x="4484" y="26197"/>
                  </a:lnTo>
                  <a:lnTo>
                    <a:pt x="448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44"/>
            <p:cNvSpPr/>
            <p:nvPr/>
          </p:nvSpPr>
          <p:spPr>
            <a:xfrm>
              <a:off x="3681952" y="1547957"/>
              <a:ext cx="1149949" cy="1309275"/>
            </a:xfrm>
            <a:custGeom>
              <a:rect b="b" l="l" r="r" t="t"/>
              <a:pathLst>
                <a:path extrusionOk="0" h="52371" w="65116">
                  <a:moveTo>
                    <a:pt x="9856" y="0"/>
                  </a:moveTo>
                  <a:lnTo>
                    <a:pt x="9856" y="26197"/>
                  </a:lnTo>
                  <a:lnTo>
                    <a:pt x="1" y="26197"/>
                  </a:lnTo>
                  <a:lnTo>
                    <a:pt x="1" y="52371"/>
                  </a:lnTo>
                  <a:lnTo>
                    <a:pt x="10402" y="52371"/>
                  </a:lnTo>
                  <a:lnTo>
                    <a:pt x="10402" y="26197"/>
                  </a:lnTo>
                  <a:lnTo>
                    <a:pt x="18641" y="26197"/>
                  </a:lnTo>
                  <a:lnTo>
                    <a:pt x="18641" y="52371"/>
                  </a:lnTo>
                  <a:lnTo>
                    <a:pt x="37759" y="52371"/>
                  </a:lnTo>
                  <a:lnTo>
                    <a:pt x="37759" y="26197"/>
                  </a:lnTo>
                  <a:lnTo>
                    <a:pt x="41264" y="26197"/>
                  </a:lnTo>
                  <a:lnTo>
                    <a:pt x="41264" y="52371"/>
                  </a:lnTo>
                  <a:lnTo>
                    <a:pt x="65116" y="52371"/>
                  </a:lnTo>
                  <a:lnTo>
                    <a:pt x="65116" y="26197"/>
                  </a:lnTo>
                  <a:lnTo>
                    <a:pt x="65116" y="0"/>
                  </a:lnTo>
                  <a:lnTo>
                    <a:pt x="33366" y="0"/>
                  </a:lnTo>
                  <a:lnTo>
                    <a:pt x="33366" y="26197"/>
                  </a:lnTo>
                  <a:lnTo>
                    <a:pt x="28974" y="26197"/>
                  </a:lnTo>
                  <a:lnTo>
                    <a:pt x="2897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44"/>
            <p:cNvSpPr/>
            <p:nvPr/>
          </p:nvSpPr>
          <p:spPr>
            <a:xfrm>
              <a:off x="2942275" y="238125"/>
              <a:ext cx="246375" cy="654925"/>
            </a:xfrm>
            <a:custGeom>
              <a:rect b="b" l="l" r="r" t="t"/>
              <a:pathLst>
                <a:path extrusionOk="0" h="26197" w="9855">
                  <a:moveTo>
                    <a:pt x="0" y="0"/>
                  </a:moveTo>
                  <a:lnTo>
                    <a:pt x="0" y="26197"/>
                  </a:lnTo>
                  <a:lnTo>
                    <a:pt x="9855" y="26197"/>
                  </a:lnTo>
                  <a:lnTo>
                    <a:pt x="985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44"/>
            <p:cNvSpPr/>
            <p:nvPr/>
          </p:nvSpPr>
          <p:spPr>
            <a:xfrm>
              <a:off x="2571850" y="238125"/>
              <a:ext cx="123500" cy="654925"/>
            </a:xfrm>
            <a:custGeom>
              <a:rect b="b" l="l" r="r" t="t"/>
              <a:pathLst>
                <a:path extrusionOk="0" h="26197" w="4940">
                  <a:moveTo>
                    <a:pt x="0" y="0"/>
                  </a:moveTo>
                  <a:lnTo>
                    <a:pt x="0" y="26197"/>
                  </a:lnTo>
                  <a:lnTo>
                    <a:pt x="4939" y="26197"/>
                  </a:lnTo>
                  <a:lnTo>
                    <a:pt x="493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9" name="Google Shape;769;p44"/>
          <p:cNvSpPr/>
          <p:nvPr/>
        </p:nvSpPr>
        <p:spPr>
          <a:xfrm rot="-5400000">
            <a:off x="-161350" y="1851775"/>
            <a:ext cx="3851400" cy="3074100"/>
          </a:xfrm>
          <a:prstGeom prst="round2SameRect">
            <a:avLst>
              <a:gd fmla="val 2313" name="adj1"/>
              <a:gd fmla="val 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770" name="Google Shape;770;p44"/>
          <p:cNvSpPr txBox="1"/>
          <p:nvPr>
            <p:ph idx="2" type="title"/>
          </p:nvPr>
        </p:nvSpPr>
        <p:spPr>
          <a:xfrm>
            <a:off x="457200" y="663625"/>
            <a:ext cx="8229600" cy="3792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SemiBold"/>
              <a:buNone/>
              <a:defRPr>
                <a:latin typeface="Inter SemiBold"/>
                <a:ea typeface="Inter SemiBold"/>
                <a:cs typeface="Inter SemiBold"/>
                <a:sym typeface="Inter SemiBold"/>
              </a:defRPr>
            </a:lvl1pPr>
            <a:lvl2pPr lvl="1">
              <a:lnSpc>
                <a:spcPct val="80000"/>
              </a:lnSpc>
              <a:spcBef>
                <a:spcPts val="0"/>
              </a:spcBef>
              <a:spcAft>
                <a:spcPts val="0"/>
              </a:spcAft>
              <a:buSzPts val="3000"/>
              <a:buFont typeface="Inter SemiBold"/>
              <a:buNone/>
              <a:defRPr>
                <a:latin typeface="Inter SemiBold"/>
                <a:ea typeface="Inter SemiBold"/>
                <a:cs typeface="Inter SemiBold"/>
                <a:sym typeface="Inter SemiBold"/>
              </a:defRPr>
            </a:lvl2pPr>
            <a:lvl3pPr lvl="2">
              <a:lnSpc>
                <a:spcPct val="80000"/>
              </a:lnSpc>
              <a:spcBef>
                <a:spcPts val="0"/>
              </a:spcBef>
              <a:spcAft>
                <a:spcPts val="0"/>
              </a:spcAft>
              <a:buSzPts val="3000"/>
              <a:buFont typeface="Inter SemiBold"/>
              <a:buNone/>
              <a:defRPr>
                <a:latin typeface="Inter SemiBold"/>
                <a:ea typeface="Inter SemiBold"/>
                <a:cs typeface="Inter SemiBold"/>
                <a:sym typeface="Inter SemiBold"/>
              </a:defRPr>
            </a:lvl3pPr>
            <a:lvl4pPr lvl="3">
              <a:lnSpc>
                <a:spcPct val="80000"/>
              </a:lnSpc>
              <a:spcBef>
                <a:spcPts val="0"/>
              </a:spcBef>
              <a:spcAft>
                <a:spcPts val="0"/>
              </a:spcAft>
              <a:buSzPts val="3000"/>
              <a:buFont typeface="Inter SemiBold"/>
              <a:buNone/>
              <a:defRPr>
                <a:latin typeface="Inter SemiBold"/>
                <a:ea typeface="Inter SemiBold"/>
                <a:cs typeface="Inter SemiBold"/>
                <a:sym typeface="Inter SemiBold"/>
              </a:defRPr>
            </a:lvl4pPr>
            <a:lvl5pPr lvl="4">
              <a:lnSpc>
                <a:spcPct val="80000"/>
              </a:lnSpc>
              <a:spcBef>
                <a:spcPts val="0"/>
              </a:spcBef>
              <a:spcAft>
                <a:spcPts val="0"/>
              </a:spcAft>
              <a:buSzPts val="3000"/>
              <a:buFont typeface="Inter SemiBold"/>
              <a:buNone/>
              <a:defRPr>
                <a:latin typeface="Inter SemiBold"/>
                <a:ea typeface="Inter SemiBold"/>
                <a:cs typeface="Inter SemiBold"/>
                <a:sym typeface="Inter SemiBold"/>
              </a:defRPr>
            </a:lvl5pPr>
            <a:lvl6pPr lvl="5">
              <a:lnSpc>
                <a:spcPct val="80000"/>
              </a:lnSpc>
              <a:spcBef>
                <a:spcPts val="0"/>
              </a:spcBef>
              <a:spcAft>
                <a:spcPts val="0"/>
              </a:spcAft>
              <a:buSzPts val="3000"/>
              <a:buFont typeface="Inter SemiBold"/>
              <a:buNone/>
              <a:defRPr>
                <a:latin typeface="Inter SemiBold"/>
                <a:ea typeface="Inter SemiBold"/>
                <a:cs typeface="Inter SemiBold"/>
                <a:sym typeface="Inter SemiBold"/>
              </a:defRPr>
            </a:lvl6pPr>
            <a:lvl7pPr lvl="6">
              <a:lnSpc>
                <a:spcPct val="80000"/>
              </a:lnSpc>
              <a:spcBef>
                <a:spcPts val="0"/>
              </a:spcBef>
              <a:spcAft>
                <a:spcPts val="0"/>
              </a:spcAft>
              <a:buSzPts val="3000"/>
              <a:buFont typeface="Inter SemiBold"/>
              <a:buNone/>
              <a:defRPr>
                <a:latin typeface="Inter SemiBold"/>
                <a:ea typeface="Inter SemiBold"/>
                <a:cs typeface="Inter SemiBold"/>
                <a:sym typeface="Inter SemiBold"/>
              </a:defRPr>
            </a:lvl7pPr>
            <a:lvl8pPr lvl="7">
              <a:lnSpc>
                <a:spcPct val="80000"/>
              </a:lnSpc>
              <a:spcBef>
                <a:spcPts val="0"/>
              </a:spcBef>
              <a:spcAft>
                <a:spcPts val="0"/>
              </a:spcAft>
              <a:buSzPts val="3000"/>
              <a:buFont typeface="Inter SemiBold"/>
              <a:buNone/>
              <a:defRPr>
                <a:latin typeface="Inter SemiBold"/>
                <a:ea typeface="Inter SemiBold"/>
                <a:cs typeface="Inter SemiBold"/>
                <a:sym typeface="Inter SemiBold"/>
              </a:defRPr>
            </a:lvl8pPr>
            <a:lvl9pPr lvl="8">
              <a:lnSpc>
                <a:spcPct val="80000"/>
              </a:lnSpc>
              <a:spcBef>
                <a:spcPts val="0"/>
              </a:spcBef>
              <a:spcAft>
                <a:spcPts val="0"/>
              </a:spcAft>
              <a:buSzPts val="3000"/>
              <a:buFont typeface="Inter SemiBold"/>
              <a:buNone/>
              <a:defRPr>
                <a:latin typeface="Inter SemiBold"/>
                <a:ea typeface="Inter SemiBold"/>
                <a:cs typeface="Inter SemiBold"/>
                <a:sym typeface="Inter SemiBold"/>
              </a:defRPr>
            </a:lvl9pPr>
          </a:lstStyle>
          <a:p/>
        </p:txBody>
      </p:sp>
      <p:sp>
        <p:nvSpPr>
          <p:cNvPr id="771" name="Google Shape;771;p44"/>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772" name="Google Shape;772;p44"/>
          <p:cNvGrpSpPr/>
          <p:nvPr/>
        </p:nvGrpSpPr>
        <p:grpSpPr>
          <a:xfrm>
            <a:off x="457236" y="4663458"/>
            <a:ext cx="548356" cy="124830"/>
            <a:chOff x="1138300" y="2252975"/>
            <a:chExt cx="5334200" cy="1214300"/>
          </a:xfrm>
        </p:grpSpPr>
        <p:sp>
          <p:nvSpPr>
            <p:cNvPr id="773" name="Google Shape;773;p44"/>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774" name="Google Shape;774;p44"/>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775" name="Google Shape;775;p44"/>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776" name="Google Shape;776;p44"/>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777" name="Google Shape;777;p44"/>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778" name="Google Shape;778;p44"/>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779" name="Google Shape;779;p44"/>
          <p:cNvSpPr txBox="1"/>
          <p:nvPr>
            <p:ph idx="3" type="title"/>
          </p:nvPr>
        </p:nvSpPr>
        <p:spPr>
          <a:xfrm>
            <a:off x="619675" y="1822050"/>
            <a:ext cx="2541000" cy="1169100"/>
          </a:xfrm>
          <a:prstGeom prst="rect">
            <a:avLst/>
          </a:prstGeom>
        </p:spPr>
        <p:txBody>
          <a:bodyPr anchorCtr="0" anchor="t" bIns="0" lIns="0" spcFirstLastPara="1" rIns="0" wrap="square" tIns="0">
            <a:noAutofit/>
          </a:bodyPr>
          <a:lstStyle>
            <a:lvl1pPr lvl="0">
              <a:spcBef>
                <a:spcPts val="0"/>
              </a:spcBef>
              <a:spcAft>
                <a:spcPts val="0"/>
              </a:spcAft>
              <a:buSzPts val="8000"/>
              <a:buFont typeface="Inter SemiBold"/>
              <a:buNone/>
              <a:defRPr sz="8000">
                <a:latin typeface="Inter SemiBold"/>
                <a:ea typeface="Inter SemiBold"/>
                <a:cs typeface="Inter SemiBold"/>
                <a:sym typeface="Inter SemiBold"/>
              </a:defRPr>
            </a:lvl1pPr>
            <a:lvl2pPr lvl="1">
              <a:spcBef>
                <a:spcPts val="0"/>
              </a:spcBef>
              <a:spcAft>
                <a:spcPts val="0"/>
              </a:spcAft>
              <a:buSzPts val="8000"/>
              <a:buFont typeface="Inter SemiBold"/>
              <a:buNone/>
              <a:defRPr sz="8000">
                <a:latin typeface="Inter SemiBold"/>
                <a:ea typeface="Inter SemiBold"/>
                <a:cs typeface="Inter SemiBold"/>
                <a:sym typeface="Inter SemiBold"/>
              </a:defRPr>
            </a:lvl2pPr>
            <a:lvl3pPr lvl="2">
              <a:spcBef>
                <a:spcPts val="0"/>
              </a:spcBef>
              <a:spcAft>
                <a:spcPts val="0"/>
              </a:spcAft>
              <a:buSzPts val="8000"/>
              <a:buFont typeface="Inter SemiBold"/>
              <a:buNone/>
              <a:defRPr sz="8000">
                <a:latin typeface="Inter SemiBold"/>
                <a:ea typeface="Inter SemiBold"/>
                <a:cs typeface="Inter SemiBold"/>
                <a:sym typeface="Inter SemiBold"/>
              </a:defRPr>
            </a:lvl3pPr>
            <a:lvl4pPr lvl="3">
              <a:spcBef>
                <a:spcPts val="0"/>
              </a:spcBef>
              <a:spcAft>
                <a:spcPts val="0"/>
              </a:spcAft>
              <a:buSzPts val="8000"/>
              <a:buFont typeface="Inter SemiBold"/>
              <a:buNone/>
              <a:defRPr sz="8000">
                <a:latin typeface="Inter SemiBold"/>
                <a:ea typeface="Inter SemiBold"/>
                <a:cs typeface="Inter SemiBold"/>
                <a:sym typeface="Inter SemiBold"/>
              </a:defRPr>
            </a:lvl4pPr>
            <a:lvl5pPr lvl="4">
              <a:spcBef>
                <a:spcPts val="0"/>
              </a:spcBef>
              <a:spcAft>
                <a:spcPts val="0"/>
              </a:spcAft>
              <a:buSzPts val="8000"/>
              <a:buFont typeface="Inter SemiBold"/>
              <a:buNone/>
              <a:defRPr sz="8000">
                <a:latin typeface="Inter SemiBold"/>
                <a:ea typeface="Inter SemiBold"/>
                <a:cs typeface="Inter SemiBold"/>
                <a:sym typeface="Inter SemiBold"/>
              </a:defRPr>
            </a:lvl5pPr>
            <a:lvl6pPr lvl="5">
              <a:spcBef>
                <a:spcPts val="0"/>
              </a:spcBef>
              <a:spcAft>
                <a:spcPts val="0"/>
              </a:spcAft>
              <a:buSzPts val="8000"/>
              <a:buFont typeface="Inter SemiBold"/>
              <a:buNone/>
              <a:defRPr sz="8000">
                <a:latin typeface="Inter SemiBold"/>
                <a:ea typeface="Inter SemiBold"/>
                <a:cs typeface="Inter SemiBold"/>
                <a:sym typeface="Inter SemiBold"/>
              </a:defRPr>
            </a:lvl6pPr>
            <a:lvl7pPr lvl="6">
              <a:spcBef>
                <a:spcPts val="0"/>
              </a:spcBef>
              <a:spcAft>
                <a:spcPts val="0"/>
              </a:spcAft>
              <a:buSzPts val="8000"/>
              <a:buFont typeface="Inter SemiBold"/>
              <a:buNone/>
              <a:defRPr sz="8000">
                <a:latin typeface="Inter SemiBold"/>
                <a:ea typeface="Inter SemiBold"/>
                <a:cs typeface="Inter SemiBold"/>
                <a:sym typeface="Inter SemiBold"/>
              </a:defRPr>
            </a:lvl7pPr>
            <a:lvl8pPr lvl="7">
              <a:spcBef>
                <a:spcPts val="0"/>
              </a:spcBef>
              <a:spcAft>
                <a:spcPts val="0"/>
              </a:spcAft>
              <a:buSzPts val="8000"/>
              <a:buFont typeface="Inter SemiBold"/>
              <a:buNone/>
              <a:defRPr sz="8000">
                <a:latin typeface="Inter SemiBold"/>
                <a:ea typeface="Inter SemiBold"/>
                <a:cs typeface="Inter SemiBold"/>
                <a:sym typeface="Inter SemiBold"/>
              </a:defRPr>
            </a:lvl8pPr>
            <a:lvl9pPr lvl="8">
              <a:spcBef>
                <a:spcPts val="0"/>
              </a:spcBef>
              <a:spcAft>
                <a:spcPts val="0"/>
              </a:spcAft>
              <a:buSzPts val="8000"/>
              <a:buFont typeface="Inter SemiBold"/>
              <a:buNone/>
              <a:defRPr sz="8000">
                <a:latin typeface="Inter SemiBold"/>
                <a:ea typeface="Inter SemiBold"/>
                <a:cs typeface="Inter SemiBold"/>
                <a:sym typeface="Inter SemiBold"/>
              </a:defRPr>
            </a:lvl9pPr>
          </a:lstStyle>
          <a:p/>
        </p:txBody>
      </p:sp>
      <p:sp>
        <p:nvSpPr>
          <p:cNvPr id="780" name="Google Shape;780;p44"/>
          <p:cNvSpPr txBox="1"/>
          <p:nvPr>
            <p:ph idx="4" type="subTitle"/>
          </p:nvPr>
        </p:nvSpPr>
        <p:spPr>
          <a:xfrm>
            <a:off x="575000" y="3657600"/>
            <a:ext cx="2378700" cy="323100"/>
          </a:xfrm>
          <a:prstGeom prst="rect">
            <a:avLst/>
          </a:prstGeom>
        </p:spPr>
        <p:txBody>
          <a:bodyPr anchorCtr="0" anchor="t" bIns="0" lIns="0" spcFirstLastPara="1" rIns="0" wrap="square" tIns="0">
            <a:noAutofit/>
          </a:bodyPr>
          <a:lstStyle>
            <a:lvl1pPr lvl="0">
              <a:spcBef>
                <a:spcPts val="0"/>
              </a:spcBef>
              <a:spcAft>
                <a:spcPts val="0"/>
              </a:spcAft>
              <a:buSzPts val="1800"/>
              <a:buFont typeface="Inter SemiBold"/>
              <a:buNone/>
              <a:defRPr sz="1800">
                <a:latin typeface="Inter SemiBold"/>
                <a:ea typeface="Inter SemiBold"/>
                <a:cs typeface="Inter SemiBold"/>
                <a:sym typeface="Inter SemiBold"/>
              </a:defRPr>
            </a:lvl1pPr>
            <a:lvl2pPr lvl="1">
              <a:spcBef>
                <a:spcPts val="0"/>
              </a:spcBef>
              <a:spcAft>
                <a:spcPts val="0"/>
              </a:spcAft>
              <a:buSzPts val="1800"/>
              <a:buFont typeface="Inter SemiBold"/>
              <a:buNone/>
              <a:defRPr sz="1800">
                <a:latin typeface="Inter SemiBold"/>
                <a:ea typeface="Inter SemiBold"/>
                <a:cs typeface="Inter SemiBold"/>
                <a:sym typeface="Inter SemiBold"/>
              </a:defRPr>
            </a:lvl2pPr>
            <a:lvl3pPr lvl="2">
              <a:spcBef>
                <a:spcPts val="0"/>
              </a:spcBef>
              <a:spcAft>
                <a:spcPts val="0"/>
              </a:spcAft>
              <a:buSzPts val="1800"/>
              <a:buFont typeface="Inter SemiBold"/>
              <a:buNone/>
              <a:defRPr sz="1800">
                <a:latin typeface="Inter SemiBold"/>
                <a:ea typeface="Inter SemiBold"/>
                <a:cs typeface="Inter SemiBold"/>
                <a:sym typeface="Inter SemiBold"/>
              </a:defRPr>
            </a:lvl3pPr>
            <a:lvl4pPr lvl="3">
              <a:spcBef>
                <a:spcPts val="0"/>
              </a:spcBef>
              <a:spcAft>
                <a:spcPts val="0"/>
              </a:spcAft>
              <a:buSzPts val="1800"/>
              <a:buFont typeface="Inter SemiBold"/>
              <a:buNone/>
              <a:defRPr sz="1800">
                <a:latin typeface="Inter SemiBold"/>
                <a:ea typeface="Inter SemiBold"/>
                <a:cs typeface="Inter SemiBold"/>
                <a:sym typeface="Inter SemiBold"/>
              </a:defRPr>
            </a:lvl4pPr>
            <a:lvl5pPr lvl="4">
              <a:spcBef>
                <a:spcPts val="0"/>
              </a:spcBef>
              <a:spcAft>
                <a:spcPts val="0"/>
              </a:spcAft>
              <a:buSzPts val="1800"/>
              <a:buFont typeface="Inter SemiBold"/>
              <a:buNone/>
              <a:defRPr sz="1800">
                <a:latin typeface="Inter SemiBold"/>
                <a:ea typeface="Inter SemiBold"/>
                <a:cs typeface="Inter SemiBold"/>
                <a:sym typeface="Inter SemiBold"/>
              </a:defRPr>
            </a:lvl5pPr>
            <a:lvl6pPr lvl="5">
              <a:spcBef>
                <a:spcPts val="0"/>
              </a:spcBef>
              <a:spcAft>
                <a:spcPts val="0"/>
              </a:spcAft>
              <a:buSzPts val="1800"/>
              <a:buFont typeface="Inter SemiBold"/>
              <a:buNone/>
              <a:defRPr sz="1800">
                <a:latin typeface="Inter SemiBold"/>
                <a:ea typeface="Inter SemiBold"/>
                <a:cs typeface="Inter SemiBold"/>
                <a:sym typeface="Inter SemiBold"/>
              </a:defRPr>
            </a:lvl6pPr>
            <a:lvl7pPr lvl="6">
              <a:spcBef>
                <a:spcPts val="0"/>
              </a:spcBef>
              <a:spcAft>
                <a:spcPts val="0"/>
              </a:spcAft>
              <a:buSzPts val="1800"/>
              <a:buFont typeface="Inter SemiBold"/>
              <a:buNone/>
              <a:defRPr sz="1800">
                <a:latin typeface="Inter SemiBold"/>
                <a:ea typeface="Inter SemiBold"/>
                <a:cs typeface="Inter SemiBold"/>
                <a:sym typeface="Inter SemiBold"/>
              </a:defRPr>
            </a:lvl7pPr>
            <a:lvl8pPr lvl="7">
              <a:spcBef>
                <a:spcPts val="0"/>
              </a:spcBef>
              <a:spcAft>
                <a:spcPts val="0"/>
              </a:spcAft>
              <a:buSzPts val="1800"/>
              <a:buFont typeface="Inter SemiBold"/>
              <a:buNone/>
              <a:defRPr sz="1800">
                <a:latin typeface="Inter SemiBold"/>
                <a:ea typeface="Inter SemiBold"/>
                <a:cs typeface="Inter SemiBold"/>
                <a:sym typeface="Inter SemiBold"/>
              </a:defRPr>
            </a:lvl8pPr>
            <a:lvl9pPr lvl="8">
              <a:spcBef>
                <a:spcPts val="0"/>
              </a:spcBef>
              <a:spcAft>
                <a:spcPts val="0"/>
              </a:spcAft>
              <a:buSzPts val="1800"/>
              <a:buFont typeface="Inter SemiBold"/>
              <a:buNone/>
              <a:defRPr sz="1800">
                <a:latin typeface="Inter SemiBold"/>
                <a:ea typeface="Inter SemiBold"/>
                <a:cs typeface="Inter SemiBold"/>
                <a:sym typeface="Inter SemiBold"/>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ig Stat">
  <p:cSld name="CUSTOM_1_2_1_1_2_1_1_1_1_1_1">
    <p:bg>
      <p:bgPr>
        <a:solidFill>
          <a:schemeClr val="lt1"/>
        </a:solidFill>
      </p:bgPr>
    </p:bg>
    <p:spTree>
      <p:nvGrpSpPr>
        <p:cNvPr id="781" name="Shape 781"/>
        <p:cNvGrpSpPr/>
        <p:nvPr/>
      </p:nvGrpSpPr>
      <p:grpSpPr>
        <a:xfrm>
          <a:off x="0" y="0"/>
          <a:ext cx="0" cy="0"/>
          <a:chOff x="0" y="0"/>
          <a:chExt cx="0" cy="0"/>
        </a:xfrm>
      </p:grpSpPr>
      <p:sp>
        <p:nvSpPr>
          <p:cNvPr id="782" name="Google Shape;782;p45"/>
          <p:cNvSpPr/>
          <p:nvPr/>
        </p:nvSpPr>
        <p:spPr>
          <a:xfrm>
            <a:off x="3170008" y="1463050"/>
            <a:ext cx="2773500" cy="3851700"/>
          </a:xfrm>
          <a:prstGeom prst="roundRect">
            <a:avLst>
              <a:gd fmla="val 2332" name="adj"/>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783" name="Google Shape;783;p45"/>
          <p:cNvSpPr/>
          <p:nvPr/>
        </p:nvSpPr>
        <p:spPr>
          <a:xfrm>
            <a:off x="227300" y="1463050"/>
            <a:ext cx="2773500" cy="3851700"/>
          </a:xfrm>
          <a:prstGeom prst="roundRect">
            <a:avLst>
              <a:gd fmla="val 2177"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784" name="Google Shape;784;p45"/>
          <p:cNvSpPr/>
          <p:nvPr/>
        </p:nvSpPr>
        <p:spPr>
          <a:xfrm>
            <a:off x="6112708" y="1463050"/>
            <a:ext cx="2773500" cy="3851700"/>
          </a:xfrm>
          <a:prstGeom prst="roundRect">
            <a:avLst>
              <a:gd fmla="val 2025"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785" name="Google Shape;785;p45"/>
          <p:cNvSpPr txBox="1"/>
          <p:nvPr>
            <p:ph type="title"/>
          </p:nvPr>
        </p:nvSpPr>
        <p:spPr>
          <a:xfrm>
            <a:off x="3490100" y="1822050"/>
            <a:ext cx="2086200" cy="1169100"/>
          </a:xfrm>
          <a:prstGeom prst="rect">
            <a:avLst/>
          </a:prstGeom>
        </p:spPr>
        <p:txBody>
          <a:bodyPr anchorCtr="0" anchor="t" bIns="0" lIns="0" spcFirstLastPara="1" rIns="0" wrap="square" tIns="0">
            <a:noAutofit/>
          </a:bodyPr>
          <a:lstStyle>
            <a:lvl1pPr lvl="0">
              <a:spcBef>
                <a:spcPts val="0"/>
              </a:spcBef>
              <a:spcAft>
                <a:spcPts val="0"/>
              </a:spcAft>
              <a:buSzPts val="6000"/>
              <a:buFont typeface="Inter SemiBold"/>
              <a:buNone/>
              <a:defRPr sz="6000">
                <a:latin typeface="Inter SemiBold"/>
                <a:ea typeface="Inter SemiBold"/>
                <a:cs typeface="Inter SemiBold"/>
                <a:sym typeface="Inter SemiBold"/>
              </a:defRPr>
            </a:lvl1pPr>
            <a:lvl2pPr lvl="1">
              <a:spcBef>
                <a:spcPts val="0"/>
              </a:spcBef>
              <a:spcAft>
                <a:spcPts val="0"/>
              </a:spcAft>
              <a:buSzPts val="6000"/>
              <a:buFont typeface="Inter SemiBold"/>
              <a:buNone/>
              <a:defRPr sz="6000">
                <a:latin typeface="Inter SemiBold"/>
                <a:ea typeface="Inter SemiBold"/>
                <a:cs typeface="Inter SemiBold"/>
                <a:sym typeface="Inter SemiBold"/>
              </a:defRPr>
            </a:lvl2pPr>
            <a:lvl3pPr lvl="2">
              <a:spcBef>
                <a:spcPts val="0"/>
              </a:spcBef>
              <a:spcAft>
                <a:spcPts val="0"/>
              </a:spcAft>
              <a:buSzPts val="6000"/>
              <a:buFont typeface="Inter SemiBold"/>
              <a:buNone/>
              <a:defRPr sz="6000">
                <a:latin typeface="Inter SemiBold"/>
                <a:ea typeface="Inter SemiBold"/>
                <a:cs typeface="Inter SemiBold"/>
                <a:sym typeface="Inter SemiBold"/>
              </a:defRPr>
            </a:lvl3pPr>
            <a:lvl4pPr lvl="3">
              <a:spcBef>
                <a:spcPts val="0"/>
              </a:spcBef>
              <a:spcAft>
                <a:spcPts val="0"/>
              </a:spcAft>
              <a:buSzPts val="6000"/>
              <a:buFont typeface="Inter SemiBold"/>
              <a:buNone/>
              <a:defRPr sz="6000">
                <a:latin typeface="Inter SemiBold"/>
                <a:ea typeface="Inter SemiBold"/>
                <a:cs typeface="Inter SemiBold"/>
                <a:sym typeface="Inter SemiBold"/>
              </a:defRPr>
            </a:lvl4pPr>
            <a:lvl5pPr lvl="4">
              <a:spcBef>
                <a:spcPts val="0"/>
              </a:spcBef>
              <a:spcAft>
                <a:spcPts val="0"/>
              </a:spcAft>
              <a:buSzPts val="6000"/>
              <a:buFont typeface="Inter SemiBold"/>
              <a:buNone/>
              <a:defRPr sz="6000">
                <a:latin typeface="Inter SemiBold"/>
                <a:ea typeface="Inter SemiBold"/>
                <a:cs typeface="Inter SemiBold"/>
                <a:sym typeface="Inter SemiBold"/>
              </a:defRPr>
            </a:lvl5pPr>
            <a:lvl6pPr lvl="5">
              <a:spcBef>
                <a:spcPts val="0"/>
              </a:spcBef>
              <a:spcAft>
                <a:spcPts val="0"/>
              </a:spcAft>
              <a:buSzPts val="6000"/>
              <a:buFont typeface="Inter SemiBold"/>
              <a:buNone/>
              <a:defRPr sz="6000">
                <a:latin typeface="Inter SemiBold"/>
                <a:ea typeface="Inter SemiBold"/>
                <a:cs typeface="Inter SemiBold"/>
                <a:sym typeface="Inter SemiBold"/>
              </a:defRPr>
            </a:lvl6pPr>
            <a:lvl7pPr lvl="6">
              <a:spcBef>
                <a:spcPts val="0"/>
              </a:spcBef>
              <a:spcAft>
                <a:spcPts val="0"/>
              </a:spcAft>
              <a:buSzPts val="6000"/>
              <a:buFont typeface="Inter SemiBold"/>
              <a:buNone/>
              <a:defRPr sz="6000">
                <a:latin typeface="Inter SemiBold"/>
                <a:ea typeface="Inter SemiBold"/>
                <a:cs typeface="Inter SemiBold"/>
                <a:sym typeface="Inter SemiBold"/>
              </a:defRPr>
            </a:lvl7pPr>
            <a:lvl8pPr lvl="7">
              <a:spcBef>
                <a:spcPts val="0"/>
              </a:spcBef>
              <a:spcAft>
                <a:spcPts val="0"/>
              </a:spcAft>
              <a:buSzPts val="6000"/>
              <a:buFont typeface="Inter SemiBold"/>
              <a:buNone/>
              <a:defRPr sz="6000">
                <a:latin typeface="Inter SemiBold"/>
                <a:ea typeface="Inter SemiBold"/>
                <a:cs typeface="Inter SemiBold"/>
                <a:sym typeface="Inter SemiBold"/>
              </a:defRPr>
            </a:lvl8pPr>
            <a:lvl9pPr lvl="8">
              <a:spcBef>
                <a:spcPts val="0"/>
              </a:spcBef>
              <a:spcAft>
                <a:spcPts val="0"/>
              </a:spcAft>
              <a:buSzPts val="6000"/>
              <a:buFont typeface="Inter SemiBold"/>
              <a:buNone/>
              <a:defRPr sz="6000">
                <a:latin typeface="Inter SemiBold"/>
                <a:ea typeface="Inter SemiBold"/>
                <a:cs typeface="Inter SemiBold"/>
                <a:sym typeface="Inter SemiBold"/>
              </a:defRPr>
            </a:lvl9pPr>
          </a:lstStyle>
          <a:p/>
        </p:txBody>
      </p:sp>
      <p:sp>
        <p:nvSpPr>
          <p:cNvPr id="786" name="Google Shape;786;p45"/>
          <p:cNvSpPr txBox="1"/>
          <p:nvPr>
            <p:ph idx="1" type="subTitle"/>
          </p:nvPr>
        </p:nvSpPr>
        <p:spPr>
          <a:xfrm>
            <a:off x="3490100" y="3334500"/>
            <a:ext cx="1953000" cy="323100"/>
          </a:xfrm>
          <a:prstGeom prst="rect">
            <a:avLst/>
          </a:prstGeom>
        </p:spPr>
        <p:txBody>
          <a:bodyPr anchorCtr="0" anchor="t" bIns="0" lIns="0" spcFirstLastPara="1" rIns="0" wrap="square" tIns="0">
            <a:noAutofit/>
          </a:bodyPr>
          <a:lstStyle>
            <a:lvl1pPr lvl="0">
              <a:spcBef>
                <a:spcPts val="0"/>
              </a:spcBef>
              <a:spcAft>
                <a:spcPts val="0"/>
              </a:spcAft>
              <a:buSzPts val="1600"/>
              <a:buFont typeface="Inter SemiBold"/>
              <a:buNone/>
              <a:defRPr sz="1600">
                <a:latin typeface="Inter SemiBold"/>
                <a:ea typeface="Inter SemiBold"/>
                <a:cs typeface="Inter SemiBold"/>
                <a:sym typeface="Inter SemiBold"/>
              </a:defRPr>
            </a:lvl1pPr>
            <a:lvl2pPr lvl="1">
              <a:spcBef>
                <a:spcPts val="0"/>
              </a:spcBef>
              <a:spcAft>
                <a:spcPts val="0"/>
              </a:spcAft>
              <a:buSzPts val="1600"/>
              <a:buFont typeface="Inter SemiBold"/>
              <a:buNone/>
              <a:defRPr sz="1600">
                <a:latin typeface="Inter SemiBold"/>
                <a:ea typeface="Inter SemiBold"/>
                <a:cs typeface="Inter SemiBold"/>
                <a:sym typeface="Inter SemiBold"/>
              </a:defRPr>
            </a:lvl2pPr>
            <a:lvl3pPr lvl="2">
              <a:spcBef>
                <a:spcPts val="0"/>
              </a:spcBef>
              <a:spcAft>
                <a:spcPts val="0"/>
              </a:spcAft>
              <a:buSzPts val="1600"/>
              <a:buFont typeface="Inter SemiBold"/>
              <a:buNone/>
              <a:defRPr sz="1600">
                <a:latin typeface="Inter SemiBold"/>
                <a:ea typeface="Inter SemiBold"/>
                <a:cs typeface="Inter SemiBold"/>
                <a:sym typeface="Inter SemiBold"/>
              </a:defRPr>
            </a:lvl3pPr>
            <a:lvl4pPr lvl="3">
              <a:spcBef>
                <a:spcPts val="0"/>
              </a:spcBef>
              <a:spcAft>
                <a:spcPts val="0"/>
              </a:spcAft>
              <a:buSzPts val="1600"/>
              <a:buFont typeface="Inter SemiBold"/>
              <a:buNone/>
              <a:defRPr sz="1600">
                <a:latin typeface="Inter SemiBold"/>
                <a:ea typeface="Inter SemiBold"/>
                <a:cs typeface="Inter SemiBold"/>
                <a:sym typeface="Inter SemiBold"/>
              </a:defRPr>
            </a:lvl4pPr>
            <a:lvl5pPr lvl="4">
              <a:spcBef>
                <a:spcPts val="0"/>
              </a:spcBef>
              <a:spcAft>
                <a:spcPts val="0"/>
              </a:spcAft>
              <a:buSzPts val="1600"/>
              <a:buFont typeface="Inter SemiBold"/>
              <a:buNone/>
              <a:defRPr sz="1600">
                <a:latin typeface="Inter SemiBold"/>
                <a:ea typeface="Inter SemiBold"/>
                <a:cs typeface="Inter SemiBold"/>
                <a:sym typeface="Inter SemiBold"/>
              </a:defRPr>
            </a:lvl5pPr>
            <a:lvl6pPr lvl="5">
              <a:spcBef>
                <a:spcPts val="0"/>
              </a:spcBef>
              <a:spcAft>
                <a:spcPts val="0"/>
              </a:spcAft>
              <a:buSzPts val="1600"/>
              <a:buFont typeface="Inter SemiBold"/>
              <a:buNone/>
              <a:defRPr sz="1600">
                <a:latin typeface="Inter SemiBold"/>
                <a:ea typeface="Inter SemiBold"/>
                <a:cs typeface="Inter SemiBold"/>
                <a:sym typeface="Inter SemiBold"/>
              </a:defRPr>
            </a:lvl6pPr>
            <a:lvl7pPr lvl="6">
              <a:spcBef>
                <a:spcPts val="0"/>
              </a:spcBef>
              <a:spcAft>
                <a:spcPts val="0"/>
              </a:spcAft>
              <a:buSzPts val="1600"/>
              <a:buFont typeface="Inter SemiBold"/>
              <a:buNone/>
              <a:defRPr sz="1600">
                <a:latin typeface="Inter SemiBold"/>
                <a:ea typeface="Inter SemiBold"/>
                <a:cs typeface="Inter SemiBold"/>
                <a:sym typeface="Inter SemiBold"/>
              </a:defRPr>
            </a:lvl7pPr>
            <a:lvl8pPr lvl="7">
              <a:spcBef>
                <a:spcPts val="0"/>
              </a:spcBef>
              <a:spcAft>
                <a:spcPts val="0"/>
              </a:spcAft>
              <a:buSzPts val="1600"/>
              <a:buFont typeface="Inter SemiBold"/>
              <a:buNone/>
              <a:defRPr sz="1600">
                <a:latin typeface="Inter SemiBold"/>
                <a:ea typeface="Inter SemiBold"/>
                <a:cs typeface="Inter SemiBold"/>
                <a:sym typeface="Inter SemiBold"/>
              </a:defRPr>
            </a:lvl8pPr>
            <a:lvl9pPr lvl="8">
              <a:spcBef>
                <a:spcPts val="0"/>
              </a:spcBef>
              <a:spcAft>
                <a:spcPts val="0"/>
              </a:spcAft>
              <a:buSzPts val="1600"/>
              <a:buFont typeface="Inter SemiBold"/>
              <a:buNone/>
              <a:defRPr sz="1600">
                <a:latin typeface="Inter SemiBold"/>
                <a:ea typeface="Inter SemiBold"/>
                <a:cs typeface="Inter SemiBold"/>
                <a:sym typeface="Inter SemiBold"/>
              </a:defRPr>
            </a:lvl9pPr>
          </a:lstStyle>
          <a:p/>
        </p:txBody>
      </p:sp>
      <p:sp>
        <p:nvSpPr>
          <p:cNvPr id="787" name="Google Shape;787;p45"/>
          <p:cNvSpPr txBox="1"/>
          <p:nvPr>
            <p:ph idx="2" type="title"/>
          </p:nvPr>
        </p:nvSpPr>
        <p:spPr>
          <a:xfrm>
            <a:off x="457200" y="663625"/>
            <a:ext cx="8229600" cy="3792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SemiBold"/>
              <a:buNone/>
              <a:defRPr>
                <a:latin typeface="Inter SemiBold"/>
                <a:ea typeface="Inter SemiBold"/>
                <a:cs typeface="Inter SemiBold"/>
                <a:sym typeface="Inter SemiBold"/>
              </a:defRPr>
            </a:lvl1pPr>
            <a:lvl2pPr lvl="1">
              <a:lnSpc>
                <a:spcPct val="80000"/>
              </a:lnSpc>
              <a:spcBef>
                <a:spcPts val="0"/>
              </a:spcBef>
              <a:spcAft>
                <a:spcPts val="0"/>
              </a:spcAft>
              <a:buSzPts val="3000"/>
              <a:buFont typeface="Inter SemiBold"/>
              <a:buNone/>
              <a:defRPr>
                <a:latin typeface="Inter SemiBold"/>
                <a:ea typeface="Inter SemiBold"/>
                <a:cs typeface="Inter SemiBold"/>
                <a:sym typeface="Inter SemiBold"/>
              </a:defRPr>
            </a:lvl2pPr>
            <a:lvl3pPr lvl="2">
              <a:lnSpc>
                <a:spcPct val="80000"/>
              </a:lnSpc>
              <a:spcBef>
                <a:spcPts val="0"/>
              </a:spcBef>
              <a:spcAft>
                <a:spcPts val="0"/>
              </a:spcAft>
              <a:buSzPts val="3000"/>
              <a:buFont typeface="Inter SemiBold"/>
              <a:buNone/>
              <a:defRPr>
                <a:latin typeface="Inter SemiBold"/>
                <a:ea typeface="Inter SemiBold"/>
                <a:cs typeface="Inter SemiBold"/>
                <a:sym typeface="Inter SemiBold"/>
              </a:defRPr>
            </a:lvl3pPr>
            <a:lvl4pPr lvl="3">
              <a:lnSpc>
                <a:spcPct val="80000"/>
              </a:lnSpc>
              <a:spcBef>
                <a:spcPts val="0"/>
              </a:spcBef>
              <a:spcAft>
                <a:spcPts val="0"/>
              </a:spcAft>
              <a:buSzPts val="3000"/>
              <a:buFont typeface="Inter SemiBold"/>
              <a:buNone/>
              <a:defRPr>
                <a:latin typeface="Inter SemiBold"/>
                <a:ea typeface="Inter SemiBold"/>
                <a:cs typeface="Inter SemiBold"/>
                <a:sym typeface="Inter SemiBold"/>
              </a:defRPr>
            </a:lvl4pPr>
            <a:lvl5pPr lvl="4">
              <a:lnSpc>
                <a:spcPct val="80000"/>
              </a:lnSpc>
              <a:spcBef>
                <a:spcPts val="0"/>
              </a:spcBef>
              <a:spcAft>
                <a:spcPts val="0"/>
              </a:spcAft>
              <a:buSzPts val="3000"/>
              <a:buFont typeface="Inter SemiBold"/>
              <a:buNone/>
              <a:defRPr>
                <a:latin typeface="Inter SemiBold"/>
                <a:ea typeface="Inter SemiBold"/>
                <a:cs typeface="Inter SemiBold"/>
                <a:sym typeface="Inter SemiBold"/>
              </a:defRPr>
            </a:lvl5pPr>
            <a:lvl6pPr lvl="5">
              <a:lnSpc>
                <a:spcPct val="80000"/>
              </a:lnSpc>
              <a:spcBef>
                <a:spcPts val="0"/>
              </a:spcBef>
              <a:spcAft>
                <a:spcPts val="0"/>
              </a:spcAft>
              <a:buSzPts val="3000"/>
              <a:buFont typeface="Inter SemiBold"/>
              <a:buNone/>
              <a:defRPr>
                <a:latin typeface="Inter SemiBold"/>
                <a:ea typeface="Inter SemiBold"/>
                <a:cs typeface="Inter SemiBold"/>
                <a:sym typeface="Inter SemiBold"/>
              </a:defRPr>
            </a:lvl6pPr>
            <a:lvl7pPr lvl="6">
              <a:lnSpc>
                <a:spcPct val="80000"/>
              </a:lnSpc>
              <a:spcBef>
                <a:spcPts val="0"/>
              </a:spcBef>
              <a:spcAft>
                <a:spcPts val="0"/>
              </a:spcAft>
              <a:buSzPts val="3000"/>
              <a:buFont typeface="Inter SemiBold"/>
              <a:buNone/>
              <a:defRPr>
                <a:latin typeface="Inter SemiBold"/>
                <a:ea typeface="Inter SemiBold"/>
                <a:cs typeface="Inter SemiBold"/>
                <a:sym typeface="Inter SemiBold"/>
              </a:defRPr>
            </a:lvl7pPr>
            <a:lvl8pPr lvl="7">
              <a:lnSpc>
                <a:spcPct val="80000"/>
              </a:lnSpc>
              <a:spcBef>
                <a:spcPts val="0"/>
              </a:spcBef>
              <a:spcAft>
                <a:spcPts val="0"/>
              </a:spcAft>
              <a:buSzPts val="3000"/>
              <a:buFont typeface="Inter SemiBold"/>
              <a:buNone/>
              <a:defRPr>
                <a:latin typeface="Inter SemiBold"/>
                <a:ea typeface="Inter SemiBold"/>
                <a:cs typeface="Inter SemiBold"/>
                <a:sym typeface="Inter SemiBold"/>
              </a:defRPr>
            </a:lvl8pPr>
            <a:lvl9pPr lvl="8">
              <a:lnSpc>
                <a:spcPct val="80000"/>
              </a:lnSpc>
              <a:spcBef>
                <a:spcPts val="0"/>
              </a:spcBef>
              <a:spcAft>
                <a:spcPts val="0"/>
              </a:spcAft>
              <a:buSzPts val="3000"/>
              <a:buFont typeface="Inter SemiBold"/>
              <a:buNone/>
              <a:defRPr>
                <a:latin typeface="Inter SemiBold"/>
                <a:ea typeface="Inter SemiBold"/>
                <a:cs typeface="Inter SemiBold"/>
                <a:sym typeface="Inter SemiBold"/>
              </a:defRPr>
            </a:lvl9pPr>
          </a:lstStyle>
          <a:p/>
        </p:txBody>
      </p:sp>
      <p:sp>
        <p:nvSpPr>
          <p:cNvPr id="788" name="Google Shape;788;p45"/>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789" name="Google Shape;789;p45"/>
          <p:cNvGrpSpPr/>
          <p:nvPr/>
        </p:nvGrpSpPr>
        <p:grpSpPr>
          <a:xfrm>
            <a:off x="457236" y="4663458"/>
            <a:ext cx="548356" cy="124830"/>
            <a:chOff x="1138300" y="2252975"/>
            <a:chExt cx="5334200" cy="1214300"/>
          </a:xfrm>
        </p:grpSpPr>
        <p:sp>
          <p:nvSpPr>
            <p:cNvPr id="790" name="Google Shape;790;p45"/>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791" name="Google Shape;791;p45"/>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792" name="Google Shape;792;p45"/>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793" name="Google Shape;793;p45"/>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794" name="Google Shape;794;p45"/>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795" name="Google Shape;795;p45"/>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796" name="Google Shape;796;p45"/>
          <p:cNvSpPr txBox="1"/>
          <p:nvPr>
            <p:ph idx="3" type="title"/>
          </p:nvPr>
        </p:nvSpPr>
        <p:spPr>
          <a:xfrm>
            <a:off x="611045" y="1822050"/>
            <a:ext cx="2050200" cy="1169100"/>
          </a:xfrm>
          <a:prstGeom prst="rect">
            <a:avLst/>
          </a:prstGeom>
        </p:spPr>
        <p:txBody>
          <a:bodyPr anchorCtr="0" anchor="t" bIns="0" lIns="0" spcFirstLastPara="1" rIns="0" wrap="square" tIns="0">
            <a:noAutofit/>
          </a:bodyPr>
          <a:lstStyle>
            <a:lvl1pPr lvl="0">
              <a:spcBef>
                <a:spcPts val="0"/>
              </a:spcBef>
              <a:spcAft>
                <a:spcPts val="0"/>
              </a:spcAft>
              <a:buSzPts val="6000"/>
              <a:buFont typeface="Inter SemiBold"/>
              <a:buNone/>
              <a:defRPr sz="6000">
                <a:latin typeface="Inter SemiBold"/>
                <a:ea typeface="Inter SemiBold"/>
                <a:cs typeface="Inter SemiBold"/>
                <a:sym typeface="Inter SemiBold"/>
              </a:defRPr>
            </a:lvl1pPr>
            <a:lvl2pPr lvl="1">
              <a:spcBef>
                <a:spcPts val="0"/>
              </a:spcBef>
              <a:spcAft>
                <a:spcPts val="0"/>
              </a:spcAft>
              <a:buSzPts val="6000"/>
              <a:buFont typeface="Inter SemiBold"/>
              <a:buNone/>
              <a:defRPr sz="6000">
                <a:latin typeface="Inter SemiBold"/>
                <a:ea typeface="Inter SemiBold"/>
                <a:cs typeface="Inter SemiBold"/>
                <a:sym typeface="Inter SemiBold"/>
              </a:defRPr>
            </a:lvl2pPr>
            <a:lvl3pPr lvl="2">
              <a:spcBef>
                <a:spcPts val="0"/>
              </a:spcBef>
              <a:spcAft>
                <a:spcPts val="0"/>
              </a:spcAft>
              <a:buSzPts val="6000"/>
              <a:buFont typeface="Inter SemiBold"/>
              <a:buNone/>
              <a:defRPr sz="6000">
                <a:latin typeface="Inter SemiBold"/>
                <a:ea typeface="Inter SemiBold"/>
                <a:cs typeface="Inter SemiBold"/>
                <a:sym typeface="Inter SemiBold"/>
              </a:defRPr>
            </a:lvl3pPr>
            <a:lvl4pPr lvl="3">
              <a:spcBef>
                <a:spcPts val="0"/>
              </a:spcBef>
              <a:spcAft>
                <a:spcPts val="0"/>
              </a:spcAft>
              <a:buSzPts val="6000"/>
              <a:buFont typeface="Inter SemiBold"/>
              <a:buNone/>
              <a:defRPr sz="6000">
                <a:latin typeface="Inter SemiBold"/>
                <a:ea typeface="Inter SemiBold"/>
                <a:cs typeface="Inter SemiBold"/>
                <a:sym typeface="Inter SemiBold"/>
              </a:defRPr>
            </a:lvl4pPr>
            <a:lvl5pPr lvl="4">
              <a:spcBef>
                <a:spcPts val="0"/>
              </a:spcBef>
              <a:spcAft>
                <a:spcPts val="0"/>
              </a:spcAft>
              <a:buSzPts val="6000"/>
              <a:buFont typeface="Inter SemiBold"/>
              <a:buNone/>
              <a:defRPr sz="6000">
                <a:latin typeface="Inter SemiBold"/>
                <a:ea typeface="Inter SemiBold"/>
                <a:cs typeface="Inter SemiBold"/>
                <a:sym typeface="Inter SemiBold"/>
              </a:defRPr>
            </a:lvl5pPr>
            <a:lvl6pPr lvl="5">
              <a:spcBef>
                <a:spcPts val="0"/>
              </a:spcBef>
              <a:spcAft>
                <a:spcPts val="0"/>
              </a:spcAft>
              <a:buSzPts val="6000"/>
              <a:buFont typeface="Inter SemiBold"/>
              <a:buNone/>
              <a:defRPr sz="6000">
                <a:latin typeface="Inter SemiBold"/>
                <a:ea typeface="Inter SemiBold"/>
                <a:cs typeface="Inter SemiBold"/>
                <a:sym typeface="Inter SemiBold"/>
              </a:defRPr>
            </a:lvl6pPr>
            <a:lvl7pPr lvl="6">
              <a:spcBef>
                <a:spcPts val="0"/>
              </a:spcBef>
              <a:spcAft>
                <a:spcPts val="0"/>
              </a:spcAft>
              <a:buSzPts val="6000"/>
              <a:buFont typeface="Inter SemiBold"/>
              <a:buNone/>
              <a:defRPr sz="6000">
                <a:latin typeface="Inter SemiBold"/>
                <a:ea typeface="Inter SemiBold"/>
                <a:cs typeface="Inter SemiBold"/>
                <a:sym typeface="Inter SemiBold"/>
              </a:defRPr>
            </a:lvl7pPr>
            <a:lvl8pPr lvl="7">
              <a:spcBef>
                <a:spcPts val="0"/>
              </a:spcBef>
              <a:spcAft>
                <a:spcPts val="0"/>
              </a:spcAft>
              <a:buSzPts val="6000"/>
              <a:buFont typeface="Inter SemiBold"/>
              <a:buNone/>
              <a:defRPr sz="6000">
                <a:latin typeface="Inter SemiBold"/>
                <a:ea typeface="Inter SemiBold"/>
                <a:cs typeface="Inter SemiBold"/>
                <a:sym typeface="Inter SemiBold"/>
              </a:defRPr>
            </a:lvl8pPr>
            <a:lvl9pPr lvl="8">
              <a:spcBef>
                <a:spcPts val="0"/>
              </a:spcBef>
              <a:spcAft>
                <a:spcPts val="0"/>
              </a:spcAft>
              <a:buSzPts val="6000"/>
              <a:buFont typeface="Inter SemiBold"/>
              <a:buNone/>
              <a:defRPr sz="6000">
                <a:latin typeface="Inter SemiBold"/>
                <a:ea typeface="Inter SemiBold"/>
                <a:cs typeface="Inter SemiBold"/>
                <a:sym typeface="Inter SemiBold"/>
              </a:defRPr>
            </a:lvl9pPr>
          </a:lstStyle>
          <a:p/>
        </p:txBody>
      </p:sp>
      <p:sp>
        <p:nvSpPr>
          <p:cNvPr id="797" name="Google Shape;797;p45"/>
          <p:cNvSpPr txBox="1"/>
          <p:nvPr>
            <p:ph idx="4" type="subTitle"/>
          </p:nvPr>
        </p:nvSpPr>
        <p:spPr>
          <a:xfrm>
            <a:off x="575000" y="3334500"/>
            <a:ext cx="1919100" cy="323100"/>
          </a:xfrm>
          <a:prstGeom prst="rect">
            <a:avLst/>
          </a:prstGeom>
        </p:spPr>
        <p:txBody>
          <a:bodyPr anchorCtr="0" anchor="t" bIns="0" lIns="0" spcFirstLastPara="1" rIns="0" wrap="square" tIns="0">
            <a:noAutofit/>
          </a:bodyPr>
          <a:lstStyle>
            <a:lvl1pPr lvl="0">
              <a:spcBef>
                <a:spcPts val="0"/>
              </a:spcBef>
              <a:spcAft>
                <a:spcPts val="0"/>
              </a:spcAft>
              <a:buSzPts val="1600"/>
              <a:buFont typeface="Inter SemiBold"/>
              <a:buNone/>
              <a:defRPr sz="1600">
                <a:latin typeface="Inter SemiBold"/>
                <a:ea typeface="Inter SemiBold"/>
                <a:cs typeface="Inter SemiBold"/>
                <a:sym typeface="Inter SemiBold"/>
              </a:defRPr>
            </a:lvl1pPr>
            <a:lvl2pPr lvl="1">
              <a:spcBef>
                <a:spcPts val="0"/>
              </a:spcBef>
              <a:spcAft>
                <a:spcPts val="0"/>
              </a:spcAft>
              <a:buSzPts val="1600"/>
              <a:buFont typeface="Inter SemiBold"/>
              <a:buNone/>
              <a:defRPr sz="1600">
                <a:latin typeface="Inter SemiBold"/>
                <a:ea typeface="Inter SemiBold"/>
                <a:cs typeface="Inter SemiBold"/>
                <a:sym typeface="Inter SemiBold"/>
              </a:defRPr>
            </a:lvl2pPr>
            <a:lvl3pPr lvl="2">
              <a:spcBef>
                <a:spcPts val="0"/>
              </a:spcBef>
              <a:spcAft>
                <a:spcPts val="0"/>
              </a:spcAft>
              <a:buSzPts val="1600"/>
              <a:buFont typeface="Inter SemiBold"/>
              <a:buNone/>
              <a:defRPr sz="1600">
                <a:latin typeface="Inter SemiBold"/>
                <a:ea typeface="Inter SemiBold"/>
                <a:cs typeface="Inter SemiBold"/>
                <a:sym typeface="Inter SemiBold"/>
              </a:defRPr>
            </a:lvl3pPr>
            <a:lvl4pPr lvl="3">
              <a:spcBef>
                <a:spcPts val="0"/>
              </a:spcBef>
              <a:spcAft>
                <a:spcPts val="0"/>
              </a:spcAft>
              <a:buSzPts val="1600"/>
              <a:buFont typeface="Inter SemiBold"/>
              <a:buNone/>
              <a:defRPr sz="1600">
                <a:latin typeface="Inter SemiBold"/>
                <a:ea typeface="Inter SemiBold"/>
                <a:cs typeface="Inter SemiBold"/>
                <a:sym typeface="Inter SemiBold"/>
              </a:defRPr>
            </a:lvl4pPr>
            <a:lvl5pPr lvl="4">
              <a:spcBef>
                <a:spcPts val="0"/>
              </a:spcBef>
              <a:spcAft>
                <a:spcPts val="0"/>
              </a:spcAft>
              <a:buSzPts val="1600"/>
              <a:buFont typeface="Inter SemiBold"/>
              <a:buNone/>
              <a:defRPr sz="1600">
                <a:latin typeface="Inter SemiBold"/>
                <a:ea typeface="Inter SemiBold"/>
                <a:cs typeface="Inter SemiBold"/>
                <a:sym typeface="Inter SemiBold"/>
              </a:defRPr>
            </a:lvl5pPr>
            <a:lvl6pPr lvl="5">
              <a:spcBef>
                <a:spcPts val="0"/>
              </a:spcBef>
              <a:spcAft>
                <a:spcPts val="0"/>
              </a:spcAft>
              <a:buSzPts val="1600"/>
              <a:buFont typeface="Inter SemiBold"/>
              <a:buNone/>
              <a:defRPr sz="1600">
                <a:latin typeface="Inter SemiBold"/>
                <a:ea typeface="Inter SemiBold"/>
                <a:cs typeface="Inter SemiBold"/>
                <a:sym typeface="Inter SemiBold"/>
              </a:defRPr>
            </a:lvl6pPr>
            <a:lvl7pPr lvl="6">
              <a:spcBef>
                <a:spcPts val="0"/>
              </a:spcBef>
              <a:spcAft>
                <a:spcPts val="0"/>
              </a:spcAft>
              <a:buSzPts val="1600"/>
              <a:buFont typeface="Inter SemiBold"/>
              <a:buNone/>
              <a:defRPr sz="1600">
                <a:latin typeface="Inter SemiBold"/>
                <a:ea typeface="Inter SemiBold"/>
                <a:cs typeface="Inter SemiBold"/>
                <a:sym typeface="Inter SemiBold"/>
              </a:defRPr>
            </a:lvl7pPr>
            <a:lvl8pPr lvl="7">
              <a:spcBef>
                <a:spcPts val="0"/>
              </a:spcBef>
              <a:spcAft>
                <a:spcPts val="0"/>
              </a:spcAft>
              <a:buSzPts val="1600"/>
              <a:buFont typeface="Inter SemiBold"/>
              <a:buNone/>
              <a:defRPr sz="1600">
                <a:latin typeface="Inter SemiBold"/>
                <a:ea typeface="Inter SemiBold"/>
                <a:cs typeface="Inter SemiBold"/>
                <a:sym typeface="Inter SemiBold"/>
              </a:defRPr>
            </a:lvl8pPr>
            <a:lvl9pPr lvl="8">
              <a:spcBef>
                <a:spcPts val="0"/>
              </a:spcBef>
              <a:spcAft>
                <a:spcPts val="0"/>
              </a:spcAft>
              <a:buSzPts val="1600"/>
              <a:buFont typeface="Inter SemiBold"/>
              <a:buNone/>
              <a:defRPr sz="1600">
                <a:latin typeface="Inter SemiBold"/>
                <a:ea typeface="Inter SemiBold"/>
                <a:cs typeface="Inter SemiBold"/>
                <a:sym typeface="Inter SemiBold"/>
              </a:defRPr>
            </a:lvl9pPr>
          </a:lstStyle>
          <a:p/>
        </p:txBody>
      </p:sp>
      <p:sp>
        <p:nvSpPr>
          <p:cNvPr id="798" name="Google Shape;798;p45"/>
          <p:cNvSpPr txBox="1"/>
          <p:nvPr>
            <p:ph idx="5" type="title"/>
          </p:nvPr>
        </p:nvSpPr>
        <p:spPr>
          <a:xfrm>
            <a:off x="6456350" y="1822050"/>
            <a:ext cx="2086200" cy="1169100"/>
          </a:xfrm>
          <a:prstGeom prst="rect">
            <a:avLst/>
          </a:prstGeom>
        </p:spPr>
        <p:txBody>
          <a:bodyPr anchorCtr="0" anchor="t" bIns="0" lIns="0" spcFirstLastPara="1" rIns="0" wrap="square" tIns="0">
            <a:noAutofit/>
          </a:bodyPr>
          <a:lstStyle>
            <a:lvl1pPr lvl="0">
              <a:spcBef>
                <a:spcPts val="0"/>
              </a:spcBef>
              <a:spcAft>
                <a:spcPts val="0"/>
              </a:spcAft>
              <a:buSzPts val="6000"/>
              <a:buFont typeface="Inter SemiBold"/>
              <a:buNone/>
              <a:defRPr sz="6000">
                <a:latin typeface="Inter SemiBold"/>
                <a:ea typeface="Inter SemiBold"/>
                <a:cs typeface="Inter SemiBold"/>
                <a:sym typeface="Inter SemiBold"/>
              </a:defRPr>
            </a:lvl1pPr>
            <a:lvl2pPr lvl="1">
              <a:spcBef>
                <a:spcPts val="0"/>
              </a:spcBef>
              <a:spcAft>
                <a:spcPts val="0"/>
              </a:spcAft>
              <a:buSzPts val="6000"/>
              <a:buFont typeface="Inter SemiBold"/>
              <a:buNone/>
              <a:defRPr sz="6000">
                <a:latin typeface="Inter SemiBold"/>
                <a:ea typeface="Inter SemiBold"/>
                <a:cs typeface="Inter SemiBold"/>
                <a:sym typeface="Inter SemiBold"/>
              </a:defRPr>
            </a:lvl2pPr>
            <a:lvl3pPr lvl="2">
              <a:spcBef>
                <a:spcPts val="0"/>
              </a:spcBef>
              <a:spcAft>
                <a:spcPts val="0"/>
              </a:spcAft>
              <a:buSzPts val="6000"/>
              <a:buFont typeface="Inter SemiBold"/>
              <a:buNone/>
              <a:defRPr sz="6000">
                <a:latin typeface="Inter SemiBold"/>
                <a:ea typeface="Inter SemiBold"/>
                <a:cs typeface="Inter SemiBold"/>
                <a:sym typeface="Inter SemiBold"/>
              </a:defRPr>
            </a:lvl3pPr>
            <a:lvl4pPr lvl="3">
              <a:spcBef>
                <a:spcPts val="0"/>
              </a:spcBef>
              <a:spcAft>
                <a:spcPts val="0"/>
              </a:spcAft>
              <a:buSzPts val="6000"/>
              <a:buFont typeface="Inter SemiBold"/>
              <a:buNone/>
              <a:defRPr sz="6000">
                <a:latin typeface="Inter SemiBold"/>
                <a:ea typeface="Inter SemiBold"/>
                <a:cs typeface="Inter SemiBold"/>
                <a:sym typeface="Inter SemiBold"/>
              </a:defRPr>
            </a:lvl4pPr>
            <a:lvl5pPr lvl="4">
              <a:spcBef>
                <a:spcPts val="0"/>
              </a:spcBef>
              <a:spcAft>
                <a:spcPts val="0"/>
              </a:spcAft>
              <a:buSzPts val="6000"/>
              <a:buFont typeface="Inter SemiBold"/>
              <a:buNone/>
              <a:defRPr sz="6000">
                <a:latin typeface="Inter SemiBold"/>
                <a:ea typeface="Inter SemiBold"/>
                <a:cs typeface="Inter SemiBold"/>
                <a:sym typeface="Inter SemiBold"/>
              </a:defRPr>
            </a:lvl5pPr>
            <a:lvl6pPr lvl="5">
              <a:spcBef>
                <a:spcPts val="0"/>
              </a:spcBef>
              <a:spcAft>
                <a:spcPts val="0"/>
              </a:spcAft>
              <a:buSzPts val="6000"/>
              <a:buFont typeface="Inter SemiBold"/>
              <a:buNone/>
              <a:defRPr sz="6000">
                <a:latin typeface="Inter SemiBold"/>
                <a:ea typeface="Inter SemiBold"/>
                <a:cs typeface="Inter SemiBold"/>
                <a:sym typeface="Inter SemiBold"/>
              </a:defRPr>
            </a:lvl6pPr>
            <a:lvl7pPr lvl="6">
              <a:spcBef>
                <a:spcPts val="0"/>
              </a:spcBef>
              <a:spcAft>
                <a:spcPts val="0"/>
              </a:spcAft>
              <a:buSzPts val="6000"/>
              <a:buFont typeface="Inter SemiBold"/>
              <a:buNone/>
              <a:defRPr sz="6000">
                <a:latin typeface="Inter SemiBold"/>
                <a:ea typeface="Inter SemiBold"/>
                <a:cs typeface="Inter SemiBold"/>
                <a:sym typeface="Inter SemiBold"/>
              </a:defRPr>
            </a:lvl7pPr>
            <a:lvl8pPr lvl="7">
              <a:spcBef>
                <a:spcPts val="0"/>
              </a:spcBef>
              <a:spcAft>
                <a:spcPts val="0"/>
              </a:spcAft>
              <a:buSzPts val="6000"/>
              <a:buFont typeface="Inter SemiBold"/>
              <a:buNone/>
              <a:defRPr sz="6000">
                <a:latin typeface="Inter SemiBold"/>
                <a:ea typeface="Inter SemiBold"/>
                <a:cs typeface="Inter SemiBold"/>
                <a:sym typeface="Inter SemiBold"/>
              </a:defRPr>
            </a:lvl8pPr>
            <a:lvl9pPr lvl="8">
              <a:spcBef>
                <a:spcPts val="0"/>
              </a:spcBef>
              <a:spcAft>
                <a:spcPts val="0"/>
              </a:spcAft>
              <a:buSzPts val="6000"/>
              <a:buFont typeface="Inter SemiBold"/>
              <a:buNone/>
              <a:defRPr sz="6000">
                <a:latin typeface="Inter SemiBold"/>
                <a:ea typeface="Inter SemiBold"/>
                <a:cs typeface="Inter SemiBold"/>
                <a:sym typeface="Inter SemiBold"/>
              </a:defRPr>
            </a:lvl9pPr>
          </a:lstStyle>
          <a:p/>
        </p:txBody>
      </p:sp>
      <p:sp>
        <p:nvSpPr>
          <p:cNvPr id="799" name="Google Shape;799;p45"/>
          <p:cNvSpPr txBox="1"/>
          <p:nvPr>
            <p:ph idx="6" type="subTitle"/>
          </p:nvPr>
        </p:nvSpPr>
        <p:spPr>
          <a:xfrm>
            <a:off x="6456350" y="3334500"/>
            <a:ext cx="1953000" cy="323100"/>
          </a:xfrm>
          <a:prstGeom prst="rect">
            <a:avLst/>
          </a:prstGeom>
        </p:spPr>
        <p:txBody>
          <a:bodyPr anchorCtr="0" anchor="t" bIns="0" lIns="0" spcFirstLastPara="1" rIns="0" wrap="square" tIns="0">
            <a:noAutofit/>
          </a:bodyPr>
          <a:lstStyle>
            <a:lvl1pPr lvl="0">
              <a:spcBef>
                <a:spcPts val="0"/>
              </a:spcBef>
              <a:spcAft>
                <a:spcPts val="0"/>
              </a:spcAft>
              <a:buSzPts val="1600"/>
              <a:buFont typeface="Inter SemiBold"/>
              <a:buNone/>
              <a:defRPr sz="1600">
                <a:latin typeface="Inter SemiBold"/>
                <a:ea typeface="Inter SemiBold"/>
                <a:cs typeface="Inter SemiBold"/>
                <a:sym typeface="Inter SemiBold"/>
              </a:defRPr>
            </a:lvl1pPr>
            <a:lvl2pPr lvl="1">
              <a:spcBef>
                <a:spcPts val="0"/>
              </a:spcBef>
              <a:spcAft>
                <a:spcPts val="0"/>
              </a:spcAft>
              <a:buSzPts val="1600"/>
              <a:buFont typeface="Inter SemiBold"/>
              <a:buNone/>
              <a:defRPr sz="1600">
                <a:latin typeface="Inter SemiBold"/>
                <a:ea typeface="Inter SemiBold"/>
                <a:cs typeface="Inter SemiBold"/>
                <a:sym typeface="Inter SemiBold"/>
              </a:defRPr>
            </a:lvl2pPr>
            <a:lvl3pPr lvl="2">
              <a:spcBef>
                <a:spcPts val="0"/>
              </a:spcBef>
              <a:spcAft>
                <a:spcPts val="0"/>
              </a:spcAft>
              <a:buSzPts val="1600"/>
              <a:buFont typeface="Inter SemiBold"/>
              <a:buNone/>
              <a:defRPr sz="1600">
                <a:latin typeface="Inter SemiBold"/>
                <a:ea typeface="Inter SemiBold"/>
                <a:cs typeface="Inter SemiBold"/>
                <a:sym typeface="Inter SemiBold"/>
              </a:defRPr>
            </a:lvl3pPr>
            <a:lvl4pPr lvl="3">
              <a:spcBef>
                <a:spcPts val="0"/>
              </a:spcBef>
              <a:spcAft>
                <a:spcPts val="0"/>
              </a:spcAft>
              <a:buSzPts val="1600"/>
              <a:buFont typeface="Inter SemiBold"/>
              <a:buNone/>
              <a:defRPr sz="1600">
                <a:latin typeface="Inter SemiBold"/>
                <a:ea typeface="Inter SemiBold"/>
                <a:cs typeface="Inter SemiBold"/>
                <a:sym typeface="Inter SemiBold"/>
              </a:defRPr>
            </a:lvl4pPr>
            <a:lvl5pPr lvl="4">
              <a:spcBef>
                <a:spcPts val="0"/>
              </a:spcBef>
              <a:spcAft>
                <a:spcPts val="0"/>
              </a:spcAft>
              <a:buSzPts val="1600"/>
              <a:buFont typeface="Inter SemiBold"/>
              <a:buNone/>
              <a:defRPr sz="1600">
                <a:latin typeface="Inter SemiBold"/>
                <a:ea typeface="Inter SemiBold"/>
                <a:cs typeface="Inter SemiBold"/>
                <a:sym typeface="Inter SemiBold"/>
              </a:defRPr>
            </a:lvl5pPr>
            <a:lvl6pPr lvl="5">
              <a:spcBef>
                <a:spcPts val="0"/>
              </a:spcBef>
              <a:spcAft>
                <a:spcPts val="0"/>
              </a:spcAft>
              <a:buSzPts val="1600"/>
              <a:buFont typeface="Inter SemiBold"/>
              <a:buNone/>
              <a:defRPr sz="1600">
                <a:latin typeface="Inter SemiBold"/>
                <a:ea typeface="Inter SemiBold"/>
                <a:cs typeface="Inter SemiBold"/>
                <a:sym typeface="Inter SemiBold"/>
              </a:defRPr>
            </a:lvl6pPr>
            <a:lvl7pPr lvl="6">
              <a:spcBef>
                <a:spcPts val="0"/>
              </a:spcBef>
              <a:spcAft>
                <a:spcPts val="0"/>
              </a:spcAft>
              <a:buSzPts val="1600"/>
              <a:buFont typeface="Inter SemiBold"/>
              <a:buNone/>
              <a:defRPr sz="1600">
                <a:latin typeface="Inter SemiBold"/>
                <a:ea typeface="Inter SemiBold"/>
                <a:cs typeface="Inter SemiBold"/>
                <a:sym typeface="Inter SemiBold"/>
              </a:defRPr>
            </a:lvl7pPr>
            <a:lvl8pPr lvl="7">
              <a:spcBef>
                <a:spcPts val="0"/>
              </a:spcBef>
              <a:spcAft>
                <a:spcPts val="0"/>
              </a:spcAft>
              <a:buSzPts val="1600"/>
              <a:buFont typeface="Inter SemiBold"/>
              <a:buNone/>
              <a:defRPr sz="1600">
                <a:latin typeface="Inter SemiBold"/>
                <a:ea typeface="Inter SemiBold"/>
                <a:cs typeface="Inter SemiBold"/>
                <a:sym typeface="Inter SemiBold"/>
              </a:defRPr>
            </a:lvl8pPr>
            <a:lvl9pPr lvl="8">
              <a:spcBef>
                <a:spcPts val="0"/>
              </a:spcBef>
              <a:spcAft>
                <a:spcPts val="0"/>
              </a:spcAft>
              <a:buSzPts val="1600"/>
              <a:buFont typeface="Inter SemiBold"/>
              <a:buNone/>
              <a:defRPr sz="1600">
                <a:latin typeface="Inter SemiBold"/>
                <a:ea typeface="Inter SemiBold"/>
                <a:cs typeface="Inter SemiBold"/>
                <a:sym typeface="Inter SemiBold"/>
              </a:defRPr>
            </a:lvl9pPr>
          </a:lstStyle>
          <a:p/>
        </p:txBody>
      </p:sp>
      <p:sp>
        <p:nvSpPr>
          <p:cNvPr id="800" name="Google Shape;800;p45"/>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CUSTOM_1_2_1_1_2_1_1_1_2_3">
    <p:bg>
      <p:bgPr>
        <a:solidFill>
          <a:schemeClr val="accent6"/>
        </a:solidFill>
      </p:bgPr>
    </p:bg>
    <p:spTree>
      <p:nvGrpSpPr>
        <p:cNvPr id="801" name="Shape 801"/>
        <p:cNvGrpSpPr/>
        <p:nvPr/>
      </p:nvGrpSpPr>
      <p:grpSpPr>
        <a:xfrm>
          <a:off x="0" y="0"/>
          <a:ext cx="0" cy="0"/>
          <a:chOff x="0" y="0"/>
          <a:chExt cx="0" cy="0"/>
        </a:xfrm>
      </p:grpSpPr>
      <p:sp>
        <p:nvSpPr>
          <p:cNvPr id="802" name="Google Shape;802;p46"/>
          <p:cNvSpPr txBox="1"/>
          <p:nvPr>
            <p:ph type="title"/>
          </p:nvPr>
        </p:nvSpPr>
        <p:spPr>
          <a:xfrm>
            <a:off x="457200" y="663625"/>
            <a:ext cx="8229600" cy="2964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SemiBold"/>
              <a:buNone/>
              <a:defRPr>
                <a:latin typeface="Inter SemiBold"/>
                <a:ea typeface="Inter SemiBold"/>
                <a:cs typeface="Inter SemiBold"/>
                <a:sym typeface="Inter SemiBold"/>
              </a:defRPr>
            </a:lvl1pPr>
            <a:lvl2pPr lvl="1">
              <a:lnSpc>
                <a:spcPct val="80000"/>
              </a:lnSpc>
              <a:spcBef>
                <a:spcPts val="0"/>
              </a:spcBef>
              <a:spcAft>
                <a:spcPts val="0"/>
              </a:spcAft>
              <a:buSzPts val="3000"/>
              <a:buFont typeface="Inter SemiBold"/>
              <a:buNone/>
              <a:defRPr>
                <a:latin typeface="Inter SemiBold"/>
                <a:ea typeface="Inter SemiBold"/>
                <a:cs typeface="Inter SemiBold"/>
                <a:sym typeface="Inter SemiBold"/>
              </a:defRPr>
            </a:lvl2pPr>
            <a:lvl3pPr lvl="2">
              <a:lnSpc>
                <a:spcPct val="80000"/>
              </a:lnSpc>
              <a:spcBef>
                <a:spcPts val="0"/>
              </a:spcBef>
              <a:spcAft>
                <a:spcPts val="0"/>
              </a:spcAft>
              <a:buSzPts val="3000"/>
              <a:buFont typeface="Inter SemiBold"/>
              <a:buNone/>
              <a:defRPr>
                <a:latin typeface="Inter SemiBold"/>
                <a:ea typeface="Inter SemiBold"/>
                <a:cs typeface="Inter SemiBold"/>
                <a:sym typeface="Inter SemiBold"/>
              </a:defRPr>
            </a:lvl3pPr>
            <a:lvl4pPr lvl="3">
              <a:lnSpc>
                <a:spcPct val="80000"/>
              </a:lnSpc>
              <a:spcBef>
                <a:spcPts val="0"/>
              </a:spcBef>
              <a:spcAft>
                <a:spcPts val="0"/>
              </a:spcAft>
              <a:buSzPts val="3000"/>
              <a:buFont typeface="Inter SemiBold"/>
              <a:buNone/>
              <a:defRPr>
                <a:latin typeface="Inter SemiBold"/>
                <a:ea typeface="Inter SemiBold"/>
                <a:cs typeface="Inter SemiBold"/>
                <a:sym typeface="Inter SemiBold"/>
              </a:defRPr>
            </a:lvl4pPr>
            <a:lvl5pPr lvl="4">
              <a:lnSpc>
                <a:spcPct val="80000"/>
              </a:lnSpc>
              <a:spcBef>
                <a:spcPts val="0"/>
              </a:spcBef>
              <a:spcAft>
                <a:spcPts val="0"/>
              </a:spcAft>
              <a:buSzPts val="3000"/>
              <a:buFont typeface="Inter SemiBold"/>
              <a:buNone/>
              <a:defRPr>
                <a:latin typeface="Inter SemiBold"/>
                <a:ea typeface="Inter SemiBold"/>
                <a:cs typeface="Inter SemiBold"/>
                <a:sym typeface="Inter SemiBold"/>
              </a:defRPr>
            </a:lvl5pPr>
            <a:lvl6pPr lvl="5">
              <a:lnSpc>
                <a:spcPct val="80000"/>
              </a:lnSpc>
              <a:spcBef>
                <a:spcPts val="0"/>
              </a:spcBef>
              <a:spcAft>
                <a:spcPts val="0"/>
              </a:spcAft>
              <a:buSzPts val="3000"/>
              <a:buFont typeface="Inter SemiBold"/>
              <a:buNone/>
              <a:defRPr>
                <a:latin typeface="Inter SemiBold"/>
                <a:ea typeface="Inter SemiBold"/>
                <a:cs typeface="Inter SemiBold"/>
                <a:sym typeface="Inter SemiBold"/>
              </a:defRPr>
            </a:lvl6pPr>
            <a:lvl7pPr lvl="6">
              <a:lnSpc>
                <a:spcPct val="80000"/>
              </a:lnSpc>
              <a:spcBef>
                <a:spcPts val="0"/>
              </a:spcBef>
              <a:spcAft>
                <a:spcPts val="0"/>
              </a:spcAft>
              <a:buSzPts val="3000"/>
              <a:buFont typeface="Inter SemiBold"/>
              <a:buNone/>
              <a:defRPr>
                <a:latin typeface="Inter SemiBold"/>
                <a:ea typeface="Inter SemiBold"/>
                <a:cs typeface="Inter SemiBold"/>
                <a:sym typeface="Inter SemiBold"/>
              </a:defRPr>
            </a:lvl7pPr>
            <a:lvl8pPr lvl="7">
              <a:lnSpc>
                <a:spcPct val="80000"/>
              </a:lnSpc>
              <a:spcBef>
                <a:spcPts val="0"/>
              </a:spcBef>
              <a:spcAft>
                <a:spcPts val="0"/>
              </a:spcAft>
              <a:buSzPts val="3000"/>
              <a:buFont typeface="Inter SemiBold"/>
              <a:buNone/>
              <a:defRPr>
                <a:latin typeface="Inter SemiBold"/>
                <a:ea typeface="Inter SemiBold"/>
                <a:cs typeface="Inter SemiBold"/>
                <a:sym typeface="Inter SemiBold"/>
              </a:defRPr>
            </a:lvl8pPr>
            <a:lvl9pPr lvl="8">
              <a:lnSpc>
                <a:spcPct val="80000"/>
              </a:lnSpc>
              <a:spcBef>
                <a:spcPts val="0"/>
              </a:spcBef>
              <a:spcAft>
                <a:spcPts val="0"/>
              </a:spcAft>
              <a:buSzPts val="3000"/>
              <a:buFont typeface="Inter SemiBold"/>
              <a:buNone/>
              <a:defRPr>
                <a:latin typeface="Inter SemiBold"/>
                <a:ea typeface="Inter SemiBold"/>
                <a:cs typeface="Inter SemiBold"/>
                <a:sym typeface="Inter SemiBold"/>
              </a:defRPr>
            </a:lvl9pPr>
          </a:lstStyle>
          <a:p/>
        </p:txBody>
      </p:sp>
      <p:sp>
        <p:nvSpPr>
          <p:cNvPr id="803" name="Google Shape;803;p46"/>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804" name="Google Shape;804;p46"/>
          <p:cNvGrpSpPr/>
          <p:nvPr/>
        </p:nvGrpSpPr>
        <p:grpSpPr>
          <a:xfrm>
            <a:off x="457236" y="4663458"/>
            <a:ext cx="548356" cy="124830"/>
            <a:chOff x="1138300" y="2252975"/>
            <a:chExt cx="5334200" cy="1214300"/>
          </a:xfrm>
        </p:grpSpPr>
        <p:sp>
          <p:nvSpPr>
            <p:cNvPr id="805" name="Google Shape;805;p46"/>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06" name="Google Shape;806;p46"/>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07" name="Google Shape;807;p46"/>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08" name="Google Shape;808;p46"/>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09" name="Google Shape;809;p46"/>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10" name="Google Shape;810;p46"/>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cxnSp>
        <p:nvCxnSpPr>
          <p:cNvPr id="811" name="Google Shape;811;p46"/>
          <p:cNvCxnSpPr/>
          <p:nvPr/>
        </p:nvCxnSpPr>
        <p:spPr>
          <a:xfrm>
            <a:off x="462500" y="1932150"/>
            <a:ext cx="8690100" cy="0"/>
          </a:xfrm>
          <a:prstGeom prst="straightConnector1">
            <a:avLst/>
          </a:prstGeom>
          <a:noFill/>
          <a:ln cap="flat" cmpd="sng" w="9525">
            <a:solidFill>
              <a:srgbClr val="001B38"/>
            </a:solidFill>
            <a:prstDash val="solid"/>
            <a:round/>
            <a:headEnd len="med" w="med" type="none"/>
            <a:tailEnd len="med" w="med" type="none"/>
          </a:ln>
        </p:spPr>
      </p:cxnSp>
      <p:sp>
        <p:nvSpPr>
          <p:cNvPr id="812" name="Google Shape;812;p46"/>
          <p:cNvSpPr txBox="1"/>
          <p:nvPr>
            <p:ph idx="1" type="subTitle"/>
          </p:nvPr>
        </p:nvSpPr>
        <p:spPr>
          <a:xfrm>
            <a:off x="458975" y="2127125"/>
            <a:ext cx="1085700" cy="3267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200"/>
              <a:buFont typeface="Inter SemiBold"/>
              <a:buNone/>
              <a:defRPr>
                <a:latin typeface="Inter SemiBold"/>
                <a:ea typeface="Inter SemiBold"/>
                <a:cs typeface="Inter SemiBold"/>
                <a:sym typeface="Inter SemiBold"/>
              </a:defRPr>
            </a:lvl1pPr>
            <a:lvl2pPr lvl="1">
              <a:lnSpc>
                <a:spcPct val="100000"/>
              </a:lnSpc>
              <a:spcBef>
                <a:spcPts val="0"/>
              </a:spcBef>
              <a:spcAft>
                <a:spcPts val="0"/>
              </a:spcAft>
              <a:buSzPts val="1200"/>
              <a:buNone/>
              <a:defRPr/>
            </a:lvl2pPr>
            <a:lvl3pPr lvl="2">
              <a:lnSpc>
                <a:spcPct val="100000"/>
              </a:lnSpc>
              <a:spcBef>
                <a:spcPts val="0"/>
              </a:spcBef>
              <a:spcAft>
                <a:spcPts val="0"/>
              </a:spcAft>
              <a:buSzPts val="1200"/>
              <a:buNone/>
              <a:defRPr/>
            </a:lvl3pPr>
            <a:lvl4pPr lvl="3">
              <a:lnSpc>
                <a:spcPct val="100000"/>
              </a:lnSpc>
              <a:spcBef>
                <a:spcPts val="0"/>
              </a:spcBef>
              <a:spcAft>
                <a:spcPts val="0"/>
              </a:spcAft>
              <a:buSzPts val="1200"/>
              <a:buNone/>
              <a:defRPr/>
            </a:lvl4pPr>
            <a:lvl5pPr lvl="4">
              <a:lnSpc>
                <a:spcPct val="100000"/>
              </a:lnSpc>
              <a:spcBef>
                <a:spcPts val="0"/>
              </a:spcBef>
              <a:spcAft>
                <a:spcPts val="0"/>
              </a:spcAft>
              <a:buSzPts val="1200"/>
              <a:buNone/>
              <a:defRPr/>
            </a:lvl5pPr>
            <a:lvl6pPr lvl="5">
              <a:lnSpc>
                <a:spcPct val="100000"/>
              </a:lnSpc>
              <a:spcBef>
                <a:spcPts val="0"/>
              </a:spcBef>
              <a:spcAft>
                <a:spcPts val="0"/>
              </a:spcAft>
              <a:buSzPts val="1200"/>
              <a:buNone/>
              <a:defRPr/>
            </a:lvl6pPr>
            <a:lvl7pPr lvl="6">
              <a:lnSpc>
                <a:spcPct val="100000"/>
              </a:lnSpc>
              <a:spcBef>
                <a:spcPts val="0"/>
              </a:spcBef>
              <a:spcAft>
                <a:spcPts val="0"/>
              </a:spcAft>
              <a:buSzPts val="1200"/>
              <a:buNone/>
              <a:defRPr/>
            </a:lvl7pPr>
            <a:lvl8pPr lvl="7">
              <a:lnSpc>
                <a:spcPct val="100000"/>
              </a:lnSpc>
              <a:spcBef>
                <a:spcPts val="0"/>
              </a:spcBef>
              <a:spcAft>
                <a:spcPts val="0"/>
              </a:spcAft>
              <a:buSzPts val="1200"/>
              <a:buNone/>
              <a:defRPr/>
            </a:lvl8pPr>
            <a:lvl9pPr lvl="8">
              <a:lnSpc>
                <a:spcPct val="100000"/>
              </a:lnSpc>
              <a:spcBef>
                <a:spcPts val="0"/>
              </a:spcBef>
              <a:spcAft>
                <a:spcPts val="0"/>
              </a:spcAft>
              <a:buSzPts val="1200"/>
              <a:buNone/>
              <a:defRPr/>
            </a:lvl9pPr>
          </a:lstStyle>
          <a:p/>
        </p:txBody>
      </p:sp>
      <p:sp>
        <p:nvSpPr>
          <p:cNvPr id="813" name="Google Shape;813;p46"/>
          <p:cNvSpPr txBox="1"/>
          <p:nvPr>
            <p:ph idx="2" type="body"/>
          </p:nvPr>
        </p:nvSpPr>
        <p:spPr>
          <a:xfrm>
            <a:off x="450150" y="2603750"/>
            <a:ext cx="1068000" cy="15975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814" name="Google Shape;814;p46"/>
          <p:cNvSpPr txBox="1"/>
          <p:nvPr>
            <p:ph idx="3" type="subTitle"/>
          </p:nvPr>
        </p:nvSpPr>
        <p:spPr>
          <a:xfrm>
            <a:off x="2114700" y="2127125"/>
            <a:ext cx="1085700" cy="3267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200"/>
              <a:buFont typeface="Inter SemiBold"/>
              <a:buNone/>
              <a:defRPr>
                <a:latin typeface="Inter SemiBold"/>
                <a:ea typeface="Inter SemiBold"/>
                <a:cs typeface="Inter SemiBold"/>
                <a:sym typeface="Inter SemiBold"/>
              </a:defRPr>
            </a:lvl1pPr>
            <a:lvl2pPr lvl="1">
              <a:lnSpc>
                <a:spcPct val="100000"/>
              </a:lnSpc>
              <a:spcBef>
                <a:spcPts val="0"/>
              </a:spcBef>
              <a:spcAft>
                <a:spcPts val="0"/>
              </a:spcAft>
              <a:buSzPts val="1200"/>
              <a:buNone/>
              <a:defRPr/>
            </a:lvl2pPr>
            <a:lvl3pPr lvl="2">
              <a:lnSpc>
                <a:spcPct val="100000"/>
              </a:lnSpc>
              <a:spcBef>
                <a:spcPts val="0"/>
              </a:spcBef>
              <a:spcAft>
                <a:spcPts val="0"/>
              </a:spcAft>
              <a:buSzPts val="1200"/>
              <a:buNone/>
              <a:defRPr/>
            </a:lvl3pPr>
            <a:lvl4pPr lvl="3">
              <a:lnSpc>
                <a:spcPct val="100000"/>
              </a:lnSpc>
              <a:spcBef>
                <a:spcPts val="0"/>
              </a:spcBef>
              <a:spcAft>
                <a:spcPts val="0"/>
              </a:spcAft>
              <a:buSzPts val="1200"/>
              <a:buNone/>
              <a:defRPr/>
            </a:lvl4pPr>
            <a:lvl5pPr lvl="4">
              <a:lnSpc>
                <a:spcPct val="100000"/>
              </a:lnSpc>
              <a:spcBef>
                <a:spcPts val="0"/>
              </a:spcBef>
              <a:spcAft>
                <a:spcPts val="0"/>
              </a:spcAft>
              <a:buSzPts val="1200"/>
              <a:buNone/>
              <a:defRPr/>
            </a:lvl5pPr>
            <a:lvl6pPr lvl="5">
              <a:lnSpc>
                <a:spcPct val="100000"/>
              </a:lnSpc>
              <a:spcBef>
                <a:spcPts val="0"/>
              </a:spcBef>
              <a:spcAft>
                <a:spcPts val="0"/>
              </a:spcAft>
              <a:buSzPts val="1200"/>
              <a:buNone/>
              <a:defRPr/>
            </a:lvl6pPr>
            <a:lvl7pPr lvl="6">
              <a:lnSpc>
                <a:spcPct val="100000"/>
              </a:lnSpc>
              <a:spcBef>
                <a:spcPts val="0"/>
              </a:spcBef>
              <a:spcAft>
                <a:spcPts val="0"/>
              </a:spcAft>
              <a:buSzPts val="1200"/>
              <a:buNone/>
              <a:defRPr/>
            </a:lvl7pPr>
            <a:lvl8pPr lvl="7">
              <a:lnSpc>
                <a:spcPct val="100000"/>
              </a:lnSpc>
              <a:spcBef>
                <a:spcPts val="0"/>
              </a:spcBef>
              <a:spcAft>
                <a:spcPts val="0"/>
              </a:spcAft>
              <a:buSzPts val="1200"/>
              <a:buNone/>
              <a:defRPr/>
            </a:lvl8pPr>
            <a:lvl9pPr lvl="8">
              <a:lnSpc>
                <a:spcPct val="100000"/>
              </a:lnSpc>
              <a:spcBef>
                <a:spcPts val="0"/>
              </a:spcBef>
              <a:spcAft>
                <a:spcPts val="0"/>
              </a:spcAft>
              <a:buSzPts val="1200"/>
              <a:buNone/>
              <a:defRPr/>
            </a:lvl9pPr>
          </a:lstStyle>
          <a:p/>
        </p:txBody>
      </p:sp>
      <p:sp>
        <p:nvSpPr>
          <p:cNvPr id="815" name="Google Shape;815;p46"/>
          <p:cNvSpPr txBox="1"/>
          <p:nvPr>
            <p:ph idx="4" type="body"/>
          </p:nvPr>
        </p:nvSpPr>
        <p:spPr>
          <a:xfrm>
            <a:off x="2105875" y="2603750"/>
            <a:ext cx="1068000" cy="15975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816" name="Google Shape;816;p46"/>
          <p:cNvSpPr txBox="1"/>
          <p:nvPr>
            <p:ph idx="5" type="subTitle"/>
          </p:nvPr>
        </p:nvSpPr>
        <p:spPr>
          <a:xfrm>
            <a:off x="3770425" y="2127125"/>
            <a:ext cx="1085700" cy="3267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200"/>
              <a:buFont typeface="Inter SemiBold"/>
              <a:buNone/>
              <a:defRPr>
                <a:latin typeface="Inter SemiBold"/>
                <a:ea typeface="Inter SemiBold"/>
                <a:cs typeface="Inter SemiBold"/>
                <a:sym typeface="Inter SemiBold"/>
              </a:defRPr>
            </a:lvl1pPr>
            <a:lvl2pPr lvl="1">
              <a:lnSpc>
                <a:spcPct val="100000"/>
              </a:lnSpc>
              <a:spcBef>
                <a:spcPts val="0"/>
              </a:spcBef>
              <a:spcAft>
                <a:spcPts val="0"/>
              </a:spcAft>
              <a:buSzPts val="1200"/>
              <a:buNone/>
              <a:defRPr/>
            </a:lvl2pPr>
            <a:lvl3pPr lvl="2">
              <a:lnSpc>
                <a:spcPct val="100000"/>
              </a:lnSpc>
              <a:spcBef>
                <a:spcPts val="0"/>
              </a:spcBef>
              <a:spcAft>
                <a:spcPts val="0"/>
              </a:spcAft>
              <a:buSzPts val="1200"/>
              <a:buNone/>
              <a:defRPr/>
            </a:lvl3pPr>
            <a:lvl4pPr lvl="3">
              <a:lnSpc>
                <a:spcPct val="100000"/>
              </a:lnSpc>
              <a:spcBef>
                <a:spcPts val="0"/>
              </a:spcBef>
              <a:spcAft>
                <a:spcPts val="0"/>
              </a:spcAft>
              <a:buSzPts val="1200"/>
              <a:buNone/>
              <a:defRPr/>
            </a:lvl4pPr>
            <a:lvl5pPr lvl="4">
              <a:lnSpc>
                <a:spcPct val="100000"/>
              </a:lnSpc>
              <a:spcBef>
                <a:spcPts val="0"/>
              </a:spcBef>
              <a:spcAft>
                <a:spcPts val="0"/>
              </a:spcAft>
              <a:buSzPts val="1200"/>
              <a:buNone/>
              <a:defRPr/>
            </a:lvl5pPr>
            <a:lvl6pPr lvl="5">
              <a:lnSpc>
                <a:spcPct val="100000"/>
              </a:lnSpc>
              <a:spcBef>
                <a:spcPts val="0"/>
              </a:spcBef>
              <a:spcAft>
                <a:spcPts val="0"/>
              </a:spcAft>
              <a:buSzPts val="1200"/>
              <a:buNone/>
              <a:defRPr/>
            </a:lvl6pPr>
            <a:lvl7pPr lvl="6">
              <a:lnSpc>
                <a:spcPct val="100000"/>
              </a:lnSpc>
              <a:spcBef>
                <a:spcPts val="0"/>
              </a:spcBef>
              <a:spcAft>
                <a:spcPts val="0"/>
              </a:spcAft>
              <a:buSzPts val="1200"/>
              <a:buNone/>
              <a:defRPr/>
            </a:lvl7pPr>
            <a:lvl8pPr lvl="7">
              <a:lnSpc>
                <a:spcPct val="100000"/>
              </a:lnSpc>
              <a:spcBef>
                <a:spcPts val="0"/>
              </a:spcBef>
              <a:spcAft>
                <a:spcPts val="0"/>
              </a:spcAft>
              <a:buSzPts val="1200"/>
              <a:buNone/>
              <a:defRPr/>
            </a:lvl8pPr>
            <a:lvl9pPr lvl="8">
              <a:lnSpc>
                <a:spcPct val="100000"/>
              </a:lnSpc>
              <a:spcBef>
                <a:spcPts val="0"/>
              </a:spcBef>
              <a:spcAft>
                <a:spcPts val="0"/>
              </a:spcAft>
              <a:buSzPts val="1200"/>
              <a:buNone/>
              <a:defRPr/>
            </a:lvl9pPr>
          </a:lstStyle>
          <a:p/>
        </p:txBody>
      </p:sp>
      <p:sp>
        <p:nvSpPr>
          <p:cNvPr id="817" name="Google Shape;817;p46"/>
          <p:cNvSpPr txBox="1"/>
          <p:nvPr>
            <p:ph idx="6" type="body"/>
          </p:nvPr>
        </p:nvSpPr>
        <p:spPr>
          <a:xfrm>
            <a:off x="3761600" y="2603750"/>
            <a:ext cx="1068000" cy="15975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818" name="Google Shape;818;p46"/>
          <p:cNvSpPr txBox="1"/>
          <p:nvPr>
            <p:ph idx="7" type="subTitle"/>
          </p:nvPr>
        </p:nvSpPr>
        <p:spPr>
          <a:xfrm>
            <a:off x="5452675" y="2127125"/>
            <a:ext cx="1085700" cy="3267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200"/>
              <a:buFont typeface="Inter SemiBold"/>
              <a:buNone/>
              <a:defRPr>
                <a:latin typeface="Inter SemiBold"/>
                <a:ea typeface="Inter SemiBold"/>
                <a:cs typeface="Inter SemiBold"/>
                <a:sym typeface="Inter SemiBold"/>
              </a:defRPr>
            </a:lvl1pPr>
            <a:lvl2pPr lvl="1">
              <a:lnSpc>
                <a:spcPct val="100000"/>
              </a:lnSpc>
              <a:spcBef>
                <a:spcPts val="0"/>
              </a:spcBef>
              <a:spcAft>
                <a:spcPts val="0"/>
              </a:spcAft>
              <a:buSzPts val="1200"/>
              <a:buNone/>
              <a:defRPr/>
            </a:lvl2pPr>
            <a:lvl3pPr lvl="2">
              <a:lnSpc>
                <a:spcPct val="100000"/>
              </a:lnSpc>
              <a:spcBef>
                <a:spcPts val="0"/>
              </a:spcBef>
              <a:spcAft>
                <a:spcPts val="0"/>
              </a:spcAft>
              <a:buSzPts val="1200"/>
              <a:buNone/>
              <a:defRPr/>
            </a:lvl3pPr>
            <a:lvl4pPr lvl="3">
              <a:lnSpc>
                <a:spcPct val="100000"/>
              </a:lnSpc>
              <a:spcBef>
                <a:spcPts val="0"/>
              </a:spcBef>
              <a:spcAft>
                <a:spcPts val="0"/>
              </a:spcAft>
              <a:buSzPts val="1200"/>
              <a:buNone/>
              <a:defRPr/>
            </a:lvl4pPr>
            <a:lvl5pPr lvl="4">
              <a:lnSpc>
                <a:spcPct val="100000"/>
              </a:lnSpc>
              <a:spcBef>
                <a:spcPts val="0"/>
              </a:spcBef>
              <a:spcAft>
                <a:spcPts val="0"/>
              </a:spcAft>
              <a:buSzPts val="1200"/>
              <a:buNone/>
              <a:defRPr/>
            </a:lvl5pPr>
            <a:lvl6pPr lvl="5">
              <a:lnSpc>
                <a:spcPct val="100000"/>
              </a:lnSpc>
              <a:spcBef>
                <a:spcPts val="0"/>
              </a:spcBef>
              <a:spcAft>
                <a:spcPts val="0"/>
              </a:spcAft>
              <a:buSzPts val="1200"/>
              <a:buNone/>
              <a:defRPr/>
            </a:lvl6pPr>
            <a:lvl7pPr lvl="6">
              <a:lnSpc>
                <a:spcPct val="100000"/>
              </a:lnSpc>
              <a:spcBef>
                <a:spcPts val="0"/>
              </a:spcBef>
              <a:spcAft>
                <a:spcPts val="0"/>
              </a:spcAft>
              <a:buSzPts val="1200"/>
              <a:buNone/>
              <a:defRPr/>
            </a:lvl7pPr>
            <a:lvl8pPr lvl="7">
              <a:lnSpc>
                <a:spcPct val="100000"/>
              </a:lnSpc>
              <a:spcBef>
                <a:spcPts val="0"/>
              </a:spcBef>
              <a:spcAft>
                <a:spcPts val="0"/>
              </a:spcAft>
              <a:buSzPts val="1200"/>
              <a:buNone/>
              <a:defRPr/>
            </a:lvl8pPr>
            <a:lvl9pPr lvl="8">
              <a:lnSpc>
                <a:spcPct val="100000"/>
              </a:lnSpc>
              <a:spcBef>
                <a:spcPts val="0"/>
              </a:spcBef>
              <a:spcAft>
                <a:spcPts val="0"/>
              </a:spcAft>
              <a:buSzPts val="1200"/>
              <a:buNone/>
              <a:defRPr/>
            </a:lvl9pPr>
          </a:lstStyle>
          <a:p/>
        </p:txBody>
      </p:sp>
      <p:sp>
        <p:nvSpPr>
          <p:cNvPr id="819" name="Google Shape;819;p46"/>
          <p:cNvSpPr txBox="1"/>
          <p:nvPr>
            <p:ph idx="8" type="body"/>
          </p:nvPr>
        </p:nvSpPr>
        <p:spPr>
          <a:xfrm>
            <a:off x="5443850" y="2603750"/>
            <a:ext cx="1068000" cy="15975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820" name="Google Shape;820;p46"/>
          <p:cNvSpPr txBox="1"/>
          <p:nvPr>
            <p:ph idx="9" type="subTitle"/>
          </p:nvPr>
        </p:nvSpPr>
        <p:spPr>
          <a:xfrm>
            <a:off x="7090700" y="2127125"/>
            <a:ext cx="1085700" cy="3267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200"/>
              <a:buFont typeface="Inter SemiBold"/>
              <a:buNone/>
              <a:defRPr>
                <a:latin typeface="Inter SemiBold"/>
                <a:ea typeface="Inter SemiBold"/>
                <a:cs typeface="Inter SemiBold"/>
                <a:sym typeface="Inter SemiBold"/>
              </a:defRPr>
            </a:lvl1pPr>
            <a:lvl2pPr lvl="1">
              <a:lnSpc>
                <a:spcPct val="100000"/>
              </a:lnSpc>
              <a:spcBef>
                <a:spcPts val="0"/>
              </a:spcBef>
              <a:spcAft>
                <a:spcPts val="0"/>
              </a:spcAft>
              <a:buSzPts val="1200"/>
              <a:buNone/>
              <a:defRPr/>
            </a:lvl2pPr>
            <a:lvl3pPr lvl="2">
              <a:lnSpc>
                <a:spcPct val="100000"/>
              </a:lnSpc>
              <a:spcBef>
                <a:spcPts val="0"/>
              </a:spcBef>
              <a:spcAft>
                <a:spcPts val="0"/>
              </a:spcAft>
              <a:buSzPts val="1200"/>
              <a:buNone/>
              <a:defRPr/>
            </a:lvl3pPr>
            <a:lvl4pPr lvl="3">
              <a:lnSpc>
                <a:spcPct val="100000"/>
              </a:lnSpc>
              <a:spcBef>
                <a:spcPts val="0"/>
              </a:spcBef>
              <a:spcAft>
                <a:spcPts val="0"/>
              </a:spcAft>
              <a:buSzPts val="1200"/>
              <a:buNone/>
              <a:defRPr/>
            </a:lvl4pPr>
            <a:lvl5pPr lvl="4">
              <a:lnSpc>
                <a:spcPct val="100000"/>
              </a:lnSpc>
              <a:spcBef>
                <a:spcPts val="0"/>
              </a:spcBef>
              <a:spcAft>
                <a:spcPts val="0"/>
              </a:spcAft>
              <a:buSzPts val="1200"/>
              <a:buNone/>
              <a:defRPr/>
            </a:lvl5pPr>
            <a:lvl6pPr lvl="5">
              <a:lnSpc>
                <a:spcPct val="100000"/>
              </a:lnSpc>
              <a:spcBef>
                <a:spcPts val="0"/>
              </a:spcBef>
              <a:spcAft>
                <a:spcPts val="0"/>
              </a:spcAft>
              <a:buSzPts val="1200"/>
              <a:buNone/>
              <a:defRPr/>
            </a:lvl6pPr>
            <a:lvl7pPr lvl="6">
              <a:lnSpc>
                <a:spcPct val="100000"/>
              </a:lnSpc>
              <a:spcBef>
                <a:spcPts val="0"/>
              </a:spcBef>
              <a:spcAft>
                <a:spcPts val="0"/>
              </a:spcAft>
              <a:buSzPts val="1200"/>
              <a:buNone/>
              <a:defRPr/>
            </a:lvl7pPr>
            <a:lvl8pPr lvl="7">
              <a:lnSpc>
                <a:spcPct val="100000"/>
              </a:lnSpc>
              <a:spcBef>
                <a:spcPts val="0"/>
              </a:spcBef>
              <a:spcAft>
                <a:spcPts val="0"/>
              </a:spcAft>
              <a:buSzPts val="1200"/>
              <a:buNone/>
              <a:defRPr/>
            </a:lvl8pPr>
            <a:lvl9pPr lvl="8">
              <a:lnSpc>
                <a:spcPct val="100000"/>
              </a:lnSpc>
              <a:spcBef>
                <a:spcPts val="0"/>
              </a:spcBef>
              <a:spcAft>
                <a:spcPts val="0"/>
              </a:spcAft>
              <a:buSzPts val="1200"/>
              <a:buNone/>
              <a:defRPr/>
            </a:lvl9pPr>
          </a:lstStyle>
          <a:p/>
        </p:txBody>
      </p:sp>
      <p:sp>
        <p:nvSpPr>
          <p:cNvPr id="821" name="Google Shape;821;p46"/>
          <p:cNvSpPr txBox="1"/>
          <p:nvPr>
            <p:ph idx="13" type="body"/>
          </p:nvPr>
        </p:nvSpPr>
        <p:spPr>
          <a:xfrm>
            <a:off x="7081875" y="2603750"/>
            <a:ext cx="1068000" cy="15975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822" name="Google Shape;822;p46"/>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Left">
  <p:cSld name="CUSTOM_1_2_1_1_2_1_1_1_2_3_1">
    <p:bg>
      <p:bgPr>
        <a:solidFill>
          <a:schemeClr val="accent6"/>
        </a:solidFill>
      </p:bgPr>
    </p:bg>
    <p:spTree>
      <p:nvGrpSpPr>
        <p:cNvPr id="823" name="Shape 823"/>
        <p:cNvGrpSpPr/>
        <p:nvPr/>
      </p:nvGrpSpPr>
      <p:grpSpPr>
        <a:xfrm>
          <a:off x="0" y="0"/>
          <a:ext cx="0" cy="0"/>
          <a:chOff x="0" y="0"/>
          <a:chExt cx="0" cy="0"/>
        </a:xfrm>
      </p:grpSpPr>
      <p:sp>
        <p:nvSpPr>
          <p:cNvPr id="824" name="Google Shape;824;p47"/>
          <p:cNvSpPr/>
          <p:nvPr>
            <p:ph idx="2" type="pic"/>
          </p:nvPr>
        </p:nvSpPr>
        <p:spPr>
          <a:xfrm>
            <a:off x="6858000" y="0"/>
            <a:ext cx="2303700" cy="5165100"/>
          </a:xfrm>
          <a:prstGeom prst="rect">
            <a:avLst/>
          </a:prstGeom>
          <a:noFill/>
          <a:ln>
            <a:noFill/>
          </a:ln>
        </p:spPr>
      </p:sp>
      <p:sp>
        <p:nvSpPr>
          <p:cNvPr id="825" name="Google Shape;825;p47"/>
          <p:cNvSpPr txBox="1"/>
          <p:nvPr>
            <p:ph type="title"/>
          </p:nvPr>
        </p:nvSpPr>
        <p:spPr>
          <a:xfrm>
            <a:off x="457200" y="663625"/>
            <a:ext cx="8229600" cy="2964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SemiBold"/>
              <a:buNone/>
              <a:defRPr>
                <a:latin typeface="Inter SemiBold"/>
                <a:ea typeface="Inter SemiBold"/>
                <a:cs typeface="Inter SemiBold"/>
                <a:sym typeface="Inter SemiBold"/>
              </a:defRPr>
            </a:lvl1pPr>
            <a:lvl2pPr lvl="1">
              <a:lnSpc>
                <a:spcPct val="80000"/>
              </a:lnSpc>
              <a:spcBef>
                <a:spcPts val="0"/>
              </a:spcBef>
              <a:spcAft>
                <a:spcPts val="0"/>
              </a:spcAft>
              <a:buSzPts val="3000"/>
              <a:buFont typeface="Inter SemiBold"/>
              <a:buNone/>
              <a:defRPr>
                <a:latin typeface="Inter SemiBold"/>
                <a:ea typeface="Inter SemiBold"/>
                <a:cs typeface="Inter SemiBold"/>
                <a:sym typeface="Inter SemiBold"/>
              </a:defRPr>
            </a:lvl2pPr>
            <a:lvl3pPr lvl="2">
              <a:lnSpc>
                <a:spcPct val="80000"/>
              </a:lnSpc>
              <a:spcBef>
                <a:spcPts val="0"/>
              </a:spcBef>
              <a:spcAft>
                <a:spcPts val="0"/>
              </a:spcAft>
              <a:buSzPts val="3000"/>
              <a:buFont typeface="Inter SemiBold"/>
              <a:buNone/>
              <a:defRPr>
                <a:latin typeface="Inter SemiBold"/>
                <a:ea typeface="Inter SemiBold"/>
                <a:cs typeface="Inter SemiBold"/>
                <a:sym typeface="Inter SemiBold"/>
              </a:defRPr>
            </a:lvl3pPr>
            <a:lvl4pPr lvl="3">
              <a:lnSpc>
                <a:spcPct val="80000"/>
              </a:lnSpc>
              <a:spcBef>
                <a:spcPts val="0"/>
              </a:spcBef>
              <a:spcAft>
                <a:spcPts val="0"/>
              </a:spcAft>
              <a:buSzPts val="3000"/>
              <a:buFont typeface="Inter SemiBold"/>
              <a:buNone/>
              <a:defRPr>
                <a:latin typeface="Inter SemiBold"/>
                <a:ea typeface="Inter SemiBold"/>
                <a:cs typeface="Inter SemiBold"/>
                <a:sym typeface="Inter SemiBold"/>
              </a:defRPr>
            </a:lvl4pPr>
            <a:lvl5pPr lvl="4">
              <a:lnSpc>
                <a:spcPct val="80000"/>
              </a:lnSpc>
              <a:spcBef>
                <a:spcPts val="0"/>
              </a:spcBef>
              <a:spcAft>
                <a:spcPts val="0"/>
              </a:spcAft>
              <a:buSzPts val="3000"/>
              <a:buFont typeface="Inter SemiBold"/>
              <a:buNone/>
              <a:defRPr>
                <a:latin typeface="Inter SemiBold"/>
                <a:ea typeface="Inter SemiBold"/>
                <a:cs typeface="Inter SemiBold"/>
                <a:sym typeface="Inter SemiBold"/>
              </a:defRPr>
            </a:lvl5pPr>
            <a:lvl6pPr lvl="5">
              <a:lnSpc>
                <a:spcPct val="80000"/>
              </a:lnSpc>
              <a:spcBef>
                <a:spcPts val="0"/>
              </a:spcBef>
              <a:spcAft>
                <a:spcPts val="0"/>
              </a:spcAft>
              <a:buSzPts val="3000"/>
              <a:buFont typeface="Inter SemiBold"/>
              <a:buNone/>
              <a:defRPr>
                <a:latin typeface="Inter SemiBold"/>
                <a:ea typeface="Inter SemiBold"/>
                <a:cs typeface="Inter SemiBold"/>
                <a:sym typeface="Inter SemiBold"/>
              </a:defRPr>
            </a:lvl6pPr>
            <a:lvl7pPr lvl="6">
              <a:lnSpc>
                <a:spcPct val="80000"/>
              </a:lnSpc>
              <a:spcBef>
                <a:spcPts val="0"/>
              </a:spcBef>
              <a:spcAft>
                <a:spcPts val="0"/>
              </a:spcAft>
              <a:buSzPts val="3000"/>
              <a:buFont typeface="Inter SemiBold"/>
              <a:buNone/>
              <a:defRPr>
                <a:latin typeface="Inter SemiBold"/>
                <a:ea typeface="Inter SemiBold"/>
                <a:cs typeface="Inter SemiBold"/>
                <a:sym typeface="Inter SemiBold"/>
              </a:defRPr>
            </a:lvl7pPr>
            <a:lvl8pPr lvl="7">
              <a:lnSpc>
                <a:spcPct val="80000"/>
              </a:lnSpc>
              <a:spcBef>
                <a:spcPts val="0"/>
              </a:spcBef>
              <a:spcAft>
                <a:spcPts val="0"/>
              </a:spcAft>
              <a:buSzPts val="3000"/>
              <a:buFont typeface="Inter SemiBold"/>
              <a:buNone/>
              <a:defRPr>
                <a:latin typeface="Inter SemiBold"/>
                <a:ea typeface="Inter SemiBold"/>
                <a:cs typeface="Inter SemiBold"/>
                <a:sym typeface="Inter SemiBold"/>
              </a:defRPr>
            </a:lvl8pPr>
            <a:lvl9pPr lvl="8">
              <a:lnSpc>
                <a:spcPct val="80000"/>
              </a:lnSpc>
              <a:spcBef>
                <a:spcPts val="0"/>
              </a:spcBef>
              <a:spcAft>
                <a:spcPts val="0"/>
              </a:spcAft>
              <a:buSzPts val="3000"/>
              <a:buFont typeface="Inter SemiBold"/>
              <a:buNone/>
              <a:defRPr>
                <a:latin typeface="Inter SemiBold"/>
                <a:ea typeface="Inter SemiBold"/>
                <a:cs typeface="Inter SemiBold"/>
                <a:sym typeface="Inter SemiBold"/>
              </a:defRPr>
            </a:lvl9pPr>
          </a:lstStyle>
          <a:p/>
        </p:txBody>
      </p:sp>
      <p:sp>
        <p:nvSpPr>
          <p:cNvPr id="826" name="Google Shape;826;p47"/>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827" name="Google Shape;827;p47"/>
          <p:cNvGrpSpPr/>
          <p:nvPr/>
        </p:nvGrpSpPr>
        <p:grpSpPr>
          <a:xfrm>
            <a:off x="457236" y="4663458"/>
            <a:ext cx="548356" cy="124830"/>
            <a:chOff x="1138300" y="2252975"/>
            <a:chExt cx="5334200" cy="1214300"/>
          </a:xfrm>
        </p:grpSpPr>
        <p:sp>
          <p:nvSpPr>
            <p:cNvPr id="828" name="Google Shape;828;p47"/>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29" name="Google Shape;829;p47"/>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30" name="Google Shape;830;p47"/>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31" name="Google Shape;831;p47"/>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32" name="Google Shape;832;p47"/>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33" name="Google Shape;833;p47"/>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cxnSp>
        <p:nvCxnSpPr>
          <p:cNvPr id="834" name="Google Shape;834;p47"/>
          <p:cNvCxnSpPr>
            <a:endCxn id="835" idx="6"/>
          </p:cNvCxnSpPr>
          <p:nvPr/>
        </p:nvCxnSpPr>
        <p:spPr>
          <a:xfrm>
            <a:off x="0" y="1932150"/>
            <a:ext cx="5303400" cy="0"/>
          </a:xfrm>
          <a:prstGeom prst="straightConnector1">
            <a:avLst/>
          </a:prstGeom>
          <a:noFill/>
          <a:ln cap="flat" cmpd="sng" w="9525">
            <a:solidFill>
              <a:srgbClr val="001B38"/>
            </a:solidFill>
            <a:prstDash val="solid"/>
            <a:round/>
            <a:headEnd len="med" w="med" type="none"/>
            <a:tailEnd len="med" w="med" type="none"/>
          </a:ln>
        </p:spPr>
      </p:cxnSp>
      <p:sp>
        <p:nvSpPr>
          <p:cNvPr id="836" name="Google Shape;836;p47"/>
          <p:cNvSpPr txBox="1"/>
          <p:nvPr>
            <p:ph idx="1" type="subTitle"/>
          </p:nvPr>
        </p:nvSpPr>
        <p:spPr>
          <a:xfrm>
            <a:off x="458975" y="2127125"/>
            <a:ext cx="1085700" cy="3267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200"/>
              <a:buFont typeface="Inter SemiBold"/>
              <a:buNone/>
              <a:defRPr>
                <a:latin typeface="Inter SemiBold"/>
                <a:ea typeface="Inter SemiBold"/>
                <a:cs typeface="Inter SemiBold"/>
                <a:sym typeface="Inter SemiBold"/>
              </a:defRPr>
            </a:lvl1pPr>
            <a:lvl2pPr lvl="1">
              <a:lnSpc>
                <a:spcPct val="100000"/>
              </a:lnSpc>
              <a:spcBef>
                <a:spcPts val="0"/>
              </a:spcBef>
              <a:spcAft>
                <a:spcPts val="0"/>
              </a:spcAft>
              <a:buSzPts val="1200"/>
              <a:buNone/>
              <a:defRPr/>
            </a:lvl2pPr>
            <a:lvl3pPr lvl="2">
              <a:lnSpc>
                <a:spcPct val="100000"/>
              </a:lnSpc>
              <a:spcBef>
                <a:spcPts val="0"/>
              </a:spcBef>
              <a:spcAft>
                <a:spcPts val="0"/>
              </a:spcAft>
              <a:buSzPts val="1200"/>
              <a:buNone/>
              <a:defRPr/>
            </a:lvl3pPr>
            <a:lvl4pPr lvl="3">
              <a:lnSpc>
                <a:spcPct val="100000"/>
              </a:lnSpc>
              <a:spcBef>
                <a:spcPts val="0"/>
              </a:spcBef>
              <a:spcAft>
                <a:spcPts val="0"/>
              </a:spcAft>
              <a:buSzPts val="1200"/>
              <a:buNone/>
              <a:defRPr/>
            </a:lvl4pPr>
            <a:lvl5pPr lvl="4">
              <a:lnSpc>
                <a:spcPct val="100000"/>
              </a:lnSpc>
              <a:spcBef>
                <a:spcPts val="0"/>
              </a:spcBef>
              <a:spcAft>
                <a:spcPts val="0"/>
              </a:spcAft>
              <a:buSzPts val="1200"/>
              <a:buNone/>
              <a:defRPr/>
            </a:lvl5pPr>
            <a:lvl6pPr lvl="5">
              <a:lnSpc>
                <a:spcPct val="100000"/>
              </a:lnSpc>
              <a:spcBef>
                <a:spcPts val="0"/>
              </a:spcBef>
              <a:spcAft>
                <a:spcPts val="0"/>
              </a:spcAft>
              <a:buSzPts val="1200"/>
              <a:buNone/>
              <a:defRPr/>
            </a:lvl6pPr>
            <a:lvl7pPr lvl="6">
              <a:lnSpc>
                <a:spcPct val="100000"/>
              </a:lnSpc>
              <a:spcBef>
                <a:spcPts val="0"/>
              </a:spcBef>
              <a:spcAft>
                <a:spcPts val="0"/>
              </a:spcAft>
              <a:buSzPts val="1200"/>
              <a:buNone/>
              <a:defRPr/>
            </a:lvl7pPr>
            <a:lvl8pPr lvl="7">
              <a:lnSpc>
                <a:spcPct val="100000"/>
              </a:lnSpc>
              <a:spcBef>
                <a:spcPts val="0"/>
              </a:spcBef>
              <a:spcAft>
                <a:spcPts val="0"/>
              </a:spcAft>
              <a:buSzPts val="1200"/>
              <a:buNone/>
              <a:defRPr/>
            </a:lvl8pPr>
            <a:lvl9pPr lvl="8">
              <a:lnSpc>
                <a:spcPct val="100000"/>
              </a:lnSpc>
              <a:spcBef>
                <a:spcPts val="0"/>
              </a:spcBef>
              <a:spcAft>
                <a:spcPts val="0"/>
              </a:spcAft>
              <a:buSzPts val="1200"/>
              <a:buNone/>
              <a:defRPr/>
            </a:lvl9pPr>
          </a:lstStyle>
          <a:p/>
        </p:txBody>
      </p:sp>
      <p:sp>
        <p:nvSpPr>
          <p:cNvPr id="837" name="Google Shape;837;p47"/>
          <p:cNvSpPr txBox="1"/>
          <p:nvPr>
            <p:ph idx="3" type="body"/>
          </p:nvPr>
        </p:nvSpPr>
        <p:spPr>
          <a:xfrm>
            <a:off x="450150" y="2603750"/>
            <a:ext cx="1068000" cy="15975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838" name="Google Shape;838;p47"/>
          <p:cNvSpPr txBox="1"/>
          <p:nvPr>
            <p:ph idx="4" type="subTitle"/>
          </p:nvPr>
        </p:nvSpPr>
        <p:spPr>
          <a:xfrm>
            <a:off x="2114700" y="2127125"/>
            <a:ext cx="1085700" cy="3267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200"/>
              <a:buFont typeface="Inter SemiBold"/>
              <a:buNone/>
              <a:defRPr>
                <a:latin typeface="Inter SemiBold"/>
                <a:ea typeface="Inter SemiBold"/>
                <a:cs typeface="Inter SemiBold"/>
                <a:sym typeface="Inter SemiBold"/>
              </a:defRPr>
            </a:lvl1pPr>
            <a:lvl2pPr lvl="1">
              <a:lnSpc>
                <a:spcPct val="100000"/>
              </a:lnSpc>
              <a:spcBef>
                <a:spcPts val="0"/>
              </a:spcBef>
              <a:spcAft>
                <a:spcPts val="0"/>
              </a:spcAft>
              <a:buSzPts val="1200"/>
              <a:buNone/>
              <a:defRPr/>
            </a:lvl2pPr>
            <a:lvl3pPr lvl="2">
              <a:lnSpc>
                <a:spcPct val="100000"/>
              </a:lnSpc>
              <a:spcBef>
                <a:spcPts val="0"/>
              </a:spcBef>
              <a:spcAft>
                <a:spcPts val="0"/>
              </a:spcAft>
              <a:buSzPts val="1200"/>
              <a:buNone/>
              <a:defRPr/>
            </a:lvl3pPr>
            <a:lvl4pPr lvl="3">
              <a:lnSpc>
                <a:spcPct val="100000"/>
              </a:lnSpc>
              <a:spcBef>
                <a:spcPts val="0"/>
              </a:spcBef>
              <a:spcAft>
                <a:spcPts val="0"/>
              </a:spcAft>
              <a:buSzPts val="1200"/>
              <a:buNone/>
              <a:defRPr/>
            </a:lvl4pPr>
            <a:lvl5pPr lvl="4">
              <a:lnSpc>
                <a:spcPct val="100000"/>
              </a:lnSpc>
              <a:spcBef>
                <a:spcPts val="0"/>
              </a:spcBef>
              <a:spcAft>
                <a:spcPts val="0"/>
              </a:spcAft>
              <a:buSzPts val="1200"/>
              <a:buNone/>
              <a:defRPr/>
            </a:lvl5pPr>
            <a:lvl6pPr lvl="5">
              <a:lnSpc>
                <a:spcPct val="100000"/>
              </a:lnSpc>
              <a:spcBef>
                <a:spcPts val="0"/>
              </a:spcBef>
              <a:spcAft>
                <a:spcPts val="0"/>
              </a:spcAft>
              <a:buSzPts val="1200"/>
              <a:buNone/>
              <a:defRPr/>
            </a:lvl6pPr>
            <a:lvl7pPr lvl="6">
              <a:lnSpc>
                <a:spcPct val="100000"/>
              </a:lnSpc>
              <a:spcBef>
                <a:spcPts val="0"/>
              </a:spcBef>
              <a:spcAft>
                <a:spcPts val="0"/>
              </a:spcAft>
              <a:buSzPts val="1200"/>
              <a:buNone/>
              <a:defRPr/>
            </a:lvl7pPr>
            <a:lvl8pPr lvl="7">
              <a:lnSpc>
                <a:spcPct val="100000"/>
              </a:lnSpc>
              <a:spcBef>
                <a:spcPts val="0"/>
              </a:spcBef>
              <a:spcAft>
                <a:spcPts val="0"/>
              </a:spcAft>
              <a:buSzPts val="1200"/>
              <a:buNone/>
              <a:defRPr/>
            </a:lvl8pPr>
            <a:lvl9pPr lvl="8">
              <a:lnSpc>
                <a:spcPct val="100000"/>
              </a:lnSpc>
              <a:spcBef>
                <a:spcPts val="0"/>
              </a:spcBef>
              <a:spcAft>
                <a:spcPts val="0"/>
              </a:spcAft>
              <a:buSzPts val="1200"/>
              <a:buNone/>
              <a:defRPr/>
            </a:lvl9pPr>
          </a:lstStyle>
          <a:p/>
        </p:txBody>
      </p:sp>
      <p:sp>
        <p:nvSpPr>
          <p:cNvPr id="839" name="Google Shape;839;p47"/>
          <p:cNvSpPr txBox="1"/>
          <p:nvPr>
            <p:ph idx="5" type="body"/>
          </p:nvPr>
        </p:nvSpPr>
        <p:spPr>
          <a:xfrm>
            <a:off x="2105875" y="2603750"/>
            <a:ext cx="1068000" cy="15975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840" name="Google Shape;840;p47"/>
          <p:cNvSpPr txBox="1"/>
          <p:nvPr>
            <p:ph idx="6" type="subTitle"/>
          </p:nvPr>
        </p:nvSpPr>
        <p:spPr>
          <a:xfrm>
            <a:off x="3770425" y="2127125"/>
            <a:ext cx="1085700" cy="3267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200"/>
              <a:buFont typeface="Inter SemiBold"/>
              <a:buNone/>
              <a:defRPr>
                <a:latin typeface="Inter SemiBold"/>
                <a:ea typeface="Inter SemiBold"/>
                <a:cs typeface="Inter SemiBold"/>
                <a:sym typeface="Inter SemiBold"/>
              </a:defRPr>
            </a:lvl1pPr>
            <a:lvl2pPr lvl="1">
              <a:lnSpc>
                <a:spcPct val="100000"/>
              </a:lnSpc>
              <a:spcBef>
                <a:spcPts val="0"/>
              </a:spcBef>
              <a:spcAft>
                <a:spcPts val="0"/>
              </a:spcAft>
              <a:buSzPts val="1200"/>
              <a:buNone/>
              <a:defRPr/>
            </a:lvl2pPr>
            <a:lvl3pPr lvl="2">
              <a:lnSpc>
                <a:spcPct val="100000"/>
              </a:lnSpc>
              <a:spcBef>
                <a:spcPts val="0"/>
              </a:spcBef>
              <a:spcAft>
                <a:spcPts val="0"/>
              </a:spcAft>
              <a:buSzPts val="1200"/>
              <a:buNone/>
              <a:defRPr/>
            </a:lvl3pPr>
            <a:lvl4pPr lvl="3">
              <a:lnSpc>
                <a:spcPct val="100000"/>
              </a:lnSpc>
              <a:spcBef>
                <a:spcPts val="0"/>
              </a:spcBef>
              <a:spcAft>
                <a:spcPts val="0"/>
              </a:spcAft>
              <a:buSzPts val="1200"/>
              <a:buNone/>
              <a:defRPr/>
            </a:lvl4pPr>
            <a:lvl5pPr lvl="4">
              <a:lnSpc>
                <a:spcPct val="100000"/>
              </a:lnSpc>
              <a:spcBef>
                <a:spcPts val="0"/>
              </a:spcBef>
              <a:spcAft>
                <a:spcPts val="0"/>
              </a:spcAft>
              <a:buSzPts val="1200"/>
              <a:buNone/>
              <a:defRPr/>
            </a:lvl5pPr>
            <a:lvl6pPr lvl="5">
              <a:lnSpc>
                <a:spcPct val="100000"/>
              </a:lnSpc>
              <a:spcBef>
                <a:spcPts val="0"/>
              </a:spcBef>
              <a:spcAft>
                <a:spcPts val="0"/>
              </a:spcAft>
              <a:buSzPts val="1200"/>
              <a:buNone/>
              <a:defRPr/>
            </a:lvl6pPr>
            <a:lvl7pPr lvl="6">
              <a:lnSpc>
                <a:spcPct val="100000"/>
              </a:lnSpc>
              <a:spcBef>
                <a:spcPts val="0"/>
              </a:spcBef>
              <a:spcAft>
                <a:spcPts val="0"/>
              </a:spcAft>
              <a:buSzPts val="1200"/>
              <a:buNone/>
              <a:defRPr/>
            </a:lvl7pPr>
            <a:lvl8pPr lvl="7">
              <a:lnSpc>
                <a:spcPct val="100000"/>
              </a:lnSpc>
              <a:spcBef>
                <a:spcPts val="0"/>
              </a:spcBef>
              <a:spcAft>
                <a:spcPts val="0"/>
              </a:spcAft>
              <a:buSzPts val="1200"/>
              <a:buNone/>
              <a:defRPr/>
            </a:lvl8pPr>
            <a:lvl9pPr lvl="8">
              <a:lnSpc>
                <a:spcPct val="100000"/>
              </a:lnSpc>
              <a:spcBef>
                <a:spcPts val="0"/>
              </a:spcBef>
              <a:spcAft>
                <a:spcPts val="0"/>
              </a:spcAft>
              <a:buSzPts val="1200"/>
              <a:buNone/>
              <a:defRPr/>
            </a:lvl9pPr>
          </a:lstStyle>
          <a:p/>
        </p:txBody>
      </p:sp>
      <p:sp>
        <p:nvSpPr>
          <p:cNvPr id="841" name="Google Shape;841;p47"/>
          <p:cNvSpPr txBox="1"/>
          <p:nvPr>
            <p:ph idx="7" type="body"/>
          </p:nvPr>
        </p:nvSpPr>
        <p:spPr>
          <a:xfrm>
            <a:off x="3761600" y="2603750"/>
            <a:ext cx="1068000" cy="15975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842" name="Google Shape;842;p47"/>
          <p:cNvSpPr txBox="1"/>
          <p:nvPr>
            <p:ph idx="8" type="subTitle"/>
          </p:nvPr>
        </p:nvSpPr>
        <p:spPr>
          <a:xfrm>
            <a:off x="5452675" y="2127125"/>
            <a:ext cx="1085700" cy="3267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200"/>
              <a:buFont typeface="Inter SemiBold"/>
              <a:buNone/>
              <a:defRPr>
                <a:latin typeface="Inter SemiBold"/>
                <a:ea typeface="Inter SemiBold"/>
                <a:cs typeface="Inter SemiBold"/>
                <a:sym typeface="Inter SemiBold"/>
              </a:defRPr>
            </a:lvl1pPr>
            <a:lvl2pPr lvl="1">
              <a:lnSpc>
                <a:spcPct val="100000"/>
              </a:lnSpc>
              <a:spcBef>
                <a:spcPts val="0"/>
              </a:spcBef>
              <a:spcAft>
                <a:spcPts val="0"/>
              </a:spcAft>
              <a:buSzPts val="1200"/>
              <a:buNone/>
              <a:defRPr/>
            </a:lvl2pPr>
            <a:lvl3pPr lvl="2">
              <a:lnSpc>
                <a:spcPct val="100000"/>
              </a:lnSpc>
              <a:spcBef>
                <a:spcPts val="0"/>
              </a:spcBef>
              <a:spcAft>
                <a:spcPts val="0"/>
              </a:spcAft>
              <a:buSzPts val="1200"/>
              <a:buNone/>
              <a:defRPr/>
            </a:lvl3pPr>
            <a:lvl4pPr lvl="3">
              <a:lnSpc>
                <a:spcPct val="100000"/>
              </a:lnSpc>
              <a:spcBef>
                <a:spcPts val="0"/>
              </a:spcBef>
              <a:spcAft>
                <a:spcPts val="0"/>
              </a:spcAft>
              <a:buSzPts val="1200"/>
              <a:buNone/>
              <a:defRPr/>
            </a:lvl4pPr>
            <a:lvl5pPr lvl="4">
              <a:lnSpc>
                <a:spcPct val="100000"/>
              </a:lnSpc>
              <a:spcBef>
                <a:spcPts val="0"/>
              </a:spcBef>
              <a:spcAft>
                <a:spcPts val="0"/>
              </a:spcAft>
              <a:buSzPts val="1200"/>
              <a:buNone/>
              <a:defRPr/>
            </a:lvl5pPr>
            <a:lvl6pPr lvl="5">
              <a:lnSpc>
                <a:spcPct val="100000"/>
              </a:lnSpc>
              <a:spcBef>
                <a:spcPts val="0"/>
              </a:spcBef>
              <a:spcAft>
                <a:spcPts val="0"/>
              </a:spcAft>
              <a:buSzPts val="1200"/>
              <a:buNone/>
              <a:defRPr/>
            </a:lvl6pPr>
            <a:lvl7pPr lvl="6">
              <a:lnSpc>
                <a:spcPct val="100000"/>
              </a:lnSpc>
              <a:spcBef>
                <a:spcPts val="0"/>
              </a:spcBef>
              <a:spcAft>
                <a:spcPts val="0"/>
              </a:spcAft>
              <a:buSzPts val="1200"/>
              <a:buNone/>
              <a:defRPr/>
            </a:lvl7pPr>
            <a:lvl8pPr lvl="7">
              <a:lnSpc>
                <a:spcPct val="100000"/>
              </a:lnSpc>
              <a:spcBef>
                <a:spcPts val="0"/>
              </a:spcBef>
              <a:spcAft>
                <a:spcPts val="0"/>
              </a:spcAft>
              <a:buSzPts val="1200"/>
              <a:buNone/>
              <a:defRPr/>
            </a:lvl8pPr>
            <a:lvl9pPr lvl="8">
              <a:lnSpc>
                <a:spcPct val="100000"/>
              </a:lnSpc>
              <a:spcBef>
                <a:spcPts val="0"/>
              </a:spcBef>
              <a:spcAft>
                <a:spcPts val="0"/>
              </a:spcAft>
              <a:buSzPts val="1200"/>
              <a:buNone/>
              <a:defRPr/>
            </a:lvl9pPr>
          </a:lstStyle>
          <a:p/>
        </p:txBody>
      </p:sp>
      <p:sp>
        <p:nvSpPr>
          <p:cNvPr id="843" name="Google Shape;843;p47"/>
          <p:cNvSpPr txBox="1"/>
          <p:nvPr>
            <p:ph idx="9" type="body"/>
          </p:nvPr>
        </p:nvSpPr>
        <p:spPr>
          <a:xfrm>
            <a:off x="5443850" y="2603750"/>
            <a:ext cx="1068000" cy="15975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844" name="Google Shape;844;p47"/>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 Icons">
  <p:cSld name="CUSTOM_1_2_1_1_2_1_1_1_2_3_2">
    <p:bg>
      <p:bgPr>
        <a:solidFill>
          <a:schemeClr val="accent6"/>
        </a:solidFill>
      </p:bgPr>
    </p:bg>
    <p:spTree>
      <p:nvGrpSpPr>
        <p:cNvPr id="845" name="Shape 845"/>
        <p:cNvGrpSpPr/>
        <p:nvPr/>
      </p:nvGrpSpPr>
      <p:grpSpPr>
        <a:xfrm>
          <a:off x="0" y="0"/>
          <a:ext cx="0" cy="0"/>
          <a:chOff x="0" y="0"/>
          <a:chExt cx="0" cy="0"/>
        </a:xfrm>
      </p:grpSpPr>
      <p:sp>
        <p:nvSpPr>
          <p:cNvPr id="846" name="Google Shape;846;p48"/>
          <p:cNvSpPr txBox="1"/>
          <p:nvPr>
            <p:ph type="title"/>
          </p:nvPr>
        </p:nvSpPr>
        <p:spPr>
          <a:xfrm>
            <a:off x="457200" y="663625"/>
            <a:ext cx="8229600" cy="2964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SemiBold"/>
              <a:buNone/>
              <a:defRPr>
                <a:latin typeface="Inter SemiBold"/>
                <a:ea typeface="Inter SemiBold"/>
                <a:cs typeface="Inter SemiBold"/>
                <a:sym typeface="Inter SemiBold"/>
              </a:defRPr>
            </a:lvl1pPr>
            <a:lvl2pPr lvl="1">
              <a:lnSpc>
                <a:spcPct val="80000"/>
              </a:lnSpc>
              <a:spcBef>
                <a:spcPts val="0"/>
              </a:spcBef>
              <a:spcAft>
                <a:spcPts val="0"/>
              </a:spcAft>
              <a:buSzPts val="3000"/>
              <a:buFont typeface="Inter SemiBold"/>
              <a:buNone/>
              <a:defRPr>
                <a:latin typeface="Inter SemiBold"/>
                <a:ea typeface="Inter SemiBold"/>
                <a:cs typeface="Inter SemiBold"/>
                <a:sym typeface="Inter SemiBold"/>
              </a:defRPr>
            </a:lvl2pPr>
            <a:lvl3pPr lvl="2">
              <a:lnSpc>
                <a:spcPct val="80000"/>
              </a:lnSpc>
              <a:spcBef>
                <a:spcPts val="0"/>
              </a:spcBef>
              <a:spcAft>
                <a:spcPts val="0"/>
              </a:spcAft>
              <a:buSzPts val="3000"/>
              <a:buFont typeface="Inter SemiBold"/>
              <a:buNone/>
              <a:defRPr>
                <a:latin typeface="Inter SemiBold"/>
                <a:ea typeface="Inter SemiBold"/>
                <a:cs typeface="Inter SemiBold"/>
                <a:sym typeface="Inter SemiBold"/>
              </a:defRPr>
            </a:lvl3pPr>
            <a:lvl4pPr lvl="3">
              <a:lnSpc>
                <a:spcPct val="80000"/>
              </a:lnSpc>
              <a:spcBef>
                <a:spcPts val="0"/>
              </a:spcBef>
              <a:spcAft>
                <a:spcPts val="0"/>
              </a:spcAft>
              <a:buSzPts val="3000"/>
              <a:buFont typeface="Inter SemiBold"/>
              <a:buNone/>
              <a:defRPr>
                <a:latin typeface="Inter SemiBold"/>
                <a:ea typeface="Inter SemiBold"/>
                <a:cs typeface="Inter SemiBold"/>
                <a:sym typeface="Inter SemiBold"/>
              </a:defRPr>
            </a:lvl4pPr>
            <a:lvl5pPr lvl="4">
              <a:lnSpc>
                <a:spcPct val="80000"/>
              </a:lnSpc>
              <a:spcBef>
                <a:spcPts val="0"/>
              </a:spcBef>
              <a:spcAft>
                <a:spcPts val="0"/>
              </a:spcAft>
              <a:buSzPts val="3000"/>
              <a:buFont typeface="Inter SemiBold"/>
              <a:buNone/>
              <a:defRPr>
                <a:latin typeface="Inter SemiBold"/>
                <a:ea typeface="Inter SemiBold"/>
                <a:cs typeface="Inter SemiBold"/>
                <a:sym typeface="Inter SemiBold"/>
              </a:defRPr>
            </a:lvl5pPr>
            <a:lvl6pPr lvl="5">
              <a:lnSpc>
                <a:spcPct val="80000"/>
              </a:lnSpc>
              <a:spcBef>
                <a:spcPts val="0"/>
              </a:spcBef>
              <a:spcAft>
                <a:spcPts val="0"/>
              </a:spcAft>
              <a:buSzPts val="3000"/>
              <a:buFont typeface="Inter SemiBold"/>
              <a:buNone/>
              <a:defRPr>
                <a:latin typeface="Inter SemiBold"/>
                <a:ea typeface="Inter SemiBold"/>
                <a:cs typeface="Inter SemiBold"/>
                <a:sym typeface="Inter SemiBold"/>
              </a:defRPr>
            </a:lvl6pPr>
            <a:lvl7pPr lvl="6">
              <a:lnSpc>
                <a:spcPct val="80000"/>
              </a:lnSpc>
              <a:spcBef>
                <a:spcPts val="0"/>
              </a:spcBef>
              <a:spcAft>
                <a:spcPts val="0"/>
              </a:spcAft>
              <a:buSzPts val="3000"/>
              <a:buFont typeface="Inter SemiBold"/>
              <a:buNone/>
              <a:defRPr>
                <a:latin typeface="Inter SemiBold"/>
                <a:ea typeface="Inter SemiBold"/>
                <a:cs typeface="Inter SemiBold"/>
                <a:sym typeface="Inter SemiBold"/>
              </a:defRPr>
            </a:lvl7pPr>
            <a:lvl8pPr lvl="7">
              <a:lnSpc>
                <a:spcPct val="80000"/>
              </a:lnSpc>
              <a:spcBef>
                <a:spcPts val="0"/>
              </a:spcBef>
              <a:spcAft>
                <a:spcPts val="0"/>
              </a:spcAft>
              <a:buSzPts val="3000"/>
              <a:buFont typeface="Inter SemiBold"/>
              <a:buNone/>
              <a:defRPr>
                <a:latin typeface="Inter SemiBold"/>
                <a:ea typeface="Inter SemiBold"/>
                <a:cs typeface="Inter SemiBold"/>
                <a:sym typeface="Inter SemiBold"/>
              </a:defRPr>
            </a:lvl8pPr>
            <a:lvl9pPr lvl="8">
              <a:lnSpc>
                <a:spcPct val="80000"/>
              </a:lnSpc>
              <a:spcBef>
                <a:spcPts val="0"/>
              </a:spcBef>
              <a:spcAft>
                <a:spcPts val="0"/>
              </a:spcAft>
              <a:buSzPts val="3000"/>
              <a:buFont typeface="Inter SemiBold"/>
              <a:buNone/>
              <a:defRPr>
                <a:latin typeface="Inter SemiBold"/>
                <a:ea typeface="Inter SemiBold"/>
                <a:cs typeface="Inter SemiBold"/>
                <a:sym typeface="Inter SemiBold"/>
              </a:defRPr>
            </a:lvl9pPr>
          </a:lstStyle>
          <a:p/>
        </p:txBody>
      </p:sp>
      <p:sp>
        <p:nvSpPr>
          <p:cNvPr id="847" name="Google Shape;847;p48"/>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848" name="Google Shape;848;p48"/>
          <p:cNvGrpSpPr/>
          <p:nvPr/>
        </p:nvGrpSpPr>
        <p:grpSpPr>
          <a:xfrm>
            <a:off x="457236" y="4663458"/>
            <a:ext cx="548356" cy="124830"/>
            <a:chOff x="1138300" y="2252975"/>
            <a:chExt cx="5334200" cy="1214300"/>
          </a:xfrm>
        </p:grpSpPr>
        <p:sp>
          <p:nvSpPr>
            <p:cNvPr id="849" name="Google Shape;849;p48"/>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50" name="Google Shape;850;p48"/>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51" name="Google Shape;851;p48"/>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52" name="Google Shape;852;p48"/>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53" name="Google Shape;853;p48"/>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54" name="Google Shape;854;p48"/>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cxnSp>
        <p:nvCxnSpPr>
          <p:cNvPr id="855" name="Google Shape;855;p48"/>
          <p:cNvCxnSpPr/>
          <p:nvPr/>
        </p:nvCxnSpPr>
        <p:spPr>
          <a:xfrm>
            <a:off x="462500" y="2423263"/>
            <a:ext cx="8690100" cy="0"/>
          </a:xfrm>
          <a:prstGeom prst="straightConnector1">
            <a:avLst/>
          </a:prstGeom>
          <a:noFill/>
          <a:ln cap="flat" cmpd="sng" w="9525">
            <a:solidFill>
              <a:srgbClr val="001B38"/>
            </a:solidFill>
            <a:prstDash val="solid"/>
            <a:round/>
            <a:headEnd len="med" w="med" type="none"/>
            <a:tailEnd len="med" w="med" type="none"/>
          </a:ln>
        </p:spPr>
      </p:cxnSp>
      <p:sp>
        <p:nvSpPr>
          <p:cNvPr id="856" name="Google Shape;856;p48"/>
          <p:cNvSpPr txBox="1"/>
          <p:nvPr>
            <p:ph idx="1" type="subTitle"/>
          </p:nvPr>
        </p:nvSpPr>
        <p:spPr>
          <a:xfrm>
            <a:off x="458975" y="2873538"/>
            <a:ext cx="1085700" cy="3267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200"/>
              <a:buFont typeface="Inter SemiBold"/>
              <a:buNone/>
              <a:defRPr>
                <a:latin typeface="Inter SemiBold"/>
                <a:ea typeface="Inter SemiBold"/>
                <a:cs typeface="Inter SemiBold"/>
                <a:sym typeface="Inter SemiBold"/>
              </a:defRPr>
            </a:lvl1pPr>
            <a:lvl2pPr lvl="1">
              <a:lnSpc>
                <a:spcPct val="100000"/>
              </a:lnSpc>
              <a:spcBef>
                <a:spcPts val="0"/>
              </a:spcBef>
              <a:spcAft>
                <a:spcPts val="0"/>
              </a:spcAft>
              <a:buSzPts val="1200"/>
              <a:buNone/>
              <a:defRPr/>
            </a:lvl2pPr>
            <a:lvl3pPr lvl="2">
              <a:lnSpc>
                <a:spcPct val="100000"/>
              </a:lnSpc>
              <a:spcBef>
                <a:spcPts val="0"/>
              </a:spcBef>
              <a:spcAft>
                <a:spcPts val="0"/>
              </a:spcAft>
              <a:buSzPts val="1200"/>
              <a:buNone/>
              <a:defRPr/>
            </a:lvl3pPr>
            <a:lvl4pPr lvl="3">
              <a:lnSpc>
                <a:spcPct val="100000"/>
              </a:lnSpc>
              <a:spcBef>
                <a:spcPts val="0"/>
              </a:spcBef>
              <a:spcAft>
                <a:spcPts val="0"/>
              </a:spcAft>
              <a:buSzPts val="1200"/>
              <a:buNone/>
              <a:defRPr/>
            </a:lvl4pPr>
            <a:lvl5pPr lvl="4">
              <a:lnSpc>
                <a:spcPct val="100000"/>
              </a:lnSpc>
              <a:spcBef>
                <a:spcPts val="0"/>
              </a:spcBef>
              <a:spcAft>
                <a:spcPts val="0"/>
              </a:spcAft>
              <a:buSzPts val="1200"/>
              <a:buNone/>
              <a:defRPr/>
            </a:lvl5pPr>
            <a:lvl6pPr lvl="5">
              <a:lnSpc>
                <a:spcPct val="100000"/>
              </a:lnSpc>
              <a:spcBef>
                <a:spcPts val="0"/>
              </a:spcBef>
              <a:spcAft>
                <a:spcPts val="0"/>
              </a:spcAft>
              <a:buSzPts val="1200"/>
              <a:buNone/>
              <a:defRPr/>
            </a:lvl6pPr>
            <a:lvl7pPr lvl="6">
              <a:lnSpc>
                <a:spcPct val="100000"/>
              </a:lnSpc>
              <a:spcBef>
                <a:spcPts val="0"/>
              </a:spcBef>
              <a:spcAft>
                <a:spcPts val="0"/>
              </a:spcAft>
              <a:buSzPts val="1200"/>
              <a:buNone/>
              <a:defRPr/>
            </a:lvl7pPr>
            <a:lvl8pPr lvl="7">
              <a:lnSpc>
                <a:spcPct val="100000"/>
              </a:lnSpc>
              <a:spcBef>
                <a:spcPts val="0"/>
              </a:spcBef>
              <a:spcAft>
                <a:spcPts val="0"/>
              </a:spcAft>
              <a:buSzPts val="1200"/>
              <a:buNone/>
              <a:defRPr/>
            </a:lvl8pPr>
            <a:lvl9pPr lvl="8">
              <a:lnSpc>
                <a:spcPct val="100000"/>
              </a:lnSpc>
              <a:spcBef>
                <a:spcPts val="0"/>
              </a:spcBef>
              <a:spcAft>
                <a:spcPts val="0"/>
              </a:spcAft>
              <a:buSzPts val="1200"/>
              <a:buNone/>
              <a:defRPr/>
            </a:lvl9pPr>
          </a:lstStyle>
          <a:p/>
        </p:txBody>
      </p:sp>
      <p:sp>
        <p:nvSpPr>
          <p:cNvPr id="857" name="Google Shape;857;p48"/>
          <p:cNvSpPr txBox="1"/>
          <p:nvPr>
            <p:ph idx="2" type="subTitle"/>
          </p:nvPr>
        </p:nvSpPr>
        <p:spPr>
          <a:xfrm>
            <a:off x="2114700" y="2873538"/>
            <a:ext cx="1085700" cy="3267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200"/>
              <a:buFont typeface="Inter SemiBold"/>
              <a:buNone/>
              <a:defRPr>
                <a:latin typeface="Inter SemiBold"/>
                <a:ea typeface="Inter SemiBold"/>
                <a:cs typeface="Inter SemiBold"/>
                <a:sym typeface="Inter SemiBold"/>
              </a:defRPr>
            </a:lvl1pPr>
            <a:lvl2pPr lvl="1">
              <a:lnSpc>
                <a:spcPct val="100000"/>
              </a:lnSpc>
              <a:spcBef>
                <a:spcPts val="0"/>
              </a:spcBef>
              <a:spcAft>
                <a:spcPts val="0"/>
              </a:spcAft>
              <a:buSzPts val="1200"/>
              <a:buNone/>
              <a:defRPr/>
            </a:lvl2pPr>
            <a:lvl3pPr lvl="2">
              <a:lnSpc>
                <a:spcPct val="100000"/>
              </a:lnSpc>
              <a:spcBef>
                <a:spcPts val="0"/>
              </a:spcBef>
              <a:spcAft>
                <a:spcPts val="0"/>
              </a:spcAft>
              <a:buSzPts val="1200"/>
              <a:buNone/>
              <a:defRPr/>
            </a:lvl3pPr>
            <a:lvl4pPr lvl="3">
              <a:lnSpc>
                <a:spcPct val="100000"/>
              </a:lnSpc>
              <a:spcBef>
                <a:spcPts val="0"/>
              </a:spcBef>
              <a:spcAft>
                <a:spcPts val="0"/>
              </a:spcAft>
              <a:buSzPts val="1200"/>
              <a:buNone/>
              <a:defRPr/>
            </a:lvl4pPr>
            <a:lvl5pPr lvl="4">
              <a:lnSpc>
                <a:spcPct val="100000"/>
              </a:lnSpc>
              <a:spcBef>
                <a:spcPts val="0"/>
              </a:spcBef>
              <a:spcAft>
                <a:spcPts val="0"/>
              </a:spcAft>
              <a:buSzPts val="1200"/>
              <a:buNone/>
              <a:defRPr/>
            </a:lvl5pPr>
            <a:lvl6pPr lvl="5">
              <a:lnSpc>
                <a:spcPct val="100000"/>
              </a:lnSpc>
              <a:spcBef>
                <a:spcPts val="0"/>
              </a:spcBef>
              <a:spcAft>
                <a:spcPts val="0"/>
              </a:spcAft>
              <a:buSzPts val="1200"/>
              <a:buNone/>
              <a:defRPr/>
            </a:lvl6pPr>
            <a:lvl7pPr lvl="6">
              <a:lnSpc>
                <a:spcPct val="100000"/>
              </a:lnSpc>
              <a:spcBef>
                <a:spcPts val="0"/>
              </a:spcBef>
              <a:spcAft>
                <a:spcPts val="0"/>
              </a:spcAft>
              <a:buSzPts val="1200"/>
              <a:buNone/>
              <a:defRPr/>
            </a:lvl7pPr>
            <a:lvl8pPr lvl="7">
              <a:lnSpc>
                <a:spcPct val="100000"/>
              </a:lnSpc>
              <a:spcBef>
                <a:spcPts val="0"/>
              </a:spcBef>
              <a:spcAft>
                <a:spcPts val="0"/>
              </a:spcAft>
              <a:buSzPts val="1200"/>
              <a:buNone/>
              <a:defRPr/>
            </a:lvl8pPr>
            <a:lvl9pPr lvl="8">
              <a:lnSpc>
                <a:spcPct val="100000"/>
              </a:lnSpc>
              <a:spcBef>
                <a:spcPts val="0"/>
              </a:spcBef>
              <a:spcAft>
                <a:spcPts val="0"/>
              </a:spcAft>
              <a:buSzPts val="1200"/>
              <a:buNone/>
              <a:defRPr/>
            </a:lvl9pPr>
          </a:lstStyle>
          <a:p/>
        </p:txBody>
      </p:sp>
      <p:sp>
        <p:nvSpPr>
          <p:cNvPr id="858" name="Google Shape;858;p48"/>
          <p:cNvSpPr txBox="1"/>
          <p:nvPr>
            <p:ph idx="3" type="subTitle"/>
          </p:nvPr>
        </p:nvSpPr>
        <p:spPr>
          <a:xfrm>
            <a:off x="3770425" y="2873538"/>
            <a:ext cx="1085700" cy="3267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200"/>
              <a:buFont typeface="Inter SemiBold"/>
              <a:buNone/>
              <a:defRPr>
                <a:latin typeface="Inter SemiBold"/>
                <a:ea typeface="Inter SemiBold"/>
                <a:cs typeface="Inter SemiBold"/>
                <a:sym typeface="Inter SemiBold"/>
              </a:defRPr>
            </a:lvl1pPr>
            <a:lvl2pPr lvl="1">
              <a:lnSpc>
                <a:spcPct val="100000"/>
              </a:lnSpc>
              <a:spcBef>
                <a:spcPts val="0"/>
              </a:spcBef>
              <a:spcAft>
                <a:spcPts val="0"/>
              </a:spcAft>
              <a:buSzPts val="1200"/>
              <a:buNone/>
              <a:defRPr/>
            </a:lvl2pPr>
            <a:lvl3pPr lvl="2">
              <a:lnSpc>
                <a:spcPct val="100000"/>
              </a:lnSpc>
              <a:spcBef>
                <a:spcPts val="0"/>
              </a:spcBef>
              <a:spcAft>
                <a:spcPts val="0"/>
              </a:spcAft>
              <a:buSzPts val="1200"/>
              <a:buNone/>
              <a:defRPr/>
            </a:lvl3pPr>
            <a:lvl4pPr lvl="3">
              <a:lnSpc>
                <a:spcPct val="100000"/>
              </a:lnSpc>
              <a:spcBef>
                <a:spcPts val="0"/>
              </a:spcBef>
              <a:spcAft>
                <a:spcPts val="0"/>
              </a:spcAft>
              <a:buSzPts val="1200"/>
              <a:buNone/>
              <a:defRPr/>
            </a:lvl4pPr>
            <a:lvl5pPr lvl="4">
              <a:lnSpc>
                <a:spcPct val="100000"/>
              </a:lnSpc>
              <a:spcBef>
                <a:spcPts val="0"/>
              </a:spcBef>
              <a:spcAft>
                <a:spcPts val="0"/>
              </a:spcAft>
              <a:buSzPts val="1200"/>
              <a:buNone/>
              <a:defRPr/>
            </a:lvl5pPr>
            <a:lvl6pPr lvl="5">
              <a:lnSpc>
                <a:spcPct val="100000"/>
              </a:lnSpc>
              <a:spcBef>
                <a:spcPts val="0"/>
              </a:spcBef>
              <a:spcAft>
                <a:spcPts val="0"/>
              </a:spcAft>
              <a:buSzPts val="1200"/>
              <a:buNone/>
              <a:defRPr/>
            </a:lvl6pPr>
            <a:lvl7pPr lvl="6">
              <a:lnSpc>
                <a:spcPct val="100000"/>
              </a:lnSpc>
              <a:spcBef>
                <a:spcPts val="0"/>
              </a:spcBef>
              <a:spcAft>
                <a:spcPts val="0"/>
              </a:spcAft>
              <a:buSzPts val="1200"/>
              <a:buNone/>
              <a:defRPr/>
            </a:lvl7pPr>
            <a:lvl8pPr lvl="7">
              <a:lnSpc>
                <a:spcPct val="100000"/>
              </a:lnSpc>
              <a:spcBef>
                <a:spcPts val="0"/>
              </a:spcBef>
              <a:spcAft>
                <a:spcPts val="0"/>
              </a:spcAft>
              <a:buSzPts val="1200"/>
              <a:buNone/>
              <a:defRPr/>
            </a:lvl8pPr>
            <a:lvl9pPr lvl="8">
              <a:lnSpc>
                <a:spcPct val="100000"/>
              </a:lnSpc>
              <a:spcBef>
                <a:spcPts val="0"/>
              </a:spcBef>
              <a:spcAft>
                <a:spcPts val="0"/>
              </a:spcAft>
              <a:buSzPts val="1200"/>
              <a:buNone/>
              <a:defRPr/>
            </a:lvl9pPr>
          </a:lstStyle>
          <a:p/>
        </p:txBody>
      </p:sp>
      <p:sp>
        <p:nvSpPr>
          <p:cNvPr id="859" name="Google Shape;859;p48"/>
          <p:cNvSpPr txBox="1"/>
          <p:nvPr>
            <p:ph idx="4" type="subTitle"/>
          </p:nvPr>
        </p:nvSpPr>
        <p:spPr>
          <a:xfrm>
            <a:off x="5452675" y="2873538"/>
            <a:ext cx="1085700" cy="3267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200"/>
              <a:buFont typeface="Inter SemiBold"/>
              <a:buNone/>
              <a:defRPr>
                <a:latin typeface="Inter SemiBold"/>
                <a:ea typeface="Inter SemiBold"/>
                <a:cs typeface="Inter SemiBold"/>
                <a:sym typeface="Inter SemiBold"/>
              </a:defRPr>
            </a:lvl1pPr>
            <a:lvl2pPr lvl="1">
              <a:lnSpc>
                <a:spcPct val="100000"/>
              </a:lnSpc>
              <a:spcBef>
                <a:spcPts val="0"/>
              </a:spcBef>
              <a:spcAft>
                <a:spcPts val="0"/>
              </a:spcAft>
              <a:buSzPts val="1200"/>
              <a:buNone/>
              <a:defRPr/>
            </a:lvl2pPr>
            <a:lvl3pPr lvl="2">
              <a:lnSpc>
                <a:spcPct val="100000"/>
              </a:lnSpc>
              <a:spcBef>
                <a:spcPts val="0"/>
              </a:spcBef>
              <a:spcAft>
                <a:spcPts val="0"/>
              </a:spcAft>
              <a:buSzPts val="1200"/>
              <a:buNone/>
              <a:defRPr/>
            </a:lvl3pPr>
            <a:lvl4pPr lvl="3">
              <a:lnSpc>
                <a:spcPct val="100000"/>
              </a:lnSpc>
              <a:spcBef>
                <a:spcPts val="0"/>
              </a:spcBef>
              <a:spcAft>
                <a:spcPts val="0"/>
              </a:spcAft>
              <a:buSzPts val="1200"/>
              <a:buNone/>
              <a:defRPr/>
            </a:lvl4pPr>
            <a:lvl5pPr lvl="4">
              <a:lnSpc>
                <a:spcPct val="100000"/>
              </a:lnSpc>
              <a:spcBef>
                <a:spcPts val="0"/>
              </a:spcBef>
              <a:spcAft>
                <a:spcPts val="0"/>
              </a:spcAft>
              <a:buSzPts val="1200"/>
              <a:buNone/>
              <a:defRPr/>
            </a:lvl5pPr>
            <a:lvl6pPr lvl="5">
              <a:lnSpc>
                <a:spcPct val="100000"/>
              </a:lnSpc>
              <a:spcBef>
                <a:spcPts val="0"/>
              </a:spcBef>
              <a:spcAft>
                <a:spcPts val="0"/>
              </a:spcAft>
              <a:buSzPts val="1200"/>
              <a:buNone/>
              <a:defRPr/>
            </a:lvl6pPr>
            <a:lvl7pPr lvl="6">
              <a:lnSpc>
                <a:spcPct val="100000"/>
              </a:lnSpc>
              <a:spcBef>
                <a:spcPts val="0"/>
              </a:spcBef>
              <a:spcAft>
                <a:spcPts val="0"/>
              </a:spcAft>
              <a:buSzPts val="1200"/>
              <a:buNone/>
              <a:defRPr/>
            </a:lvl7pPr>
            <a:lvl8pPr lvl="7">
              <a:lnSpc>
                <a:spcPct val="100000"/>
              </a:lnSpc>
              <a:spcBef>
                <a:spcPts val="0"/>
              </a:spcBef>
              <a:spcAft>
                <a:spcPts val="0"/>
              </a:spcAft>
              <a:buSzPts val="1200"/>
              <a:buNone/>
              <a:defRPr/>
            </a:lvl8pPr>
            <a:lvl9pPr lvl="8">
              <a:lnSpc>
                <a:spcPct val="100000"/>
              </a:lnSpc>
              <a:spcBef>
                <a:spcPts val="0"/>
              </a:spcBef>
              <a:spcAft>
                <a:spcPts val="0"/>
              </a:spcAft>
              <a:buSzPts val="1200"/>
              <a:buNone/>
              <a:defRPr/>
            </a:lvl9pPr>
          </a:lstStyle>
          <a:p/>
        </p:txBody>
      </p:sp>
      <p:sp>
        <p:nvSpPr>
          <p:cNvPr id="860" name="Google Shape;860;p48"/>
          <p:cNvSpPr txBox="1"/>
          <p:nvPr>
            <p:ph idx="5" type="subTitle"/>
          </p:nvPr>
        </p:nvSpPr>
        <p:spPr>
          <a:xfrm>
            <a:off x="7090700" y="2873538"/>
            <a:ext cx="1085700" cy="3267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200"/>
              <a:buFont typeface="Inter SemiBold"/>
              <a:buNone/>
              <a:defRPr>
                <a:latin typeface="Inter SemiBold"/>
                <a:ea typeface="Inter SemiBold"/>
                <a:cs typeface="Inter SemiBold"/>
                <a:sym typeface="Inter SemiBold"/>
              </a:defRPr>
            </a:lvl1pPr>
            <a:lvl2pPr lvl="1">
              <a:lnSpc>
                <a:spcPct val="100000"/>
              </a:lnSpc>
              <a:spcBef>
                <a:spcPts val="0"/>
              </a:spcBef>
              <a:spcAft>
                <a:spcPts val="0"/>
              </a:spcAft>
              <a:buSzPts val="1200"/>
              <a:buNone/>
              <a:defRPr/>
            </a:lvl2pPr>
            <a:lvl3pPr lvl="2">
              <a:lnSpc>
                <a:spcPct val="100000"/>
              </a:lnSpc>
              <a:spcBef>
                <a:spcPts val="0"/>
              </a:spcBef>
              <a:spcAft>
                <a:spcPts val="0"/>
              </a:spcAft>
              <a:buSzPts val="1200"/>
              <a:buNone/>
              <a:defRPr/>
            </a:lvl3pPr>
            <a:lvl4pPr lvl="3">
              <a:lnSpc>
                <a:spcPct val="100000"/>
              </a:lnSpc>
              <a:spcBef>
                <a:spcPts val="0"/>
              </a:spcBef>
              <a:spcAft>
                <a:spcPts val="0"/>
              </a:spcAft>
              <a:buSzPts val="1200"/>
              <a:buNone/>
              <a:defRPr/>
            </a:lvl4pPr>
            <a:lvl5pPr lvl="4">
              <a:lnSpc>
                <a:spcPct val="100000"/>
              </a:lnSpc>
              <a:spcBef>
                <a:spcPts val="0"/>
              </a:spcBef>
              <a:spcAft>
                <a:spcPts val="0"/>
              </a:spcAft>
              <a:buSzPts val="1200"/>
              <a:buNone/>
              <a:defRPr/>
            </a:lvl5pPr>
            <a:lvl6pPr lvl="5">
              <a:lnSpc>
                <a:spcPct val="100000"/>
              </a:lnSpc>
              <a:spcBef>
                <a:spcPts val="0"/>
              </a:spcBef>
              <a:spcAft>
                <a:spcPts val="0"/>
              </a:spcAft>
              <a:buSzPts val="1200"/>
              <a:buNone/>
              <a:defRPr/>
            </a:lvl6pPr>
            <a:lvl7pPr lvl="6">
              <a:lnSpc>
                <a:spcPct val="100000"/>
              </a:lnSpc>
              <a:spcBef>
                <a:spcPts val="0"/>
              </a:spcBef>
              <a:spcAft>
                <a:spcPts val="0"/>
              </a:spcAft>
              <a:buSzPts val="1200"/>
              <a:buNone/>
              <a:defRPr/>
            </a:lvl7pPr>
            <a:lvl8pPr lvl="7">
              <a:lnSpc>
                <a:spcPct val="100000"/>
              </a:lnSpc>
              <a:spcBef>
                <a:spcPts val="0"/>
              </a:spcBef>
              <a:spcAft>
                <a:spcPts val="0"/>
              </a:spcAft>
              <a:buSzPts val="1200"/>
              <a:buNone/>
              <a:defRPr/>
            </a:lvl8pPr>
            <a:lvl9pPr lvl="8">
              <a:lnSpc>
                <a:spcPct val="100000"/>
              </a:lnSpc>
              <a:spcBef>
                <a:spcPts val="0"/>
              </a:spcBef>
              <a:spcAft>
                <a:spcPts val="0"/>
              </a:spcAft>
              <a:buSzPts val="1200"/>
              <a:buNone/>
              <a:defRPr/>
            </a:lvl9pPr>
          </a:lstStyle>
          <a:p/>
        </p:txBody>
      </p:sp>
      <p:sp>
        <p:nvSpPr>
          <p:cNvPr id="861" name="Google Shape;861;p48"/>
          <p:cNvSpPr txBox="1"/>
          <p:nvPr>
            <p:ph idx="6" type="subTitle"/>
          </p:nvPr>
        </p:nvSpPr>
        <p:spPr>
          <a:xfrm>
            <a:off x="476250" y="1068925"/>
            <a:ext cx="8210700" cy="232800"/>
          </a:xfrm>
          <a:prstGeom prst="rect">
            <a:avLst/>
          </a:prstGeom>
        </p:spPr>
        <p:txBody>
          <a:bodyPr anchorCtr="0" anchor="t" bIns="0" lIns="0" spcFirstLastPara="1" rIns="0" wrap="square" tIns="0">
            <a:noAutofit/>
          </a:bodyPr>
          <a:lstStyle>
            <a:lvl1pPr lvl="0">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sp>
        <p:nvSpPr>
          <p:cNvPr id="862" name="Google Shape;862;p48"/>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 Icons + Text">
  <p:cSld name="CUSTOM_1_2_1_1_2_1_1_1_2_3_3">
    <p:bg>
      <p:bgPr>
        <a:solidFill>
          <a:schemeClr val="accent6"/>
        </a:solidFill>
      </p:bgPr>
    </p:bg>
    <p:spTree>
      <p:nvGrpSpPr>
        <p:cNvPr id="863" name="Shape 863"/>
        <p:cNvGrpSpPr/>
        <p:nvPr/>
      </p:nvGrpSpPr>
      <p:grpSpPr>
        <a:xfrm>
          <a:off x="0" y="0"/>
          <a:ext cx="0" cy="0"/>
          <a:chOff x="0" y="0"/>
          <a:chExt cx="0" cy="0"/>
        </a:xfrm>
      </p:grpSpPr>
      <p:sp>
        <p:nvSpPr>
          <p:cNvPr id="864" name="Google Shape;864;p49"/>
          <p:cNvSpPr txBox="1"/>
          <p:nvPr>
            <p:ph type="title"/>
          </p:nvPr>
        </p:nvSpPr>
        <p:spPr>
          <a:xfrm>
            <a:off x="457200" y="663625"/>
            <a:ext cx="8229600" cy="2964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SemiBold"/>
              <a:buNone/>
              <a:defRPr>
                <a:latin typeface="Inter SemiBold"/>
                <a:ea typeface="Inter SemiBold"/>
                <a:cs typeface="Inter SemiBold"/>
                <a:sym typeface="Inter SemiBold"/>
              </a:defRPr>
            </a:lvl1pPr>
            <a:lvl2pPr lvl="1">
              <a:lnSpc>
                <a:spcPct val="80000"/>
              </a:lnSpc>
              <a:spcBef>
                <a:spcPts val="0"/>
              </a:spcBef>
              <a:spcAft>
                <a:spcPts val="0"/>
              </a:spcAft>
              <a:buSzPts val="3000"/>
              <a:buFont typeface="Inter SemiBold"/>
              <a:buNone/>
              <a:defRPr>
                <a:latin typeface="Inter SemiBold"/>
                <a:ea typeface="Inter SemiBold"/>
                <a:cs typeface="Inter SemiBold"/>
                <a:sym typeface="Inter SemiBold"/>
              </a:defRPr>
            </a:lvl2pPr>
            <a:lvl3pPr lvl="2">
              <a:lnSpc>
                <a:spcPct val="80000"/>
              </a:lnSpc>
              <a:spcBef>
                <a:spcPts val="0"/>
              </a:spcBef>
              <a:spcAft>
                <a:spcPts val="0"/>
              </a:spcAft>
              <a:buSzPts val="3000"/>
              <a:buFont typeface="Inter SemiBold"/>
              <a:buNone/>
              <a:defRPr>
                <a:latin typeface="Inter SemiBold"/>
                <a:ea typeface="Inter SemiBold"/>
                <a:cs typeface="Inter SemiBold"/>
                <a:sym typeface="Inter SemiBold"/>
              </a:defRPr>
            </a:lvl3pPr>
            <a:lvl4pPr lvl="3">
              <a:lnSpc>
                <a:spcPct val="80000"/>
              </a:lnSpc>
              <a:spcBef>
                <a:spcPts val="0"/>
              </a:spcBef>
              <a:spcAft>
                <a:spcPts val="0"/>
              </a:spcAft>
              <a:buSzPts val="3000"/>
              <a:buFont typeface="Inter SemiBold"/>
              <a:buNone/>
              <a:defRPr>
                <a:latin typeface="Inter SemiBold"/>
                <a:ea typeface="Inter SemiBold"/>
                <a:cs typeface="Inter SemiBold"/>
                <a:sym typeface="Inter SemiBold"/>
              </a:defRPr>
            </a:lvl4pPr>
            <a:lvl5pPr lvl="4">
              <a:lnSpc>
                <a:spcPct val="80000"/>
              </a:lnSpc>
              <a:spcBef>
                <a:spcPts val="0"/>
              </a:spcBef>
              <a:spcAft>
                <a:spcPts val="0"/>
              </a:spcAft>
              <a:buSzPts val="3000"/>
              <a:buFont typeface="Inter SemiBold"/>
              <a:buNone/>
              <a:defRPr>
                <a:latin typeface="Inter SemiBold"/>
                <a:ea typeface="Inter SemiBold"/>
                <a:cs typeface="Inter SemiBold"/>
                <a:sym typeface="Inter SemiBold"/>
              </a:defRPr>
            </a:lvl5pPr>
            <a:lvl6pPr lvl="5">
              <a:lnSpc>
                <a:spcPct val="80000"/>
              </a:lnSpc>
              <a:spcBef>
                <a:spcPts val="0"/>
              </a:spcBef>
              <a:spcAft>
                <a:spcPts val="0"/>
              </a:spcAft>
              <a:buSzPts val="3000"/>
              <a:buFont typeface="Inter SemiBold"/>
              <a:buNone/>
              <a:defRPr>
                <a:latin typeface="Inter SemiBold"/>
                <a:ea typeface="Inter SemiBold"/>
                <a:cs typeface="Inter SemiBold"/>
                <a:sym typeface="Inter SemiBold"/>
              </a:defRPr>
            </a:lvl6pPr>
            <a:lvl7pPr lvl="6">
              <a:lnSpc>
                <a:spcPct val="80000"/>
              </a:lnSpc>
              <a:spcBef>
                <a:spcPts val="0"/>
              </a:spcBef>
              <a:spcAft>
                <a:spcPts val="0"/>
              </a:spcAft>
              <a:buSzPts val="3000"/>
              <a:buFont typeface="Inter SemiBold"/>
              <a:buNone/>
              <a:defRPr>
                <a:latin typeface="Inter SemiBold"/>
                <a:ea typeface="Inter SemiBold"/>
                <a:cs typeface="Inter SemiBold"/>
                <a:sym typeface="Inter SemiBold"/>
              </a:defRPr>
            </a:lvl7pPr>
            <a:lvl8pPr lvl="7">
              <a:lnSpc>
                <a:spcPct val="80000"/>
              </a:lnSpc>
              <a:spcBef>
                <a:spcPts val="0"/>
              </a:spcBef>
              <a:spcAft>
                <a:spcPts val="0"/>
              </a:spcAft>
              <a:buSzPts val="3000"/>
              <a:buFont typeface="Inter SemiBold"/>
              <a:buNone/>
              <a:defRPr>
                <a:latin typeface="Inter SemiBold"/>
                <a:ea typeface="Inter SemiBold"/>
                <a:cs typeface="Inter SemiBold"/>
                <a:sym typeface="Inter SemiBold"/>
              </a:defRPr>
            </a:lvl8pPr>
            <a:lvl9pPr lvl="8">
              <a:lnSpc>
                <a:spcPct val="80000"/>
              </a:lnSpc>
              <a:spcBef>
                <a:spcPts val="0"/>
              </a:spcBef>
              <a:spcAft>
                <a:spcPts val="0"/>
              </a:spcAft>
              <a:buSzPts val="3000"/>
              <a:buFont typeface="Inter SemiBold"/>
              <a:buNone/>
              <a:defRPr>
                <a:latin typeface="Inter SemiBold"/>
                <a:ea typeface="Inter SemiBold"/>
                <a:cs typeface="Inter SemiBold"/>
                <a:sym typeface="Inter SemiBold"/>
              </a:defRPr>
            </a:lvl9pPr>
          </a:lstStyle>
          <a:p/>
        </p:txBody>
      </p:sp>
      <p:sp>
        <p:nvSpPr>
          <p:cNvPr id="865" name="Google Shape;865;p49"/>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866" name="Google Shape;866;p49"/>
          <p:cNvGrpSpPr/>
          <p:nvPr/>
        </p:nvGrpSpPr>
        <p:grpSpPr>
          <a:xfrm>
            <a:off x="457236" y="4663458"/>
            <a:ext cx="548356" cy="124830"/>
            <a:chOff x="1138300" y="2252975"/>
            <a:chExt cx="5334200" cy="1214300"/>
          </a:xfrm>
        </p:grpSpPr>
        <p:sp>
          <p:nvSpPr>
            <p:cNvPr id="867" name="Google Shape;867;p49"/>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68" name="Google Shape;868;p49"/>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69" name="Google Shape;869;p49"/>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70" name="Google Shape;870;p49"/>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71" name="Google Shape;871;p49"/>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72" name="Google Shape;872;p49"/>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cxnSp>
        <p:nvCxnSpPr>
          <p:cNvPr id="873" name="Google Shape;873;p49"/>
          <p:cNvCxnSpPr>
            <a:stCxn id="874" idx="6"/>
          </p:cNvCxnSpPr>
          <p:nvPr/>
        </p:nvCxnSpPr>
        <p:spPr>
          <a:xfrm flipH="1" rot="10800000">
            <a:off x="626850" y="2251600"/>
            <a:ext cx="8525700" cy="1500"/>
          </a:xfrm>
          <a:prstGeom prst="straightConnector1">
            <a:avLst/>
          </a:prstGeom>
          <a:noFill/>
          <a:ln cap="flat" cmpd="sng" w="9525">
            <a:solidFill>
              <a:srgbClr val="001B38"/>
            </a:solidFill>
            <a:prstDash val="solid"/>
            <a:round/>
            <a:headEnd len="med" w="med" type="none"/>
            <a:tailEnd len="med" w="med" type="none"/>
          </a:ln>
        </p:spPr>
      </p:cxnSp>
      <p:sp>
        <p:nvSpPr>
          <p:cNvPr id="875" name="Google Shape;875;p49"/>
          <p:cNvSpPr txBox="1"/>
          <p:nvPr>
            <p:ph idx="1" type="subTitle"/>
          </p:nvPr>
        </p:nvSpPr>
        <p:spPr>
          <a:xfrm>
            <a:off x="562475" y="2446700"/>
            <a:ext cx="1085700" cy="3267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200"/>
              <a:buFont typeface="Inter SemiBold"/>
              <a:buNone/>
              <a:defRPr>
                <a:latin typeface="Inter SemiBold"/>
                <a:ea typeface="Inter SemiBold"/>
                <a:cs typeface="Inter SemiBold"/>
                <a:sym typeface="Inter SemiBold"/>
              </a:defRPr>
            </a:lvl1pPr>
            <a:lvl2pPr lvl="1">
              <a:lnSpc>
                <a:spcPct val="100000"/>
              </a:lnSpc>
              <a:spcBef>
                <a:spcPts val="0"/>
              </a:spcBef>
              <a:spcAft>
                <a:spcPts val="0"/>
              </a:spcAft>
              <a:buSzPts val="1200"/>
              <a:buNone/>
              <a:defRPr/>
            </a:lvl2pPr>
            <a:lvl3pPr lvl="2">
              <a:lnSpc>
                <a:spcPct val="100000"/>
              </a:lnSpc>
              <a:spcBef>
                <a:spcPts val="0"/>
              </a:spcBef>
              <a:spcAft>
                <a:spcPts val="0"/>
              </a:spcAft>
              <a:buSzPts val="1200"/>
              <a:buNone/>
              <a:defRPr/>
            </a:lvl3pPr>
            <a:lvl4pPr lvl="3">
              <a:lnSpc>
                <a:spcPct val="100000"/>
              </a:lnSpc>
              <a:spcBef>
                <a:spcPts val="0"/>
              </a:spcBef>
              <a:spcAft>
                <a:spcPts val="0"/>
              </a:spcAft>
              <a:buSzPts val="1200"/>
              <a:buNone/>
              <a:defRPr/>
            </a:lvl4pPr>
            <a:lvl5pPr lvl="4">
              <a:lnSpc>
                <a:spcPct val="100000"/>
              </a:lnSpc>
              <a:spcBef>
                <a:spcPts val="0"/>
              </a:spcBef>
              <a:spcAft>
                <a:spcPts val="0"/>
              </a:spcAft>
              <a:buSzPts val="1200"/>
              <a:buNone/>
              <a:defRPr/>
            </a:lvl5pPr>
            <a:lvl6pPr lvl="5">
              <a:lnSpc>
                <a:spcPct val="100000"/>
              </a:lnSpc>
              <a:spcBef>
                <a:spcPts val="0"/>
              </a:spcBef>
              <a:spcAft>
                <a:spcPts val="0"/>
              </a:spcAft>
              <a:buSzPts val="1200"/>
              <a:buNone/>
              <a:defRPr/>
            </a:lvl6pPr>
            <a:lvl7pPr lvl="6">
              <a:lnSpc>
                <a:spcPct val="100000"/>
              </a:lnSpc>
              <a:spcBef>
                <a:spcPts val="0"/>
              </a:spcBef>
              <a:spcAft>
                <a:spcPts val="0"/>
              </a:spcAft>
              <a:buSzPts val="1200"/>
              <a:buNone/>
              <a:defRPr/>
            </a:lvl7pPr>
            <a:lvl8pPr lvl="7">
              <a:lnSpc>
                <a:spcPct val="100000"/>
              </a:lnSpc>
              <a:spcBef>
                <a:spcPts val="0"/>
              </a:spcBef>
              <a:spcAft>
                <a:spcPts val="0"/>
              </a:spcAft>
              <a:buSzPts val="1200"/>
              <a:buNone/>
              <a:defRPr/>
            </a:lvl8pPr>
            <a:lvl9pPr lvl="8">
              <a:lnSpc>
                <a:spcPct val="100000"/>
              </a:lnSpc>
              <a:spcBef>
                <a:spcPts val="0"/>
              </a:spcBef>
              <a:spcAft>
                <a:spcPts val="0"/>
              </a:spcAft>
              <a:buSzPts val="1200"/>
              <a:buNone/>
              <a:defRPr/>
            </a:lvl9pPr>
          </a:lstStyle>
          <a:p/>
        </p:txBody>
      </p:sp>
      <p:sp>
        <p:nvSpPr>
          <p:cNvPr id="876" name="Google Shape;876;p49"/>
          <p:cNvSpPr txBox="1"/>
          <p:nvPr>
            <p:ph idx="2" type="body"/>
          </p:nvPr>
        </p:nvSpPr>
        <p:spPr>
          <a:xfrm>
            <a:off x="553650" y="2923325"/>
            <a:ext cx="1068000" cy="12372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877" name="Google Shape;877;p49"/>
          <p:cNvSpPr txBox="1"/>
          <p:nvPr>
            <p:ph idx="3" type="subTitle"/>
          </p:nvPr>
        </p:nvSpPr>
        <p:spPr>
          <a:xfrm>
            <a:off x="2114700" y="2446700"/>
            <a:ext cx="1085700" cy="3267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200"/>
              <a:buFont typeface="Inter SemiBold"/>
              <a:buNone/>
              <a:defRPr>
                <a:latin typeface="Inter SemiBold"/>
                <a:ea typeface="Inter SemiBold"/>
                <a:cs typeface="Inter SemiBold"/>
                <a:sym typeface="Inter SemiBold"/>
              </a:defRPr>
            </a:lvl1pPr>
            <a:lvl2pPr lvl="1">
              <a:lnSpc>
                <a:spcPct val="100000"/>
              </a:lnSpc>
              <a:spcBef>
                <a:spcPts val="0"/>
              </a:spcBef>
              <a:spcAft>
                <a:spcPts val="0"/>
              </a:spcAft>
              <a:buSzPts val="1200"/>
              <a:buNone/>
              <a:defRPr/>
            </a:lvl2pPr>
            <a:lvl3pPr lvl="2">
              <a:lnSpc>
                <a:spcPct val="100000"/>
              </a:lnSpc>
              <a:spcBef>
                <a:spcPts val="0"/>
              </a:spcBef>
              <a:spcAft>
                <a:spcPts val="0"/>
              </a:spcAft>
              <a:buSzPts val="1200"/>
              <a:buNone/>
              <a:defRPr/>
            </a:lvl3pPr>
            <a:lvl4pPr lvl="3">
              <a:lnSpc>
                <a:spcPct val="100000"/>
              </a:lnSpc>
              <a:spcBef>
                <a:spcPts val="0"/>
              </a:spcBef>
              <a:spcAft>
                <a:spcPts val="0"/>
              </a:spcAft>
              <a:buSzPts val="1200"/>
              <a:buNone/>
              <a:defRPr/>
            </a:lvl4pPr>
            <a:lvl5pPr lvl="4">
              <a:lnSpc>
                <a:spcPct val="100000"/>
              </a:lnSpc>
              <a:spcBef>
                <a:spcPts val="0"/>
              </a:spcBef>
              <a:spcAft>
                <a:spcPts val="0"/>
              </a:spcAft>
              <a:buSzPts val="1200"/>
              <a:buNone/>
              <a:defRPr/>
            </a:lvl5pPr>
            <a:lvl6pPr lvl="5">
              <a:lnSpc>
                <a:spcPct val="100000"/>
              </a:lnSpc>
              <a:spcBef>
                <a:spcPts val="0"/>
              </a:spcBef>
              <a:spcAft>
                <a:spcPts val="0"/>
              </a:spcAft>
              <a:buSzPts val="1200"/>
              <a:buNone/>
              <a:defRPr/>
            </a:lvl6pPr>
            <a:lvl7pPr lvl="6">
              <a:lnSpc>
                <a:spcPct val="100000"/>
              </a:lnSpc>
              <a:spcBef>
                <a:spcPts val="0"/>
              </a:spcBef>
              <a:spcAft>
                <a:spcPts val="0"/>
              </a:spcAft>
              <a:buSzPts val="1200"/>
              <a:buNone/>
              <a:defRPr/>
            </a:lvl7pPr>
            <a:lvl8pPr lvl="7">
              <a:lnSpc>
                <a:spcPct val="100000"/>
              </a:lnSpc>
              <a:spcBef>
                <a:spcPts val="0"/>
              </a:spcBef>
              <a:spcAft>
                <a:spcPts val="0"/>
              </a:spcAft>
              <a:buSzPts val="1200"/>
              <a:buNone/>
              <a:defRPr/>
            </a:lvl8pPr>
            <a:lvl9pPr lvl="8">
              <a:lnSpc>
                <a:spcPct val="100000"/>
              </a:lnSpc>
              <a:spcBef>
                <a:spcPts val="0"/>
              </a:spcBef>
              <a:spcAft>
                <a:spcPts val="0"/>
              </a:spcAft>
              <a:buSzPts val="1200"/>
              <a:buNone/>
              <a:defRPr/>
            </a:lvl9pPr>
          </a:lstStyle>
          <a:p/>
        </p:txBody>
      </p:sp>
      <p:sp>
        <p:nvSpPr>
          <p:cNvPr id="878" name="Google Shape;878;p49"/>
          <p:cNvSpPr txBox="1"/>
          <p:nvPr>
            <p:ph idx="4" type="body"/>
          </p:nvPr>
        </p:nvSpPr>
        <p:spPr>
          <a:xfrm>
            <a:off x="2105875" y="2923325"/>
            <a:ext cx="1068000" cy="12372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879" name="Google Shape;879;p49"/>
          <p:cNvSpPr txBox="1"/>
          <p:nvPr>
            <p:ph idx="5" type="subTitle"/>
          </p:nvPr>
        </p:nvSpPr>
        <p:spPr>
          <a:xfrm>
            <a:off x="3770425" y="2446700"/>
            <a:ext cx="1085700" cy="3267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200"/>
              <a:buFont typeface="Inter SemiBold"/>
              <a:buNone/>
              <a:defRPr>
                <a:latin typeface="Inter SemiBold"/>
                <a:ea typeface="Inter SemiBold"/>
                <a:cs typeface="Inter SemiBold"/>
                <a:sym typeface="Inter SemiBold"/>
              </a:defRPr>
            </a:lvl1pPr>
            <a:lvl2pPr lvl="1">
              <a:lnSpc>
                <a:spcPct val="100000"/>
              </a:lnSpc>
              <a:spcBef>
                <a:spcPts val="0"/>
              </a:spcBef>
              <a:spcAft>
                <a:spcPts val="0"/>
              </a:spcAft>
              <a:buSzPts val="1200"/>
              <a:buNone/>
              <a:defRPr/>
            </a:lvl2pPr>
            <a:lvl3pPr lvl="2">
              <a:lnSpc>
                <a:spcPct val="100000"/>
              </a:lnSpc>
              <a:spcBef>
                <a:spcPts val="0"/>
              </a:spcBef>
              <a:spcAft>
                <a:spcPts val="0"/>
              </a:spcAft>
              <a:buSzPts val="1200"/>
              <a:buNone/>
              <a:defRPr/>
            </a:lvl3pPr>
            <a:lvl4pPr lvl="3">
              <a:lnSpc>
                <a:spcPct val="100000"/>
              </a:lnSpc>
              <a:spcBef>
                <a:spcPts val="0"/>
              </a:spcBef>
              <a:spcAft>
                <a:spcPts val="0"/>
              </a:spcAft>
              <a:buSzPts val="1200"/>
              <a:buNone/>
              <a:defRPr/>
            </a:lvl4pPr>
            <a:lvl5pPr lvl="4">
              <a:lnSpc>
                <a:spcPct val="100000"/>
              </a:lnSpc>
              <a:spcBef>
                <a:spcPts val="0"/>
              </a:spcBef>
              <a:spcAft>
                <a:spcPts val="0"/>
              </a:spcAft>
              <a:buSzPts val="1200"/>
              <a:buNone/>
              <a:defRPr/>
            </a:lvl5pPr>
            <a:lvl6pPr lvl="5">
              <a:lnSpc>
                <a:spcPct val="100000"/>
              </a:lnSpc>
              <a:spcBef>
                <a:spcPts val="0"/>
              </a:spcBef>
              <a:spcAft>
                <a:spcPts val="0"/>
              </a:spcAft>
              <a:buSzPts val="1200"/>
              <a:buNone/>
              <a:defRPr/>
            </a:lvl6pPr>
            <a:lvl7pPr lvl="6">
              <a:lnSpc>
                <a:spcPct val="100000"/>
              </a:lnSpc>
              <a:spcBef>
                <a:spcPts val="0"/>
              </a:spcBef>
              <a:spcAft>
                <a:spcPts val="0"/>
              </a:spcAft>
              <a:buSzPts val="1200"/>
              <a:buNone/>
              <a:defRPr/>
            </a:lvl7pPr>
            <a:lvl8pPr lvl="7">
              <a:lnSpc>
                <a:spcPct val="100000"/>
              </a:lnSpc>
              <a:spcBef>
                <a:spcPts val="0"/>
              </a:spcBef>
              <a:spcAft>
                <a:spcPts val="0"/>
              </a:spcAft>
              <a:buSzPts val="1200"/>
              <a:buNone/>
              <a:defRPr/>
            </a:lvl8pPr>
            <a:lvl9pPr lvl="8">
              <a:lnSpc>
                <a:spcPct val="100000"/>
              </a:lnSpc>
              <a:spcBef>
                <a:spcPts val="0"/>
              </a:spcBef>
              <a:spcAft>
                <a:spcPts val="0"/>
              </a:spcAft>
              <a:buSzPts val="1200"/>
              <a:buNone/>
              <a:defRPr/>
            </a:lvl9pPr>
          </a:lstStyle>
          <a:p/>
        </p:txBody>
      </p:sp>
      <p:sp>
        <p:nvSpPr>
          <p:cNvPr id="880" name="Google Shape;880;p49"/>
          <p:cNvSpPr txBox="1"/>
          <p:nvPr>
            <p:ph idx="6" type="body"/>
          </p:nvPr>
        </p:nvSpPr>
        <p:spPr>
          <a:xfrm>
            <a:off x="3761600" y="2923325"/>
            <a:ext cx="1068000" cy="12372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881" name="Google Shape;881;p49"/>
          <p:cNvSpPr txBox="1"/>
          <p:nvPr>
            <p:ph idx="7" type="subTitle"/>
          </p:nvPr>
        </p:nvSpPr>
        <p:spPr>
          <a:xfrm>
            <a:off x="5452675" y="2446700"/>
            <a:ext cx="1085700" cy="3267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200"/>
              <a:buFont typeface="Inter SemiBold"/>
              <a:buNone/>
              <a:defRPr>
                <a:latin typeface="Inter SemiBold"/>
                <a:ea typeface="Inter SemiBold"/>
                <a:cs typeface="Inter SemiBold"/>
                <a:sym typeface="Inter SemiBold"/>
              </a:defRPr>
            </a:lvl1pPr>
            <a:lvl2pPr lvl="1">
              <a:lnSpc>
                <a:spcPct val="100000"/>
              </a:lnSpc>
              <a:spcBef>
                <a:spcPts val="0"/>
              </a:spcBef>
              <a:spcAft>
                <a:spcPts val="0"/>
              </a:spcAft>
              <a:buSzPts val="1200"/>
              <a:buNone/>
              <a:defRPr/>
            </a:lvl2pPr>
            <a:lvl3pPr lvl="2">
              <a:lnSpc>
                <a:spcPct val="100000"/>
              </a:lnSpc>
              <a:spcBef>
                <a:spcPts val="0"/>
              </a:spcBef>
              <a:spcAft>
                <a:spcPts val="0"/>
              </a:spcAft>
              <a:buSzPts val="1200"/>
              <a:buNone/>
              <a:defRPr/>
            </a:lvl3pPr>
            <a:lvl4pPr lvl="3">
              <a:lnSpc>
                <a:spcPct val="100000"/>
              </a:lnSpc>
              <a:spcBef>
                <a:spcPts val="0"/>
              </a:spcBef>
              <a:spcAft>
                <a:spcPts val="0"/>
              </a:spcAft>
              <a:buSzPts val="1200"/>
              <a:buNone/>
              <a:defRPr/>
            </a:lvl4pPr>
            <a:lvl5pPr lvl="4">
              <a:lnSpc>
                <a:spcPct val="100000"/>
              </a:lnSpc>
              <a:spcBef>
                <a:spcPts val="0"/>
              </a:spcBef>
              <a:spcAft>
                <a:spcPts val="0"/>
              </a:spcAft>
              <a:buSzPts val="1200"/>
              <a:buNone/>
              <a:defRPr/>
            </a:lvl5pPr>
            <a:lvl6pPr lvl="5">
              <a:lnSpc>
                <a:spcPct val="100000"/>
              </a:lnSpc>
              <a:spcBef>
                <a:spcPts val="0"/>
              </a:spcBef>
              <a:spcAft>
                <a:spcPts val="0"/>
              </a:spcAft>
              <a:buSzPts val="1200"/>
              <a:buNone/>
              <a:defRPr/>
            </a:lvl6pPr>
            <a:lvl7pPr lvl="6">
              <a:lnSpc>
                <a:spcPct val="100000"/>
              </a:lnSpc>
              <a:spcBef>
                <a:spcPts val="0"/>
              </a:spcBef>
              <a:spcAft>
                <a:spcPts val="0"/>
              </a:spcAft>
              <a:buSzPts val="1200"/>
              <a:buNone/>
              <a:defRPr/>
            </a:lvl7pPr>
            <a:lvl8pPr lvl="7">
              <a:lnSpc>
                <a:spcPct val="100000"/>
              </a:lnSpc>
              <a:spcBef>
                <a:spcPts val="0"/>
              </a:spcBef>
              <a:spcAft>
                <a:spcPts val="0"/>
              </a:spcAft>
              <a:buSzPts val="1200"/>
              <a:buNone/>
              <a:defRPr/>
            </a:lvl8pPr>
            <a:lvl9pPr lvl="8">
              <a:lnSpc>
                <a:spcPct val="100000"/>
              </a:lnSpc>
              <a:spcBef>
                <a:spcPts val="0"/>
              </a:spcBef>
              <a:spcAft>
                <a:spcPts val="0"/>
              </a:spcAft>
              <a:buSzPts val="1200"/>
              <a:buNone/>
              <a:defRPr/>
            </a:lvl9pPr>
          </a:lstStyle>
          <a:p/>
        </p:txBody>
      </p:sp>
      <p:sp>
        <p:nvSpPr>
          <p:cNvPr id="882" name="Google Shape;882;p49"/>
          <p:cNvSpPr txBox="1"/>
          <p:nvPr>
            <p:ph idx="8" type="body"/>
          </p:nvPr>
        </p:nvSpPr>
        <p:spPr>
          <a:xfrm>
            <a:off x="5443850" y="2923325"/>
            <a:ext cx="1068000" cy="12372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883" name="Google Shape;883;p49"/>
          <p:cNvSpPr txBox="1"/>
          <p:nvPr>
            <p:ph idx="9" type="subTitle"/>
          </p:nvPr>
        </p:nvSpPr>
        <p:spPr>
          <a:xfrm>
            <a:off x="7090700" y="2446700"/>
            <a:ext cx="1085700" cy="3267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200"/>
              <a:buFont typeface="Inter SemiBold"/>
              <a:buNone/>
              <a:defRPr>
                <a:latin typeface="Inter SemiBold"/>
                <a:ea typeface="Inter SemiBold"/>
                <a:cs typeface="Inter SemiBold"/>
                <a:sym typeface="Inter SemiBold"/>
              </a:defRPr>
            </a:lvl1pPr>
            <a:lvl2pPr lvl="1">
              <a:lnSpc>
                <a:spcPct val="100000"/>
              </a:lnSpc>
              <a:spcBef>
                <a:spcPts val="0"/>
              </a:spcBef>
              <a:spcAft>
                <a:spcPts val="0"/>
              </a:spcAft>
              <a:buSzPts val="1200"/>
              <a:buNone/>
              <a:defRPr/>
            </a:lvl2pPr>
            <a:lvl3pPr lvl="2">
              <a:lnSpc>
                <a:spcPct val="100000"/>
              </a:lnSpc>
              <a:spcBef>
                <a:spcPts val="0"/>
              </a:spcBef>
              <a:spcAft>
                <a:spcPts val="0"/>
              </a:spcAft>
              <a:buSzPts val="1200"/>
              <a:buNone/>
              <a:defRPr/>
            </a:lvl3pPr>
            <a:lvl4pPr lvl="3">
              <a:lnSpc>
                <a:spcPct val="100000"/>
              </a:lnSpc>
              <a:spcBef>
                <a:spcPts val="0"/>
              </a:spcBef>
              <a:spcAft>
                <a:spcPts val="0"/>
              </a:spcAft>
              <a:buSzPts val="1200"/>
              <a:buNone/>
              <a:defRPr/>
            </a:lvl4pPr>
            <a:lvl5pPr lvl="4">
              <a:lnSpc>
                <a:spcPct val="100000"/>
              </a:lnSpc>
              <a:spcBef>
                <a:spcPts val="0"/>
              </a:spcBef>
              <a:spcAft>
                <a:spcPts val="0"/>
              </a:spcAft>
              <a:buSzPts val="1200"/>
              <a:buNone/>
              <a:defRPr/>
            </a:lvl5pPr>
            <a:lvl6pPr lvl="5">
              <a:lnSpc>
                <a:spcPct val="100000"/>
              </a:lnSpc>
              <a:spcBef>
                <a:spcPts val="0"/>
              </a:spcBef>
              <a:spcAft>
                <a:spcPts val="0"/>
              </a:spcAft>
              <a:buSzPts val="1200"/>
              <a:buNone/>
              <a:defRPr/>
            </a:lvl6pPr>
            <a:lvl7pPr lvl="6">
              <a:lnSpc>
                <a:spcPct val="100000"/>
              </a:lnSpc>
              <a:spcBef>
                <a:spcPts val="0"/>
              </a:spcBef>
              <a:spcAft>
                <a:spcPts val="0"/>
              </a:spcAft>
              <a:buSzPts val="1200"/>
              <a:buNone/>
              <a:defRPr/>
            </a:lvl7pPr>
            <a:lvl8pPr lvl="7">
              <a:lnSpc>
                <a:spcPct val="100000"/>
              </a:lnSpc>
              <a:spcBef>
                <a:spcPts val="0"/>
              </a:spcBef>
              <a:spcAft>
                <a:spcPts val="0"/>
              </a:spcAft>
              <a:buSzPts val="1200"/>
              <a:buNone/>
              <a:defRPr/>
            </a:lvl8pPr>
            <a:lvl9pPr lvl="8">
              <a:lnSpc>
                <a:spcPct val="100000"/>
              </a:lnSpc>
              <a:spcBef>
                <a:spcPts val="0"/>
              </a:spcBef>
              <a:spcAft>
                <a:spcPts val="0"/>
              </a:spcAft>
              <a:buSzPts val="1200"/>
              <a:buNone/>
              <a:defRPr/>
            </a:lvl9pPr>
          </a:lstStyle>
          <a:p/>
        </p:txBody>
      </p:sp>
      <p:sp>
        <p:nvSpPr>
          <p:cNvPr id="884" name="Google Shape;884;p49"/>
          <p:cNvSpPr txBox="1"/>
          <p:nvPr>
            <p:ph idx="13" type="body"/>
          </p:nvPr>
        </p:nvSpPr>
        <p:spPr>
          <a:xfrm>
            <a:off x="7081875" y="2923325"/>
            <a:ext cx="1068000" cy="12372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885" name="Google Shape;885;p49"/>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Months">
  <p:cSld name="CUSTOM_1_2_1_1_2_1_1_1_2_3_2_1">
    <p:bg>
      <p:bgPr>
        <a:solidFill>
          <a:schemeClr val="accent6"/>
        </a:solidFill>
      </p:bgPr>
    </p:bg>
    <p:spTree>
      <p:nvGrpSpPr>
        <p:cNvPr id="886" name="Shape 886"/>
        <p:cNvGrpSpPr/>
        <p:nvPr/>
      </p:nvGrpSpPr>
      <p:grpSpPr>
        <a:xfrm>
          <a:off x="0" y="0"/>
          <a:ext cx="0" cy="0"/>
          <a:chOff x="0" y="0"/>
          <a:chExt cx="0" cy="0"/>
        </a:xfrm>
      </p:grpSpPr>
      <p:sp>
        <p:nvSpPr>
          <p:cNvPr id="887" name="Google Shape;887;p50"/>
          <p:cNvSpPr txBox="1"/>
          <p:nvPr>
            <p:ph type="title"/>
          </p:nvPr>
        </p:nvSpPr>
        <p:spPr>
          <a:xfrm>
            <a:off x="457200" y="663625"/>
            <a:ext cx="8229600" cy="2964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SemiBold"/>
              <a:buNone/>
              <a:defRPr>
                <a:latin typeface="Inter SemiBold"/>
                <a:ea typeface="Inter SemiBold"/>
                <a:cs typeface="Inter SemiBold"/>
                <a:sym typeface="Inter SemiBold"/>
              </a:defRPr>
            </a:lvl1pPr>
            <a:lvl2pPr lvl="1">
              <a:lnSpc>
                <a:spcPct val="80000"/>
              </a:lnSpc>
              <a:spcBef>
                <a:spcPts val="0"/>
              </a:spcBef>
              <a:spcAft>
                <a:spcPts val="0"/>
              </a:spcAft>
              <a:buSzPts val="3000"/>
              <a:buFont typeface="Inter SemiBold"/>
              <a:buNone/>
              <a:defRPr>
                <a:latin typeface="Inter SemiBold"/>
                <a:ea typeface="Inter SemiBold"/>
                <a:cs typeface="Inter SemiBold"/>
                <a:sym typeface="Inter SemiBold"/>
              </a:defRPr>
            </a:lvl2pPr>
            <a:lvl3pPr lvl="2">
              <a:lnSpc>
                <a:spcPct val="80000"/>
              </a:lnSpc>
              <a:spcBef>
                <a:spcPts val="0"/>
              </a:spcBef>
              <a:spcAft>
                <a:spcPts val="0"/>
              </a:spcAft>
              <a:buSzPts val="3000"/>
              <a:buFont typeface="Inter SemiBold"/>
              <a:buNone/>
              <a:defRPr>
                <a:latin typeface="Inter SemiBold"/>
                <a:ea typeface="Inter SemiBold"/>
                <a:cs typeface="Inter SemiBold"/>
                <a:sym typeface="Inter SemiBold"/>
              </a:defRPr>
            </a:lvl3pPr>
            <a:lvl4pPr lvl="3">
              <a:lnSpc>
                <a:spcPct val="80000"/>
              </a:lnSpc>
              <a:spcBef>
                <a:spcPts val="0"/>
              </a:spcBef>
              <a:spcAft>
                <a:spcPts val="0"/>
              </a:spcAft>
              <a:buSzPts val="3000"/>
              <a:buFont typeface="Inter SemiBold"/>
              <a:buNone/>
              <a:defRPr>
                <a:latin typeface="Inter SemiBold"/>
                <a:ea typeface="Inter SemiBold"/>
                <a:cs typeface="Inter SemiBold"/>
                <a:sym typeface="Inter SemiBold"/>
              </a:defRPr>
            </a:lvl4pPr>
            <a:lvl5pPr lvl="4">
              <a:lnSpc>
                <a:spcPct val="80000"/>
              </a:lnSpc>
              <a:spcBef>
                <a:spcPts val="0"/>
              </a:spcBef>
              <a:spcAft>
                <a:spcPts val="0"/>
              </a:spcAft>
              <a:buSzPts val="3000"/>
              <a:buFont typeface="Inter SemiBold"/>
              <a:buNone/>
              <a:defRPr>
                <a:latin typeface="Inter SemiBold"/>
                <a:ea typeface="Inter SemiBold"/>
                <a:cs typeface="Inter SemiBold"/>
                <a:sym typeface="Inter SemiBold"/>
              </a:defRPr>
            </a:lvl5pPr>
            <a:lvl6pPr lvl="5">
              <a:lnSpc>
                <a:spcPct val="80000"/>
              </a:lnSpc>
              <a:spcBef>
                <a:spcPts val="0"/>
              </a:spcBef>
              <a:spcAft>
                <a:spcPts val="0"/>
              </a:spcAft>
              <a:buSzPts val="3000"/>
              <a:buFont typeface="Inter SemiBold"/>
              <a:buNone/>
              <a:defRPr>
                <a:latin typeface="Inter SemiBold"/>
                <a:ea typeface="Inter SemiBold"/>
                <a:cs typeface="Inter SemiBold"/>
                <a:sym typeface="Inter SemiBold"/>
              </a:defRPr>
            </a:lvl6pPr>
            <a:lvl7pPr lvl="6">
              <a:lnSpc>
                <a:spcPct val="80000"/>
              </a:lnSpc>
              <a:spcBef>
                <a:spcPts val="0"/>
              </a:spcBef>
              <a:spcAft>
                <a:spcPts val="0"/>
              </a:spcAft>
              <a:buSzPts val="3000"/>
              <a:buFont typeface="Inter SemiBold"/>
              <a:buNone/>
              <a:defRPr>
                <a:latin typeface="Inter SemiBold"/>
                <a:ea typeface="Inter SemiBold"/>
                <a:cs typeface="Inter SemiBold"/>
                <a:sym typeface="Inter SemiBold"/>
              </a:defRPr>
            </a:lvl7pPr>
            <a:lvl8pPr lvl="7">
              <a:lnSpc>
                <a:spcPct val="80000"/>
              </a:lnSpc>
              <a:spcBef>
                <a:spcPts val="0"/>
              </a:spcBef>
              <a:spcAft>
                <a:spcPts val="0"/>
              </a:spcAft>
              <a:buSzPts val="3000"/>
              <a:buFont typeface="Inter SemiBold"/>
              <a:buNone/>
              <a:defRPr>
                <a:latin typeface="Inter SemiBold"/>
                <a:ea typeface="Inter SemiBold"/>
                <a:cs typeface="Inter SemiBold"/>
                <a:sym typeface="Inter SemiBold"/>
              </a:defRPr>
            </a:lvl8pPr>
            <a:lvl9pPr lvl="8">
              <a:lnSpc>
                <a:spcPct val="80000"/>
              </a:lnSpc>
              <a:spcBef>
                <a:spcPts val="0"/>
              </a:spcBef>
              <a:spcAft>
                <a:spcPts val="0"/>
              </a:spcAft>
              <a:buSzPts val="3000"/>
              <a:buFont typeface="Inter SemiBold"/>
              <a:buNone/>
              <a:defRPr>
                <a:latin typeface="Inter SemiBold"/>
                <a:ea typeface="Inter SemiBold"/>
                <a:cs typeface="Inter SemiBold"/>
                <a:sym typeface="Inter SemiBold"/>
              </a:defRPr>
            </a:lvl9pPr>
          </a:lstStyle>
          <a:p/>
        </p:txBody>
      </p:sp>
      <p:sp>
        <p:nvSpPr>
          <p:cNvPr id="888" name="Google Shape;888;p50"/>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889" name="Google Shape;889;p50"/>
          <p:cNvGrpSpPr/>
          <p:nvPr/>
        </p:nvGrpSpPr>
        <p:grpSpPr>
          <a:xfrm>
            <a:off x="457236" y="4663458"/>
            <a:ext cx="548356" cy="124830"/>
            <a:chOff x="1138300" y="2252975"/>
            <a:chExt cx="5334200" cy="1214300"/>
          </a:xfrm>
        </p:grpSpPr>
        <p:sp>
          <p:nvSpPr>
            <p:cNvPr id="890" name="Google Shape;890;p50"/>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91" name="Google Shape;891;p50"/>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92" name="Google Shape;892;p50"/>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93" name="Google Shape;893;p50"/>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94" name="Google Shape;894;p50"/>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95" name="Google Shape;895;p50"/>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896" name="Google Shape;896;p50"/>
          <p:cNvSpPr txBox="1"/>
          <p:nvPr>
            <p:ph idx="1" type="subTitle"/>
          </p:nvPr>
        </p:nvSpPr>
        <p:spPr>
          <a:xfrm>
            <a:off x="458975" y="3833825"/>
            <a:ext cx="914700" cy="326700"/>
          </a:xfrm>
          <a:prstGeom prst="rect">
            <a:avLst/>
          </a:prstGeom>
        </p:spPr>
        <p:txBody>
          <a:bodyPr anchorCtr="0" anchor="b" bIns="0" lIns="0" spcFirstLastPara="1" rIns="0" wrap="square" tIns="0">
            <a:noAutofit/>
          </a:bodyPr>
          <a:lstStyle>
            <a:lvl1pPr lvl="0" algn="ctr">
              <a:lnSpc>
                <a:spcPct val="100000"/>
              </a:lnSpc>
              <a:spcBef>
                <a:spcPts val="0"/>
              </a:spcBef>
              <a:spcAft>
                <a:spcPts val="0"/>
              </a:spcAft>
              <a:buSzPts val="1000"/>
              <a:buFont typeface="Inter SemiBold"/>
              <a:buNone/>
              <a:defRPr sz="1000">
                <a:latin typeface="Inter SemiBold"/>
                <a:ea typeface="Inter SemiBold"/>
                <a:cs typeface="Inter SemiBold"/>
                <a:sym typeface="Inter SemiBold"/>
              </a:defRPr>
            </a:lvl1pPr>
            <a:lvl2pPr lvl="1" algn="ctr">
              <a:lnSpc>
                <a:spcPct val="100000"/>
              </a:lnSpc>
              <a:spcBef>
                <a:spcPts val="0"/>
              </a:spcBef>
              <a:spcAft>
                <a:spcPts val="0"/>
              </a:spcAft>
              <a:buSzPts val="1000"/>
              <a:buNone/>
              <a:defRPr sz="1000"/>
            </a:lvl2pPr>
            <a:lvl3pPr lvl="2" algn="ctr">
              <a:lnSpc>
                <a:spcPct val="100000"/>
              </a:lnSpc>
              <a:spcBef>
                <a:spcPts val="0"/>
              </a:spcBef>
              <a:spcAft>
                <a:spcPts val="0"/>
              </a:spcAft>
              <a:buSzPts val="1000"/>
              <a:buNone/>
              <a:defRPr sz="1000"/>
            </a:lvl3pPr>
            <a:lvl4pPr lvl="3" algn="ctr">
              <a:lnSpc>
                <a:spcPct val="100000"/>
              </a:lnSpc>
              <a:spcBef>
                <a:spcPts val="0"/>
              </a:spcBef>
              <a:spcAft>
                <a:spcPts val="0"/>
              </a:spcAft>
              <a:buSzPts val="1000"/>
              <a:buNone/>
              <a:defRPr sz="1000"/>
            </a:lvl4pPr>
            <a:lvl5pPr lvl="4" algn="ctr">
              <a:lnSpc>
                <a:spcPct val="100000"/>
              </a:lnSpc>
              <a:spcBef>
                <a:spcPts val="0"/>
              </a:spcBef>
              <a:spcAft>
                <a:spcPts val="0"/>
              </a:spcAft>
              <a:buSzPts val="1000"/>
              <a:buNone/>
              <a:defRPr sz="1000"/>
            </a:lvl5pPr>
            <a:lvl6pPr lvl="5" algn="ctr">
              <a:lnSpc>
                <a:spcPct val="100000"/>
              </a:lnSpc>
              <a:spcBef>
                <a:spcPts val="0"/>
              </a:spcBef>
              <a:spcAft>
                <a:spcPts val="0"/>
              </a:spcAft>
              <a:buSzPts val="1000"/>
              <a:buNone/>
              <a:defRPr sz="1000"/>
            </a:lvl6pPr>
            <a:lvl7pPr lvl="6" algn="ctr">
              <a:lnSpc>
                <a:spcPct val="100000"/>
              </a:lnSpc>
              <a:spcBef>
                <a:spcPts val="0"/>
              </a:spcBef>
              <a:spcAft>
                <a:spcPts val="0"/>
              </a:spcAft>
              <a:buSzPts val="1000"/>
              <a:buNone/>
              <a:defRPr sz="1000"/>
            </a:lvl7pPr>
            <a:lvl8pPr lvl="7" algn="ctr">
              <a:lnSpc>
                <a:spcPct val="100000"/>
              </a:lnSpc>
              <a:spcBef>
                <a:spcPts val="0"/>
              </a:spcBef>
              <a:spcAft>
                <a:spcPts val="0"/>
              </a:spcAft>
              <a:buSzPts val="1000"/>
              <a:buNone/>
              <a:defRPr sz="1000"/>
            </a:lvl8pPr>
            <a:lvl9pPr lvl="8" algn="ctr">
              <a:lnSpc>
                <a:spcPct val="100000"/>
              </a:lnSpc>
              <a:spcBef>
                <a:spcPts val="0"/>
              </a:spcBef>
              <a:spcAft>
                <a:spcPts val="0"/>
              </a:spcAft>
              <a:buSzPts val="1000"/>
              <a:buNone/>
              <a:defRPr sz="1000"/>
            </a:lvl9pPr>
          </a:lstStyle>
          <a:p/>
        </p:txBody>
      </p:sp>
      <p:sp>
        <p:nvSpPr>
          <p:cNvPr id="897" name="Google Shape;897;p50"/>
          <p:cNvSpPr txBox="1"/>
          <p:nvPr>
            <p:ph idx="2" type="subTitle"/>
          </p:nvPr>
        </p:nvSpPr>
        <p:spPr>
          <a:xfrm>
            <a:off x="1503725" y="3833825"/>
            <a:ext cx="914700" cy="326700"/>
          </a:xfrm>
          <a:prstGeom prst="rect">
            <a:avLst/>
          </a:prstGeom>
        </p:spPr>
        <p:txBody>
          <a:bodyPr anchorCtr="0" anchor="b" bIns="0" lIns="0" spcFirstLastPara="1" rIns="0" wrap="square" tIns="0">
            <a:noAutofit/>
          </a:bodyPr>
          <a:lstStyle>
            <a:lvl1pPr lvl="0" algn="ctr">
              <a:lnSpc>
                <a:spcPct val="100000"/>
              </a:lnSpc>
              <a:spcBef>
                <a:spcPts val="0"/>
              </a:spcBef>
              <a:spcAft>
                <a:spcPts val="0"/>
              </a:spcAft>
              <a:buSzPts val="1000"/>
              <a:buFont typeface="Inter SemiBold"/>
              <a:buNone/>
              <a:defRPr sz="1000">
                <a:latin typeface="Inter SemiBold"/>
                <a:ea typeface="Inter SemiBold"/>
                <a:cs typeface="Inter SemiBold"/>
                <a:sym typeface="Inter SemiBold"/>
              </a:defRPr>
            </a:lvl1pPr>
            <a:lvl2pPr lvl="1" algn="ctr">
              <a:lnSpc>
                <a:spcPct val="100000"/>
              </a:lnSpc>
              <a:spcBef>
                <a:spcPts val="0"/>
              </a:spcBef>
              <a:spcAft>
                <a:spcPts val="0"/>
              </a:spcAft>
              <a:buSzPts val="1000"/>
              <a:buNone/>
              <a:defRPr sz="1000"/>
            </a:lvl2pPr>
            <a:lvl3pPr lvl="2" algn="ctr">
              <a:lnSpc>
                <a:spcPct val="100000"/>
              </a:lnSpc>
              <a:spcBef>
                <a:spcPts val="0"/>
              </a:spcBef>
              <a:spcAft>
                <a:spcPts val="0"/>
              </a:spcAft>
              <a:buSzPts val="1000"/>
              <a:buNone/>
              <a:defRPr sz="1000"/>
            </a:lvl3pPr>
            <a:lvl4pPr lvl="3" algn="ctr">
              <a:lnSpc>
                <a:spcPct val="100000"/>
              </a:lnSpc>
              <a:spcBef>
                <a:spcPts val="0"/>
              </a:spcBef>
              <a:spcAft>
                <a:spcPts val="0"/>
              </a:spcAft>
              <a:buSzPts val="1000"/>
              <a:buNone/>
              <a:defRPr sz="1000"/>
            </a:lvl4pPr>
            <a:lvl5pPr lvl="4" algn="ctr">
              <a:lnSpc>
                <a:spcPct val="100000"/>
              </a:lnSpc>
              <a:spcBef>
                <a:spcPts val="0"/>
              </a:spcBef>
              <a:spcAft>
                <a:spcPts val="0"/>
              </a:spcAft>
              <a:buSzPts val="1000"/>
              <a:buNone/>
              <a:defRPr sz="1000"/>
            </a:lvl5pPr>
            <a:lvl6pPr lvl="5" algn="ctr">
              <a:lnSpc>
                <a:spcPct val="100000"/>
              </a:lnSpc>
              <a:spcBef>
                <a:spcPts val="0"/>
              </a:spcBef>
              <a:spcAft>
                <a:spcPts val="0"/>
              </a:spcAft>
              <a:buSzPts val="1000"/>
              <a:buNone/>
              <a:defRPr sz="1000"/>
            </a:lvl6pPr>
            <a:lvl7pPr lvl="6" algn="ctr">
              <a:lnSpc>
                <a:spcPct val="100000"/>
              </a:lnSpc>
              <a:spcBef>
                <a:spcPts val="0"/>
              </a:spcBef>
              <a:spcAft>
                <a:spcPts val="0"/>
              </a:spcAft>
              <a:buSzPts val="1000"/>
              <a:buNone/>
              <a:defRPr sz="1000"/>
            </a:lvl7pPr>
            <a:lvl8pPr lvl="7" algn="ctr">
              <a:lnSpc>
                <a:spcPct val="100000"/>
              </a:lnSpc>
              <a:spcBef>
                <a:spcPts val="0"/>
              </a:spcBef>
              <a:spcAft>
                <a:spcPts val="0"/>
              </a:spcAft>
              <a:buSzPts val="1000"/>
              <a:buNone/>
              <a:defRPr sz="1000"/>
            </a:lvl8pPr>
            <a:lvl9pPr lvl="8" algn="ctr">
              <a:lnSpc>
                <a:spcPct val="100000"/>
              </a:lnSpc>
              <a:spcBef>
                <a:spcPts val="0"/>
              </a:spcBef>
              <a:spcAft>
                <a:spcPts val="0"/>
              </a:spcAft>
              <a:buSzPts val="1000"/>
              <a:buNone/>
              <a:defRPr sz="1000"/>
            </a:lvl9pPr>
          </a:lstStyle>
          <a:p/>
        </p:txBody>
      </p:sp>
      <p:sp>
        <p:nvSpPr>
          <p:cNvPr id="898" name="Google Shape;898;p50"/>
          <p:cNvSpPr txBox="1"/>
          <p:nvPr>
            <p:ph idx="3" type="subTitle"/>
          </p:nvPr>
        </p:nvSpPr>
        <p:spPr>
          <a:xfrm>
            <a:off x="2548475" y="3833825"/>
            <a:ext cx="914700" cy="326700"/>
          </a:xfrm>
          <a:prstGeom prst="rect">
            <a:avLst/>
          </a:prstGeom>
        </p:spPr>
        <p:txBody>
          <a:bodyPr anchorCtr="0" anchor="b" bIns="0" lIns="0" spcFirstLastPara="1" rIns="0" wrap="square" tIns="0">
            <a:noAutofit/>
          </a:bodyPr>
          <a:lstStyle>
            <a:lvl1pPr lvl="0" algn="ctr">
              <a:lnSpc>
                <a:spcPct val="100000"/>
              </a:lnSpc>
              <a:spcBef>
                <a:spcPts val="0"/>
              </a:spcBef>
              <a:spcAft>
                <a:spcPts val="0"/>
              </a:spcAft>
              <a:buSzPts val="1000"/>
              <a:buFont typeface="Inter SemiBold"/>
              <a:buNone/>
              <a:defRPr sz="1000">
                <a:latin typeface="Inter SemiBold"/>
                <a:ea typeface="Inter SemiBold"/>
                <a:cs typeface="Inter SemiBold"/>
                <a:sym typeface="Inter SemiBold"/>
              </a:defRPr>
            </a:lvl1pPr>
            <a:lvl2pPr lvl="1" algn="ctr">
              <a:lnSpc>
                <a:spcPct val="100000"/>
              </a:lnSpc>
              <a:spcBef>
                <a:spcPts val="0"/>
              </a:spcBef>
              <a:spcAft>
                <a:spcPts val="0"/>
              </a:spcAft>
              <a:buSzPts val="1000"/>
              <a:buNone/>
              <a:defRPr sz="1000"/>
            </a:lvl2pPr>
            <a:lvl3pPr lvl="2" algn="ctr">
              <a:lnSpc>
                <a:spcPct val="100000"/>
              </a:lnSpc>
              <a:spcBef>
                <a:spcPts val="0"/>
              </a:spcBef>
              <a:spcAft>
                <a:spcPts val="0"/>
              </a:spcAft>
              <a:buSzPts val="1000"/>
              <a:buNone/>
              <a:defRPr sz="1000"/>
            </a:lvl3pPr>
            <a:lvl4pPr lvl="3" algn="ctr">
              <a:lnSpc>
                <a:spcPct val="100000"/>
              </a:lnSpc>
              <a:spcBef>
                <a:spcPts val="0"/>
              </a:spcBef>
              <a:spcAft>
                <a:spcPts val="0"/>
              </a:spcAft>
              <a:buSzPts val="1000"/>
              <a:buNone/>
              <a:defRPr sz="1000"/>
            </a:lvl4pPr>
            <a:lvl5pPr lvl="4" algn="ctr">
              <a:lnSpc>
                <a:spcPct val="100000"/>
              </a:lnSpc>
              <a:spcBef>
                <a:spcPts val="0"/>
              </a:spcBef>
              <a:spcAft>
                <a:spcPts val="0"/>
              </a:spcAft>
              <a:buSzPts val="1000"/>
              <a:buNone/>
              <a:defRPr sz="1000"/>
            </a:lvl5pPr>
            <a:lvl6pPr lvl="5" algn="ctr">
              <a:lnSpc>
                <a:spcPct val="100000"/>
              </a:lnSpc>
              <a:spcBef>
                <a:spcPts val="0"/>
              </a:spcBef>
              <a:spcAft>
                <a:spcPts val="0"/>
              </a:spcAft>
              <a:buSzPts val="1000"/>
              <a:buNone/>
              <a:defRPr sz="1000"/>
            </a:lvl6pPr>
            <a:lvl7pPr lvl="6" algn="ctr">
              <a:lnSpc>
                <a:spcPct val="100000"/>
              </a:lnSpc>
              <a:spcBef>
                <a:spcPts val="0"/>
              </a:spcBef>
              <a:spcAft>
                <a:spcPts val="0"/>
              </a:spcAft>
              <a:buSzPts val="1000"/>
              <a:buNone/>
              <a:defRPr sz="1000"/>
            </a:lvl7pPr>
            <a:lvl8pPr lvl="7" algn="ctr">
              <a:lnSpc>
                <a:spcPct val="100000"/>
              </a:lnSpc>
              <a:spcBef>
                <a:spcPts val="0"/>
              </a:spcBef>
              <a:spcAft>
                <a:spcPts val="0"/>
              </a:spcAft>
              <a:buSzPts val="1000"/>
              <a:buNone/>
              <a:defRPr sz="1000"/>
            </a:lvl8pPr>
            <a:lvl9pPr lvl="8" algn="ctr">
              <a:lnSpc>
                <a:spcPct val="100000"/>
              </a:lnSpc>
              <a:spcBef>
                <a:spcPts val="0"/>
              </a:spcBef>
              <a:spcAft>
                <a:spcPts val="0"/>
              </a:spcAft>
              <a:buSzPts val="1000"/>
              <a:buNone/>
              <a:defRPr sz="1000"/>
            </a:lvl9pPr>
          </a:lstStyle>
          <a:p/>
        </p:txBody>
      </p:sp>
      <p:sp>
        <p:nvSpPr>
          <p:cNvPr id="899" name="Google Shape;899;p50"/>
          <p:cNvSpPr txBox="1"/>
          <p:nvPr>
            <p:ph idx="4" type="subTitle"/>
          </p:nvPr>
        </p:nvSpPr>
        <p:spPr>
          <a:xfrm>
            <a:off x="3593225" y="3833825"/>
            <a:ext cx="914700" cy="326700"/>
          </a:xfrm>
          <a:prstGeom prst="rect">
            <a:avLst/>
          </a:prstGeom>
        </p:spPr>
        <p:txBody>
          <a:bodyPr anchorCtr="0" anchor="b" bIns="0" lIns="0" spcFirstLastPara="1" rIns="0" wrap="square" tIns="0">
            <a:noAutofit/>
          </a:bodyPr>
          <a:lstStyle>
            <a:lvl1pPr lvl="0" algn="ctr">
              <a:lnSpc>
                <a:spcPct val="100000"/>
              </a:lnSpc>
              <a:spcBef>
                <a:spcPts val="0"/>
              </a:spcBef>
              <a:spcAft>
                <a:spcPts val="0"/>
              </a:spcAft>
              <a:buSzPts val="1000"/>
              <a:buFont typeface="Inter SemiBold"/>
              <a:buNone/>
              <a:defRPr sz="1000">
                <a:latin typeface="Inter SemiBold"/>
                <a:ea typeface="Inter SemiBold"/>
                <a:cs typeface="Inter SemiBold"/>
                <a:sym typeface="Inter SemiBold"/>
              </a:defRPr>
            </a:lvl1pPr>
            <a:lvl2pPr lvl="1" algn="ctr">
              <a:lnSpc>
                <a:spcPct val="100000"/>
              </a:lnSpc>
              <a:spcBef>
                <a:spcPts val="0"/>
              </a:spcBef>
              <a:spcAft>
                <a:spcPts val="0"/>
              </a:spcAft>
              <a:buSzPts val="1000"/>
              <a:buNone/>
              <a:defRPr sz="1000"/>
            </a:lvl2pPr>
            <a:lvl3pPr lvl="2" algn="ctr">
              <a:lnSpc>
                <a:spcPct val="100000"/>
              </a:lnSpc>
              <a:spcBef>
                <a:spcPts val="0"/>
              </a:spcBef>
              <a:spcAft>
                <a:spcPts val="0"/>
              </a:spcAft>
              <a:buSzPts val="1000"/>
              <a:buNone/>
              <a:defRPr sz="1000"/>
            </a:lvl3pPr>
            <a:lvl4pPr lvl="3" algn="ctr">
              <a:lnSpc>
                <a:spcPct val="100000"/>
              </a:lnSpc>
              <a:spcBef>
                <a:spcPts val="0"/>
              </a:spcBef>
              <a:spcAft>
                <a:spcPts val="0"/>
              </a:spcAft>
              <a:buSzPts val="1000"/>
              <a:buNone/>
              <a:defRPr sz="1000"/>
            </a:lvl4pPr>
            <a:lvl5pPr lvl="4" algn="ctr">
              <a:lnSpc>
                <a:spcPct val="100000"/>
              </a:lnSpc>
              <a:spcBef>
                <a:spcPts val="0"/>
              </a:spcBef>
              <a:spcAft>
                <a:spcPts val="0"/>
              </a:spcAft>
              <a:buSzPts val="1000"/>
              <a:buNone/>
              <a:defRPr sz="1000"/>
            </a:lvl5pPr>
            <a:lvl6pPr lvl="5" algn="ctr">
              <a:lnSpc>
                <a:spcPct val="100000"/>
              </a:lnSpc>
              <a:spcBef>
                <a:spcPts val="0"/>
              </a:spcBef>
              <a:spcAft>
                <a:spcPts val="0"/>
              </a:spcAft>
              <a:buSzPts val="1000"/>
              <a:buNone/>
              <a:defRPr sz="1000"/>
            </a:lvl6pPr>
            <a:lvl7pPr lvl="6" algn="ctr">
              <a:lnSpc>
                <a:spcPct val="100000"/>
              </a:lnSpc>
              <a:spcBef>
                <a:spcPts val="0"/>
              </a:spcBef>
              <a:spcAft>
                <a:spcPts val="0"/>
              </a:spcAft>
              <a:buSzPts val="1000"/>
              <a:buNone/>
              <a:defRPr sz="1000"/>
            </a:lvl7pPr>
            <a:lvl8pPr lvl="7" algn="ctr">
              <a:lnSpc>
                <a:spcPct val="100000"/>
              </a:lnSpc>
              <a:spcBef>
                <a:spcPts val="0"/>
              </a:spcBef>
              <a:spcAft>
                <a:spcPts val="0"/>
              </a:spcAft>
              <a:buSzPts val="1000"/>
              <a:buNone/>
              <a:defRPr sz="1000"/>
            </a:lvl8pPr>
            <a:lvl9pPr lvl="8" algn="ctr">
              <a:lnSpc>
                <a:spcPct val="100000"/>
              </a:lnSpc>
              <a:spcBef>
                <a:spcPts val="0"/>
              </a:spcBef>
              <a:spcAft>
                <a:spcPts val="0"/>
              </a:spcAft>
              <a:buSzPts val="1000"/>
              <a:buNone/>
              <a:defRPr sz="1000"/>
            </a:lvl9pPr>
          </a:lstStyle>
          <a:p/>
        </p:txBody>
      </p:sp>
      <p:sp>
        <p:nvSpPr>
          <p:cNvPr id="900" name="Google Shape;900;p50"/>
          <p:cNvSpPr txBox="1"/>
          <p:nvPr>
            <p:ph idx="5" type="subTitle"/>
          </p:nvPr>
        </p:nvSpPr>
        <p:spPr>
          <a:xfrm>
            <a:off x="4637975" y="3833825"/>
            <a:ext cx="914700" cy="326700"/>
          </a:xfrm>
          <a:prstGeom prst="rect">
            <a:avLst/>
          </a:prstGeom>
        </p:spPr>
        <p:txBody>
          <a:bodyPr anchorCtr="0" anchor="b" bIns="0" lIns="0" spcFirstLastPara="1" rIns="0" wrap="square" tIns="0">
            <a:noAutofit/>
          </a:bodyPr>
          <a:lstStyle>
            <a:lvl1pPr lvl="0" algn="ctr">
              <a:lnSpc>
                <a:spcPct val="100000"/>
              </a:lnSpc>
              <a:spcBef>
                <a:spcPts val="0"/>
              </a:spcBef>
              <a:spcAft>
                <a:spcPts val="0"/>
              </a:spcAft>
              <a:buSzPts val="1000"/>
              <a:buFont typeface="Inter SemiBold"/>
              <a:buNone/>
              <a:defRPr sz="1000">
                <a:latin typeface="Inter SemiBold"/>
                <a:ea typeface="Inter SemiBold"/>
                <a:cs typeface="Inter SemiBold"/>
                <a:sym typeface="Inter SemiBold"/>
              </a:defRPr>
            </a:lvl1pPr>
            <a:lvl2pPr lvl="1" algn="ctr">
              <a:lnSpc>
                <a:spcPct val="100000"/>
              </a:lnSpc>
              <a:spcBef>
                <a:spcPts val="0"/>
              </a:spcBef>
              <a:spcAft>
                <a:spcPts val="0"/>
              </a:spcAft>
              <a:buSzPts val="1000"/>
              <a:buNone/>
              <a:defRPr sz="1000"/>
            </a:lvl2pPr>
            <a:lvl3pPr lvl="2" algn="ctr">
              <a:lnSpc>
                <a:spcPct val="100000"/>
              </a:lnSpc>
              <a:spcBef>
                <a:spcPts val="0"/>
              </a:spcBef>
              <a:spcAft>
                <a:spcPts val="0"/>
              </a:spcAft>
              <a:buSzPts val="1000"/>
              <a:buNone/>
              <a:defRPr sz="1000"/>
            </a:lvl3pPr>
            <a:lvl4pPr lvl="3" algn="ctr">
              <a:lnSpc>
                <a:spcPct val="100000"/>
              </a:lnSpc>
              <a:spcBef>
                <a:spcPts val="0"/>
              </a:spcBef>
              <a:spcAft>
                <a:spcPts val="0"/>
              </a:spcAft>
              <a:buSzPts val="1000"/>
              <a:buNone/>
              <a:defRPr sz="1000"/>
            </a:lvl4pPr>
            <a:lvl5pPr lvl="4" algn="ctr">
              <a:lnSpc>
                <a:spcPct val="100000"/>
              </a:lnSpc>
              <a:spcBef>
                <a:spcPts val="0"/>
              </a:spcBef>
              <a:spcAft>
                <a:spcPts val="0"/>
              </a:spcAft>
              <a:buSzPts val="1000"/>
              <a:buNone/>
              <a:defRPr sz="1000"/>
            </a:lvl5pPr>
            <a:lvl6pPr lvl="5" algn="ctr">
              <a:lnSpc>
                <a:spcPct val="100000"/>
              </a:lnSpc>
              <a:spcBef>
                <a:spcPts val="0"/>
              </a:spcBef>
              <a:spcAft>
                <a:spcPts val="0"/>
              </a:spcAft>
              <a:buSzPts val="1000"/>
              <a:buNone/>
              <a:defRPr sz="1000"/>
            </a:lvl6pPr>
            <a:lvl7pPr lvl="6" algn="ctr">
              <a:lnSpc>
                <a:spcPct val="100000"/>
              </a:lnSpc>
              <a:spcBef>
                <a:spcPts val="0"/>
              </a:spcBef>
              <a:spcAft>
                <a:spcPts val="0"/>
              </a:spcAft>
              <a:buSzPts val="1000"/>
              <a:buNone/>
              <a:defRPr sz="1000"/>
            </a:lvl7pPr>
            <a:lvl8pPr lvl="7" algn="ctr">
              <a:lnSpc>
                <a:spcPct val="100000"/>
              </a:lnSpc>
              <a:spcBef>
                <a:spcPts val="0"/>
              </a:spcBef>
              <a:spcAft>
                <a:spcPts val="0"/>
              </a:spcAft>
              <a:buSzPts val="1000"/>
              <a:buNone/>
              <a:defRPr sz="1000"/>
            </a:lvl8pPr>
            <a:lvl9pPr lvl="8" algn="ctr">
              <a:lnSpc>
                <a:spcPct val="100000"/>
              </a:lnSpc>
              <a:spcBef>
                <a:spcPts val="0"/>
              </a:spcBef>
              <a:spcAft>
                <a:spcPts val="0"/>
              </a:spcAft>
              <a:buSzPts val="1000"/>
              <a:buNone/>
              <a:defRPr sz="1000"/>
            </a:lvl9pPr>
          </a:lstStyle>
          <a:p/>
        </p:txBody>
      </p:sp>
      <p:sp>
        <p:nvSpPr>
          <p:cNvPr id="901" name="Google Shape;901;p50"/>
          <p:cNvSpPr txBox="1"/>
          <p:nvPr>
            <p:ph idx="6" type="subTitle"/>
          </p:nvPr>
        </p:nvSpPr>
        <p:spPr>
          <a:xfrm>
            <a:off x="5682725" y="3833825"/>
            <a:ext cx="914700" cy="326700"/>
          </a:xfrm>
          <a:prstGeom prst="rect">
            <a:avLst/>
          </a:prstGeom>
        </p:spPr>
        <p:txBody>
          <a:bodyPr anchorCtr="0" anchor="b" bIns="0" lIns="0" spcFirstLastPara="1" rIns="0" wrap="square" tIns="0">
            <a:noAutofit/>
          </a:bodyPr>
          <a:lstStyle>
            <a:lvl1pPr lvl="0" algn="ctr">
              <a:lnSpc>
                <a:spcPct val="100000"/>
              </a:lnSpc>
              <a:spcBef>
                <a:spcPts val="0"/>
              </a:spcBef>
              <a:spcAft>
                <a:spcPts val="0"/>
              </a:spcAft>
              <a:buSzPts val="1000"/>
              <a:buFont typeface="Inter SemiBold"/>
              <a:buNone/>
              <a:defRPr sz="1000">
                <a:latin typeface="Inter SemiBold"/>
                <a:ea typeface="Inter SemiBold"/>
                <a:cs typeface="Inter SemiBold"/>
                <a:sym typeface="Inter SemiBold"/>
              </a:defRPr>
            </a:lvl1pPr>
            <a:lvl2pPr lvl="1" algn="ctr">
              <a:lnSpc>
                <a:spcPct val="100000"/>
              </a:lnSpc>
              <a:spcBef>
                <a:spcPts val="0"/>
              </a:spcBef>
              <a:spcAft>
                <a:spcPts val="0"/>
              </a:spcAft>
              <a:buSzPts val="1000"/>
              <a:buNone/>
              <a:defRPr sz="1000"/>
            </a:lvl2pPr>
            <a:lvl3pPr lvl="2" algn="ctr">
              <a:lnSpc>
                <a:spcPct val="100000"/>
              </a:lnSpc>
              <a:spcBef>
                <a:spcPts val="0"/>
              </a:spcBef>
              <a:spcAft>
                <a:spcPts val="0"/>
              </a:spcAft>
              <a:buSzPts val="1000"/>
              <a:buNone/>
              <a:defRPr sz="1000"/>
            </a:lvl3pPr>
            <a:lvl4pPr lvl="3" algn="ctr">
              <a:lnSpc>
                <a:spcPct val="100000"/>
              </a:lnSpc>
              <a:spcBef>
                <a:spcPts val="0"/>
              </a:spcBef>
              <a:spcAft>
                <a:spcPts val="0"/>
              </a:spcAft>
              <a:buSzPts val="1000"/>
              <a:buNone/>
              <a:defRPr sz="1000"/>
            </a:lvl4pPr>
            <a:lvl5pPr lvl="4" algn="ctr">
              <a:lnSpc>
                <a:spcPct val="100000"/>
              </a:lnSpc>
              <a:spcBef>
                <a:spcPts val="0"/>
              </a:spcBef>
              <a:spcAft>
                <a:spcPts val="0"/>
              </a:spcAft>
              <a:buSzPts val="1000"/>
              <a:buNone/>
              <a:defRPr sz="1000"/>
            </a:lvl5pPr>
            <a:lvl6pPr lvl="5" algn="ctr">
              <a:lnSpc>
                <a:spcPct val="100000"/>
              </a:lnSpc>
              <a:spcBef>
                <a:spcPts val="0"/>
              </a:spcBef>
              <a:spcAft>
                <a:spcPts val="0"/>
              </a:spcAft>
              <a:buSzPts val="1000"/>
              <a:buNone/>
              <a:defRPr sz="1000"/>
            </a:lvl6pPr>
            <a:lvl7pPr lvl="6" algn="ctr">
              <a:lnSpc>
                <a:spcPct val="100000"/>
              </a:lnSpc>
              <a:spcBef>
                <a:spcPts val="0"/>
              </a:spcBef>
              <a:spcAft>
                <a:spcPts val="0"/>
              </a:spcAft>
              <a:buSzPts val="1000"/>
              <a:buNone/>
              <a:defRPr sz="1000"/>
            </a:lvl7pPr>
            <a:lvl8pPr lvl="7" algn="ctr">
              <a:lnSpc>
                <a:spcPct val="100000"/>
              </a:lnSpc>
              <a:spcBef>
                <a:spcPts val="0"/>
              </a:spcBef>
              <a:spcAft>
                <a:spcPts val="0"/>
              </a:spcAft>
              <a:buSzPts val="1000"/>
              <a:buNone/>
              <a:defRPr sz="1000"/>
            </a:lvl8pPr>
            <a:lvl9pPr lvl="8" algn="ctr">
              <a:lnSpc>
                <a:spcPct val="100000"/>
              </a:lnSpc>
              <a:spcBef>
                <a:spcPts val="0"/>
              </a:spcBef>
              <a:spcAft>
                <a:spcPts val="0"/>
              </a:spcAft>
              <a:buSzPts val="1000"/>
              <a:buNone/>
              <a:defRPr sz="1000"/>
            </a:lvl9pPr>
          </a:lstStyle>
          <a:p/>
        </p:txBody>
      </p:sp>
      <p:sp>
        <p:nvSpPr>
          <p:cNvPr id="902" name="Google Shape;902;p50"/>
          <p:cNvSpPr txBox="1"/>
          <p:nvPr>
            <p:ph idx="7" type="subTitle"/>
          </p:nvPr>
        </p:nvSpPr>
        <p:spPr>
          <a:xfrm>
            <a:off x="6727475" y="3833825"/>
            <a:ext cx="914700" cy="326700"/>
          </a:xfrm>
          <a:prstGeom prst="rect">
            <a:avLst/>
          </a:prstGeom>
        </p:spPr>
        <p:txBody>
          <a:bodyPr anchorCtr="0" anchor="b" bIns="0" lIns="0" spcFirstLastPara="1" rIns="0" wrap="square" tIns="0">
            <a:noAutofit/>
          </a:bodyPr>
          <a:lstStyle>
            <a:lvl1pPr lvl="0" algn="ctr">
              <a:lnSpc>
                <a:spcPct val="100000"/>
              </a:lnSpc>
              <a:spcBef>
                <a:spcPts val="0"/>
              </a:spcBef>
              <a:spcAft>
                <a:spcPts val="0"/>
              </a:spcAft>
              <a:buSzPts val="1000"/>
              <a:buFont typeface="Inter SemiBold"/>
              <a:buNone/>
              <a:defRPr sz="1000">
                <a:latin typeface="Inter SemiBold"/>
                <a:ea typeface="Inter SemiBold"/>
                <a:cs typeface="Inter SemiBold"/>
                <a:sym typeface="Inter SemiBold"/>
              </a:defRPr>
            </a:lvl1pPr>
            <a:lvl2pPr lvl="1" algn="ctr">
              <a:lnSpc>
                <a:spcPct val="100000"/>
              </a:lnSpc>
              <a:spcBef>
                <a:spcPts val="0"/>
              </a:spcBef>
              <a:spcAft>
                <a:spcPts val="0"/>
              </a:spcAft>
              <a:buSzPts val="1000"/>
              <a:buNone/>
              <a:defRPr sz="1000"/>
            </a:lvl2pPr>
            <a:lvl3pPr lvl="2" algn="ctr">
              <a:lnSpc>
                <a:spcPct val="100000"/>
              </a:lnSpc>
              <a:spcBef>
                <a:spcPts val="0"/>
              </a:spcBef>
              <a:spcAft>
                <a:spcPts val="0"/>
              </a:spcAft>
              <a:buSzPts val="1000"/>
              <a:buNone/>
              <a:defRPr sz="1000"/>
            </a:lvl3pPr>
            <a:lvl4pPr lvl="3" algn="ctr">
              <a:lnSpc>
                <a:spcPct val="100000"/>
              </a:lnSpc>
              <a:spcBef>
                <a:spcPts val="0"/>
              </a:spcBef>
              <a:spcAft>
                <a:spcPts val="0"/>
              </a:spcAft>
              <a:buSzPts val="1000"/>
              <a:buNone/>
              <a:defRPr sz="1000"/>
            </a:lvl4pPr>
            <a:lvl5pPr lvl="4" algn="ctr">
              <a:lnSpc>
                <a:spcPct val="100000"/>
              </a:lnSpc>
              <a:spcBef>
                <a:spcPts val="0"/>
              </a:spcBef>
              <a:spcAft>
                <a:spcPts val="0"/>
              </a:spcAft>
              <a:buSzPts val="1000"/>
              <a:buNone/>
              <a:defRPr sz="1000"/>
            </a:lvl5pPr>
            <a:lvl6pPr lvl="5" algn="ctr">
              <a:lnSpc>
                <a:spcPct val="100000"/>
              </a:lnSpc>
              <a:spcBef>
                <a:spcPts val="0"/>
              </a:spcBef>
              <a:spcAft>
                <a:spcPts val="0"/>
              </a:spcAft>
              <a:buSzPts val="1000"/>
              <a:buNone/>
              <a:defRPr sz="1000"/>
            </a:lvl6pPr>
            <a:lvl7pPr lvl="6" algn="ctr">
              <a:lnSpc>
                <a:spcPct val="100000"/>
              </a:lnSpc>
              <a:spcBef>
                <a:spcPts val="0"/>
              </a:spcBef>
              <a:spcAft>
                <a:spcPts val="0"/>
              </a:spcAft>
              <a:buSzPts val="1000"/>
              <a:buNone/>
              <a:defRPr sz="1000"/>
            </a:lvl7pPr>
            <a:lvl8pPr lvl="7" algn="ctr">
              <a:lnSpc>
                <a:spcPct val="100000"/>
              </a:lnSpc>
              <a:spcBef>
                <a:spcPts val="0"/>
              </a:spcBef>
              <a:spcAft>
                <a:spcPts val="0"/>
              </a:spcAft>
              <a:buSzPts val="1000"/>
              <a:buNone/>
              <a:defRPr sz="1000"/>
            </a:lvl8pPr>
            <a:lvl9pPr lvl="8" algn="ctr">
              <a:lnSpc>
                <a:spcPct val="100000"/>
              </a:lnSpc>
              <a:spcBef>
                <a:spcPts val="0"/>
              </a:spcBef>
              <a:spcAft>
                <a:spcPts val="0"/>
              </a:spcAft>
              <a:buSzPts val="1000"/>
              <a:buNone/>
              <a:defRPr sz="1000"/>
            </a:lvl9pPr>
          </a:lstStyle>
          <a:p/>
        </p:txBody>
      </p:sp>
      <p:sp>
        <p:nvSpPr>
          <p:cNvPr id="903" name="Google Shape;903;p50"/>
          <p:cNvSpPr txBox="1"/>
          <p:nvPr>
            <p:ph idx="8" type="subTitle"/>
          </p:nvPr>
        </p:nvSpPr>
        <p:spPr>
          <a:xfrm>
            <a:off x="7772225" y="3833825"/>
            <a:ext cx="914700" cy="326700"/>
          </a:xfrm>
          <a:prstGeom prst="rect">
            <a:avLst/>
          </a:prstGeom>
        </p:spPr>
        <p:txBody>
          <a:bodyPr anchorCtr="0" anchor="b" bIns="0" lIns="0" spcFirstLastPara="1" rIns="0" wrap="square" tIns="0">
            <a:noAutofit/>
          </a:bodyPr>
          <a:lstStyle>
            <a:lvl1pPr lvl="0" algn="ctr">
              <a:lnSpc>
                <a:spcPct val="100000"/>
              </a:lnSpc>
              <a:spcBef>
                <a:spcPts val="0"/>
              </a:spcBef>
              <a:spcAft>
                <a:spcPts val="0"/>
              </a:spcAft>
              <a:buSzPts val="1000"/>
              <a:buFont typeface="Inter SemiBold"/>
              <a:buNone/>
              <a:defRPr sz="1000">
                <a:latin typeface="Inter SemiBold"/>
                <a:ea typeface="Inter SemiBold"/>
                <a:cs typeface="Inter SemiBold"/>
                <a:sym typeface="Inter SemiBold"/>
              </a:defRPr>
            </a:lvl1pPr>
            <a:lvl2pPr lvl="1" algn="ctr">
              <a:lnSpc>
                <a:spcPct val="100000"/>
              </a:lnSpc>
              <a:spcBef>
                <a:spcPts val="0"/>
              </a:spcBef>
              <a:spcAft>
                <a:spcPts val="0"/>
              </a:spcAft>
              <a:buSzPts val="1000"/>
              <a:buNone/>
              <a:defRPr sz="1000"/>
            </a:lvl2pPr>
            <a:lvl3pPr lvl="2" algn="ctr">
              <a:lnSpc>
                <a:spcPct val="100000"/>
              </a:lnSpc>
              <a:spcBef>
                <a:spcPts val="0"/>
              </a:spcBef>
              <a:spcAft>
                <a:spcPts val="0"/>
              </a:spcAft>
              <a:buSzPts val="1000"/>
              <a:buNone/>
              <a:defRPr sz="1000"/>
            </a:lvl3pPr>
            <a:lvl4pPr lvl="3" algn="ctr">
              <a:lnSpc>
                <a:spcPct val="100000"/>
              </a:lnSpc>
              <a:spcBef>
                <a:spcPts val="0"/>
              </a:spcBef>
              <a:spcAft>
                <a:spcPts val="0"/>
              </a:spcAft>
              <a:buSzPts val="1000"/>
              <a:buNone/>
              <a:defRPr sz="1000"/>
            </a:lvl4pPr>
            <a:lvl5pPr lvl="4" algn="ctr">
              <a:lnSpc>
                <a:spcPct val="100000"/>
              </a:lnSpc>
              <a:spcBef>
                <a:spcPts val="0"/>
              </a:spcBef>
              <a:spcAft>
                <a:spcPts val="0"/>
              </a:spcAft>
              <a:buSzPts val="1000"/>
              <a:buNone/>
              <a:defRPr sz="1000"/>
            </a:lvl5pPr>
            <a:lvl6pPr lvl="5" algn="ctr">
              <a:lnSpc>
                <a:spcPct val="100000"/>
              </a:lnSpc>
              <a:spcBef>
                <a:spcPts val="0"/>
              </a:spcBef>
              <a:spcAft>
                <a:spcPts val="0"/>
              </a:spcAft>
              <a:buSzPts val="1000"/>
              <a:buNone/>
              <a:defRPr sz="1000"/>
            </a:lvl6pPr>
            <a:lvl7pPr lvl="6" algn="ctr">
              <a:lnSpc>
                <a:spcPct val="100000"/>
              </a:lnSpc>
              <a:spcBef>
                <a:spcPts val="0"/>
              </a:spcBef>
              <a:spcAft>
                <a:spcPts val="0"/>
              </a:spcAft>
              <a:buSzPts val="1000"/>
              <a:buNone/>
              <a:defRPr sz="1000"/>
            </a:lvl7pPr>
            <a:lvl8pPr lvl="7" algn="ctr">
              <a:lnSpc>
                <a:spcPct val="100000"/>
              </a:lnSpc>
              <a:spcBef>
                <a:spcPts val="0"/>
              </a:spcBef>
              <a:spcAft>
                <a:spcPts val="0"/>
              </a:spcAft>
              <a:buSzPts val="1000"/>
              <a:buNone/>
              <a:defRPr sz="1000"/>
            </a:lvl8pPr>
            <a:lvl9pPr lvl="8" algn="ctr">
              <a:lnSpc>
                <a:spcPct val="100000"/>
              </a:lnSpc>
              <a:spcBef>
                <a:spcPts val="0"/>
              </a:spcBef>
              <a:spcAft>
                <a:spcPts val="0"/>
              </a:spcAft>
              <a:buSzPts val="1000"/>
              <a:buNone/>
              <a:defRPr sz="1000"/>
            </a:lvl9pPr>
          </a:lstStyle>
          <a:p/>
        </p:txBody>
      </p:sp>
      <p:sp>
        <p:nvSpPr>
          <p:cNvPr id="904" name="Google Shape;904;p50"/>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Green">
  <p:cSld name="TITLE_4_1">
    <p:bg>
      <p:bgPr>
        <a:solidFill>
          <a:schemeClr val="accent2"/>
        </a:solidFill>
      </p:bgPr>
    </p:bg>
    <p:spTree>
      <p:nvGrpSpPr>
        <p:cNvPr id="70" name="Shape 70"/>
        <p:cNvGrpSpPr/>
        <p:nvPr/>
      </p:nvGrpSpPr>
      <p:grpSpPr>
        <a:xfrm>
          <a:off x="0" y="0"/>
          <a:ext cx="0" cy="0"/>
          <a:chOff x="0" y="0"/>
          <a:chExt cx="0" cy="0"/>
        </a:xfrm>
      </p:grpSpPr>
      <p:sp>
        <p:nvSpPr>
          <p:cNvPr id="71" name="Google Shape;71;p6"/>
          <p:cNvSpPr/>
          <p:nvPr>
            <p:ph idx="2" type="pic"/>
          </p:nvPr>
        </p:nvSpPr>
        <p:spPr>
          <a:xfrm>
            <a:off x="5943600" y="0"/>
            <a:ext cx="3218100" cy="5152200"/>
          </a:xfrm>
          <a:prstGeom prst="rect">
            <a:avLst/>
          </a:prstGeom>
          <a:noFill/>
          <a:ln>
            <a:noFill/>
          </a:ln>
        </p:spPr>
      </p:sp>
      <p:sp>
        <p:nvSpPr>
          <p:cNvPr id="72" name="Google Shape;72;p6"/>
          <p:cNvSpPr txBox="1"/>
          <p:nvPr>
            <p:ph type="ctrTitle"/>
          </p:nvPr>
        </p:nvSpPr>
        <p:spPr>
          <a:xfrm>
            <a:off x="457200" y="960125"/>
            <a:ext cx="4572300" cy="2370300"/>
          </a:xfrm>
          <a:prstGeom prst="rect">
            <a:avLst/>
          </a:prstGeom>
        </p:spPr>
        <p:txBody>
          <a:bodyPr anchorCtr="0" anchor="b" bIns="0" lIns="0" spcFirstLastPara="1" rIns="0" wrap="square" tIns="0">
            <a:noAutofit/>
          </a:bodyPr>
          <a:lstStyle>
            <a:lvl1pPr lvl="0">
              <a:lnSpc>
                <a:spcPct val="80000"/>
              </a:lnSpc>
              <a:spcBef>
                <a:spcPts val="0"/>
              </a:spcBef>
              <a:spcAft>
                <a:spcPts val="0"/>
              </a:spcAft>
              <a:buSzPts val="6000"/>
              <a:buFont typeface="Inter SemiBold"/>
              <a:buNone/>
              <a:defRPr sz="6000">
                <a:latin typeface="Inter SemiBold"/>
                <a:ea typeface="Inter SemiBold"/>
                <a:cs typeface="Inter SemiBold"/>
                <a:sym typeface="Inter SemiBold"/>
              </a:defRPr>
            </a:lvl1pPr>
            <a:lvl2pPr lvl="1">
              <a:lnSpc>
                <a:spcPct val="80000"/>
              </a:lnSpc>
              <a:spcBef>
                <a:spcPts val="0"/>
              </a:spcBef>
              <a:spcAft>
                <a:spcPts val="0"/>
              </a:spcAft>
              <a:buSzPts val="6000"/>
              <a:buNone/>
              <a:defRPr b="1" sz="6000"/>
            </a:lvl2pPr>
            <a:lvl3pPr lvl="2">
              <a:lnSpc>
                <a:spcPct val="80000"/>
              </a:lnSpc>
              <a:spcBef>
                <a:spcPts val="0"/>
              </a:spcBef>
              <a:spcAft>
                <a:spcPts val="0"/>
              </a:spcAft>
              <a:buSzPts val="6000"/>
              <a:buNone/>
              <a:defRPr b="1" sz="6000"/>
            </a:lvl3pPr>
            <a:lvl4pPr lvl="3">
              <a:lnSpc>
                <a:spcPct val="80000"/>
              </a:lnSpc>
              <a:spcBef>
                <a:spcPts val="0"/>
              </a:spcBef>
              <a:spcAft>
                <a:spcPts val="0"/>
              </a:spcAft>
              <a:buSzPts val="6000"/>
              <a:buNone/>
              <a:defRPr b="1" sz="6000"/>
            </a:lvl4pPr>
            <a:lvl5pPr lvl="4">
              <a:lnSpc>
                <a:spcPct val="80000"/>
              </a:lnSpc>
              <a:spcBef>
                <a:spcPts val="0"/>
              </a:spcBef>
              <a:spcAft>
                <a:spcPts val="0"/>
              </a:spcAft>
              <a:buSzPts val="6000"/>
              <a:buNone/>
              <a:defRPr b="1" sz="6000"/>
            </a:lvl5pPr>
            <a:lvl6pPr lvl="5">
              <a:lnSpc>
                <a:spcPct val="80000"/>
              </a:lnSpc>
              <a:spcBef>
                <a:spcPts val="0"/>
              </a:spcBef>
              <a:spcAft>
                <a:spcPts val="0"/>
              </a:spcAft>
              <a:buSzPts val="6000"/>
              <a:buNone/>
              <a:defRPr b="1" sz="6000"/>
            </a:lvl6pPr>
            <a:lvl7pPr lvl="6">
              <a:lnSpc>
                <a:spcPct val="80000"/>
              </a:lnSpc>
              <a:spcBef>
                <a:spcPts val="0"/>
              </a:spcBef>
              <a:spcAft>
                <a:spcPts val="0"/>
              </a:spcAft>
              <a:buSzPts val="6000"/>
              <a:buNone/>
              <a:defRPr b="1" sz="6000"/>
            </a:lvl7pPr>
            <a:lvl8pPr lvl="7">
              <a:lnSpc>
                <a:spcPct val="80000"/>
              </a:lnSpc>
              <a:spcBef>
                <a:spcPts val="0"/>
              </a:spcBef>
              <a:spcAft>
                <a:spcPts val="0"/>
              </a:spcAft>
              <a:buSzPts val="6000"/>
              <a:buNone/>
              <a:defRPr b="1" sz="6000"/>
            </a:lvl8pPr>
            <a:lvl9pPr lvl="8">
              <a:lnSpc>
                <a:spcPct val="80000"/>
              </a:lnSpc>
              <a:spcBef>
                <a:spcPts val="0"/>
              </a:spcBef>
              <a:spcAft>
                <a:spcPts val="0"/>
              </a:spcAft>
              <a:buSzPts val="6000"/>
              <a:buNone/>
              <a:defRPr b="1" sz="6000"/>
            </a:lvl9pPr>
          </a:lstStyle>
          <a:p/>
        </p:txBody>
      </p:sp>
      <p:sp>
        <p:nvSpPr>
          <p:cNvPr id="73" name="Google Shape;73;p6"/>
          <p:cNvSpPr txBox="1"/>
          <p:nvPr>
            <p:ph idx="1" type="subTitle"/>
          </p:nvPr>
        </p:nvSpPr>
        <p:spPr>
          <a:xfrm>
            <a:off x="457200" y="3657600"/>
            <a:ext cx="4572300" cy="1764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200"/>
              <a:buFont typeface="Inter Medium"/>
              <a:buNone/>
              <a:defRPr sz="1200">
                <a:latin typeface="Inter Medium"/>
                <a:ea typeface="Inter Medium"/>
                <a:cs typeface="Inter Medium"/>
                <a:sym typeface="Inter Medium"/>
              </a:defRPr>
            </a:lvl1pPr>
            <a:lvl2pPr lvl="1">
              <a:lnSpc>
                <a:spcPct val="100000"/>
              </a:lnSpc>
              <a:spcBef>
                <a:spcPts val="0"/>
              </a:spcBef>
              <a:spcAft>
                <a:spcPts val="0"/>
              </a:spcAft>
              <a:buSzPts val="1200"/>
              <a:buFont typeface="Inter Medium"/>
              <a:buNone/>
              <a:defRPr sz="1200">
                <a:latin typeface="Inter Medium"/>
                <a:ea typeface="Inter Medium"/>
                <a:cs typeface="Inter Medium"/>
                <a:sym typeface="Inter Medium"/>
              </a:defRPr>
            </a:lvl2pPr>
            <a:lvl3pPr lvl="2">
              <a:lnSpc>
                <a:spcPct val="100000"/>
              </a:lnSpc>
              <a:spcBef>
                <a:spcPts val="0"/>
              </a:spcBef>
              <a:spcAft>
                <a:spcPts val="0"/>
              </a:spcAft>
              <a:buSzPts val="1200"/>
              <a:buFont typeface="Inter Medium"/>
              <a:buNone/>
              <a:defRPr sz="1200">
                <a:latin typeface="Inter Medium"/>
                <a:ea typeface="Inter Medium"/>
                <a:cs typeface="Inter Medium"/>
                <a:sym typeface="Inter Medium"/>
              </a:defRPr>
            </a:lvl3pPr>
            <a:lvl4pPr lvl="3">
              <a:lnSpc>
                <a:spcPct val="100000"/>
              </a:lnSpc>
              <a:spcBef>
                <a:spcPts val="0"/>
              </a:spcBef>
              <a:spcAft>
                <a:spcPts val="0"/>
              </a:spcAft>
              <a:buSzPts val="1200"/>
              <a:buFont typeface="Inter Medium"/>
              <a:buNone/>
              <a:defRPr sz="1200">
                <a:latin typeface="Inter Medium"/>
                <a:ea typeface="Inter Medium"/>
                <a:cs typeface="Inter Medium"/>
                <a:sym typeface="Inter Medium"/>
              </a:defRPr>
            </a:lvl4pPr>
            <a:lvl5pPr lvl="4">
              <a:lnSpc>
                <a:spcPct val="100000"/>
              </a:lnSpc>
              <a:spcBef>
                <a:spcPts val="0"/>
              </a:spcBef>
              <a:spcAft>
                <a:spcPts val="0"/>
              </a:spcAft>
              <a:buSzPts val="1200"/>
              <a:buFont typeface="Inter Medium"/>
              <a:buNone/>
              <a:defRPr sz="1200">
                <a:latin typeface="Inter Medium"/>
                <a:ea typeface="Inter Medium"/>
                <a:cs typeface="Inter Medium"/>
                <a:sym typeface="Inter Medium"/>
              </a:defRPr>
            </a:lvl5pPr>
            <a:lvl6pPr lvl="5">
              <a:lnSpc>
                <a:spcPct val="100000"/>
              </a:lnSpc>
              <a:spcBef>
                <a:spcPts val="0"/>
              </a:spcBef>
              <a:spcAft>
                <a:spcPts val="0"/>
              </a:spcAft>
              <a:buSzPts val="1200"/>
              <a:buFont typeface="Inter Medium"/>
              <a:buNone/>
              <a:defRPr sz="1200">
                <a:latin typeface="Inter Medium"/>
                <a:ea typeface="Inter Medium"/>
                <a:cs typeface="Inter Medium"/>
                <a:sym typeface="Inter Medium"/>
              </a:defRPr>
            </a:lvl6pPr>
            <a:lvl7pPr lvl="6">
              <a:lnSpc>
                <a:spcPct val="100000"/>
              </a:lnSpc>
              <a:spcBef>
                <a:spcPts val="0"/>
              </a:spcBef>
              <a:spcAft>
                <a:spcPts val="0"/>
              </a:spcAft>
              <a:buSzPts val="1200"/>
              <a:buFont typeface="Inter Medium"/>
              <a:buNone/>
              <a:defRPr sz="1200">
                <a:latin typeface="Inter Medium"/>
                <a:ea typeface="Inter Medium"/>
                <a:cs typeface="Inter Medium"/>
                <a:sym typeface="Inter Medium"/>
              </a:defRPr>
            </a:lvl7pPr>
            <a:lvl8pPr lvl="7">
              <a:lnSpc>
                <a:spcPct val="100000"/>
              </a:lnSpc>
              <a:spcBef>
                <a:spcPts val="0"/>
              </a:spcBef>
              <a:spcAft>
                <a:spcPts val="0"/>
              </a:spcAft>
              <a:buSzPts val="1200"/>
              <a:buFont typeface="Inter Medium"/>
              <a:buNone/>
              <a:defRPr sz="1200">
                <a:latin typeface="Inter Medium"/>
                <a:ea typeface="Inter Medium"/>
                <a:cs typeface="Inter Medium"/>
                <a:sym typeface="Inter Medium"/>
              </a:defRPr>
            </a:lvl8pPr>
            <a:lvl9pPr lvl="8">
              <a:lnSpc>
                <a:spcPct val="100000"/>
              </a:lnSpc>
              <a:spcBef>
                <a:spcPts val="0"/>
              </a:spcBef>
              <a:spcAft>
                <a:spcPts val="0"/>
              </a:spcAft>
              <a:buSzPts val="1200"/>
              <a:buFont typeface="Inter Medium"/>
              <a:buNone/>
              <a:defRPr sz="1200">
                <a:latin typeface="Inter Medium"/>
                <a:ea typeface="Inter Medium"/>
                <a:cs typeface="Inter Medium"/>
                <a:sym typeface="Inter Medium"/>
              </a:defRPr>
            </a:lvl9pPr>
          </a:lstStyle>
          <a:p/>
        </p:txBody>
      </p:sp>
      <p:grpSp>
        <p:nvGrpSpPr>
          <p:cNvPr id="74" name="Google Shape;74;p6"/>
          <p:cNvGrpSpPr/>
          <p:nvPr/>
        </p:nvGrpSpPr>
        <p:grpSpPr>
          <a:xfrm>
            <a:off x="457207" y="4624632"/>
            <a:ext cx="775059" cy="176438"/>
            <a:chOff x="1138300" y="2252975"/>
            <a:chExt cx="5334200" cy="1214300"/>
          </a:xfrm>
        </p:grpSpPr>
        <p:sp>
          <p:nvSpPr>
            <p:cNvPr id="75" name="Google Shape;75;p6"/>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6"/>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6"/>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6"/>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6"/>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6"/>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 name="Google Shape;81;p6"/>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orkflow slide">
  <p:cSld name="CUSTOM_1_2_1_1_2_1_1_1_2_3_4">
    <p:bg>
      <p:bgPr>
        <a:solidFill>
          <a:schemeClr val="accent6"/>
        </a:solidFill>
      </p:bgPr>
    </p:bg>
    <p:spTree>
      <p:nvGrpSpPr>
        <p:cNvPr id="905" name="Shape 905"/>
        <p:cNvGrpSpPr/>
        <p:nvPr/>
      </p:nvGrpSpPr>
      <p:grpSpPr>
        <a:xfrm>
          <a:off x="0" y="0"/>
          <a:ext cx="0" cy="0"/>
          <a:chOff x="0" y="0"/>
          <a:chExt cx="0" cy="0"/>
        </a:xfrm>
      </p:grpSpPr>
      <p:sp>
        <p:nvSpPr>
          <p:cNvPr id="906" name="Google Shape;906;p51"/>
          <p:cNvSpPr txBox="1"/>
          <p:nvPr>
            <p:ph type="title"/>
          </p:nvPr>
        </p:nvSpPr>
        <p:spPr>
          <a:xfrm>
            <a:off x="457200" y="663625"/>
            <a:ext cx="8229600" cy="2964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SemiBold"/>
              <a:buNone/>
              <a:defRPr>
                <a:latin typeface="Inter SemiBold"/>
                <a:ea typeface="Inter SemiBold"/>
                <a:cs typeface="Inter SemiBold"/>
                <a:sym typeface="Inter SemiBold"/>
              </a:defRPr>
            </a:lvl1pPr>
            <a:lvl2pPr lvl="1">
              <a:lnSpc>
                <a:spcPct val="80000"/>
              </a:lnSpc>
              <a:spcBef>
                <a:spcPts val="0"/>
              </a:spcBef>
              <a:spcAft>
                <a:spcPts val="0"/>
              </a:spcAft>
              <a:buSzPts val="3000"/>
              <a:buFont typeface="Inter SemiBold"/>
              <a:buNone/>
              <a:defRPr>
                <a:latin typeface="Inter SemiBold"/>
                <a:ea typeface="Inter SemiBold"/>
                <a:cs typeface="Inter SemiBold"/>
                <a:sym typeface="Inter SemiBold"/>
              </a:defRPr>
            </a:lvl2pPr>
            <a:lvl3pPr lvl="2">
              <a:lnSpc>
                <a:spcPct val="80000"/>
              </a:lnSpc>
              <a:spcBef>
                <a:spcPts val="0"/>
              </a:spcBef>
              <a:spcAft>
                <a:spcPts val="0"/>
              </a:spcAft>
              <a:buSzPts val="3000"/>
              <a:buFont typeface="Inter SemiBold"/>
              <a:buNone/>
              <a:defRPr>
                <a:latin typeface="Inter SemiBold"/>
                <a:ea typeface="Inter SemiBold"/>
                <a:cs typeface="Inter SemiBold"/>
                <a:sym typeface="Inter SemiBold"/>
              </a:defRPr>
            </a:lvl3pPr>
            <a:lvl4pPr lvl="3">
              <a:lnSpc>
                <a:spcPct val="80000"/>
              </a:lnSpc>
              <a:spcBef>
                <a:spcPts val="0"/>
              </a:spcBef>
              <a:spcAft>
                <a:spcPts val="0"/>
              </a:spcAft>
              <a:buSzPts val="3000"/>
              <a:buFont typeface="Inter SemiBold"/>
              <a:buNone/>
              <a:defRPr>
                <a:latin typeface="Inter SemiBold"/>
                <a:ea typeface="Inter SemiBold"/>
                <a:cs typeface="Inter SemiBold"/>
                <a:sym typeface="Inter SemiBold"/>
              </a:defRPr>
            </a:lvl4pPr>
            <a:lvl5pPr lvl="4">
              <a:lnSpc>
                <a:spcPct val="80000"/>
              </a:lnSpc>
              <a:spcBef>
                <a:spcPts val="0"/>
              </a:spcBef>
              <a:spcAft>
                <a:spcPts val="0"/>
              </a:spcAft>
              <a:buSzPts val="3000"/>
              <a:buFont typeface="Inter SemiBold"/>
              <a:buNone/>
              <a:defRPr>
                <a:latin typeface="Inter SemiBold"/>
                <a:ea typeface="Inter SemiBold"/>
                <a:cs typeface="Inter SemiBold"/>
                <a:sym typeface="Inter SemiBold"/>
              </a:defRPr>
            </a:lvl5pPr>
            <a:lvl6pPr lvl="5">
              <a:lnSpc>
                <a:spcPct val="80000"/>
              </a:lnSpc>
              <a:spcBef>
                <a:spcPts val="0"/>
              </a:spcBef>
              <a:spcAft>
                <a:spcPts val="0"/>
              </a:spcAft>
              <a:buSzPts val="3000"/>
              <a:buFont typeface="Inter SemiBold"/>
              <a:buNone/>
              <a:defRPr>
                <a:latin typeface="Inter SemiBold"/>
                <a:ea typeface="Inter SemiBold"/>
                <a:cs typeface="Inter SemiBold"/>
                <a:sym typeface="Inter SemiBold"/>
              </a:defRPr>
            </a:lvl6pPr>
            <a:lvl7pPr lvl="6">
              <a:lnSpc>
                <a:spcPct val="80000"/>
              </a:lnSpc>
              <a:spcBef>
                <a:spcPts val="0"/>
              </a:spcBef>
              <a:spcAft>
                <a:spcPts val="0"/>
              </a:spcAft>
              <a:buSzPts val="3000"/>
              <a:buFont typeface="Inter SemiBold"/>
              <a:buNone/>
              <a:defRPr>
                <a:latin typeface="Inter SemiBold"/>
                <a:ea typeface="Inter SemiBold"/>
                <a:cs typeface="Inter SemiBold"/>
                <a:sym typeface="Inter SemiBold"/>
              </a:defRPr>
            </a:lvl7pPr>
            <a:lvl8pPr lvl="7">
              <a:lnSpc>
                <a:spcPct val="80000"/>
              </a:lnSpc>
              <a:spcBef>
                <a:spcPts val="0"/>
              </a:spcBef>
              <a:spcAft>
                <a:spcPts val="0"/>
              </a:spcAft>
              <a:buSzPts val="3000"/>
              <a:buFont typeface="Inter SemiBold"/>
              <a:buNone/>
              <a:defRPr>
                <a:latin typeface="Inter SemiBold"/>
                <a:ea typeface="Inter SemiBold"/>
                <a:cs typeface="Inter SemiBold"/>
                <a:sym typeface="Inter SemiBold"/>
              </a:defRPr>
            </a:lvl8pPr>
            <a:lvl9pPr lvl="8">
              <a:lnSpc>
                <a:spcPct val="80000"/>
              </a:lnSpc>
              <a:spcBef>
                <a:spcPts val="0"/>
              </a:spcBef>
              <a:spcAft>
                <a:spcPts val="0"/>
              </a:spcAft>
              <a:buSzPts val="3000"/>
              <a:buFont typeface="Inter SemiBold"/>
              <a:buNone/>
              <a:defRPr>
                <a:latin typeface="Inter SemiBold"/>
                <a:ea typeface="Inter SemiBold"/>
                <a:cs typeface="Inter SemiBold"/>
                <a:sym typeface="Inter SemiBold"/>
              </a:defRPr>
            </a:lvl9pPr>
          </a:lstStyle>
          <a:p/>
        </p:txBody>
      </p:sp>
      <p:sp>
        <p:nvSpPr>
          <p:cNvPr id="907" name="Google Shape;907;p51"/>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908" name="Google Shape;908;p51"/>
          <p:cNvGrpSpPr/>
          <p:nvPr/>
        </p:nvGrpSpPr>
        <p:grpSpPr>
          <a:xfrm>
            <a:off x="457236" y="4663458"/>
            <a:ext cx="548356" cy="124830"/>
            <a:chOff x="1138300" y="2252975"/>
            <a:chExt cx="5334200" cy="1214300"/>
          </a:xfrm>
        </p:grpSpPr>
        <p:sp>
          <p:nvSpPr>
            <p:cNvPr id="909" name="Google Shape;909;p51"/>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910" name="Google Shape;910;p51"/>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911" name="Google Shape;911;p51"/>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912" name="Google Shape;912;p51"/>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913" name="Google Shape;913;p51"/>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914" name="Google Shape;914;p51"/>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915" name="Google Shape;915;p51"/>
          <p:cNvSpPr txBox="1"/>
          <p:nvPr>
            <p:ph idx="1" type="body"/>
          </p:nvPr>
        </p:nvSpPr>
        <p:spPr>
          <a:xfrm>
            <a:off x="450150" y="2274375"/>
            <a:ext cx="1068000" cy="3696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916" name="Google Shape;916;p51"/>
          <p:cNvSpPr txBox="1"/>
          <p:nvPr>
            <p:ph idx="2" type="body"/>
          </p:nvPr>
        </p:nvSpPr>
        <p:spPr>
          <a:xfrm>
            <a:off x="2105875" y="2274375"/>
            <a:ext cx="1068000" cy="3696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917" name="Google Shape;917;p51"/>
          <p:cNvSpPr txBox="1"/>
          <p:nvPr>
            <p:ph idx="3" type="body"/>
          </p:nvPr>
        </p:nvSpPr>
        <p:spPr>
          <a:xfrm>
            <a:off x="3761600" y="2274375"/>
            <a:ext cx="1068000" cy="3696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918" name="Google Shape;918;p51"/>
          <p:cNvSpPr txBox="1"/>
          <p:nvPr>
            <p:ph idx="4" type="body"/>
          </p:nvPr>
        </p:nvSpPr>
        <p:spPr>
          <a:xfrm>
            <a:off x="5443850" y="2274375"/>
            <a:ext cx="1068000" cy="3696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919" name="Google Shape;919;p51"/>
          <p:cNvSpPr txBox="1"/>
          <p:nvPr>
            <p:ph idx="5" type="body"/>
          </p:nvPr>
        </p:nvSpPr>
        <p:spPr>
          <a:xfrm>
            <a:off x="7081875" y="2274375"/>
            <a:ext cx="1068000" cy="3696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920" name="Google Shape;920;p51"/>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low Layout">
  <p:cSld name="CUSTOM_1_2_1_1_2_1_1_1_2_3_4_2">
    <p:bg>
      <p:bgPr>
        <a:solidFill>
          <a:schemeClr val="accent6"/>
        </a:solidFill>
      </p:bgPr>
    </p:bg>
    <p:spTree>
      <p:nvGrpSpPr>
        <p:cNvPr id="921" name="Shape 921"/>
        <p:cNvGrpSpPr/>
        <p:nvPr/>
      </p:nvGrpSpPr>
      <p:grpSpPr>
        <a:xfrm>
          <a:off x="0" y="0"/>
          <a:ext cx="0" cy="0"/>
          <a:chOff x="0" y="0"/>
          <a:chExt cx="0" cy="0"/>
        </a:xfrm>
      </p:grpSpPr>
      <p:sp>
        <p:nvSpPr>
          <p:cNvPr id="922" name="Google Shape;922;p52"/>
          <p:cNvSpPr txBox="1"/>
          <p:nvPr>
            <p:ph type="title"/>
          </p:nvPr>
        </p:nvSpPr>
        <p:spPr>
          <a:xfrm>
            <a:off x="457200" y="663625"/>
            <a:ext cx="8229600" cy="2964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SemiBold"/>
              <a:buNone/>
              <a:defRPr>
                <a:latin typeface="Inter SemiBold"/>
                <a:ea typeface="Inter SemiBold"/>
                <a:cs typeface="Inter SemiBold"/>
                <a:sym typeface="Inter SemiBold"/>
              </a:defRPr>
            </a:lvl1pPr>
            <a:lvl2pPr lvl="1">
              <a:lnSpc>
                <a:spcPct val="80000"/>
              </a:lnSpc>
              <a:spcBef>
                <a:spcPts val="0"/>
              </a:spcBef>
              <a:spcAft>
                <a:spcPts val="0"/>
              </a:spcAft>
              <a:buSzPts val="3000"/>
              <a:buFont typeface="Inter SemiBold"/>
              <a:buNone/>
              <a:defRPr>
                <a:latin typeface="Inter SemiBold"/>
                <a:ea typeface="Inter SemiBold"/>
                <a:cs typeface="Inter SemiBold"/>
                <a:sym typeface="Inter SemiBold"/>
              </a:defRPr>
            </a:lvl2pPr>
            <a:lvl3pPr lvl="2">
              <a:lnSpc>
                <a:spcPct val="80000"/>
              </a:lnSpc>
              <a:spcBef>
                <a:spcPts val="0"/>
              </a:spcBef>
              <a:spcAft>
                <a:spcPts val="0"/>
              </a:spcAft>
              <a:buSzPts val="3000"/>
              <a:buFont typeface="Inter SemiBold"/>
              <a:buNone/>
              <a:defRPr>
                <a:latin typeface="Inter SemiBold"/>
                <a:ea typeface="Inter SemiBold"/>
                <a:cs typeface="Inter SemiBold"/>
                <a:sym typeface="Inter SemiBold"/>
              </a:defRPr>
            </a:lvl3pPr>
            <a:lvl4pPr lvl="3">
              <a:lnSpc>
                <a:spcPct val="80000"/>
              </a:lnSpc>
              <a:spcBef>
                <a:spcPts val="0"/>
              </a:spcBef>
              <a:spcAft>
                <a:spcPts val="0"/>
              </a:spcAft>
              <a:buSzPts val="3000"/>
              <a:buFont typeface="Inter SemiBold"/>
              <a:buNone/>
              <a:defRPr>
                <a:latin typeface="Inter SemiBold"/>
                <a:ea typeface="Inter SemiBold"/>
                <a:cs typeface="Inter SemiBold"/>
                <a:sym typeface="Inter SemiBold"/>
              </a:defRPr>
            </a:lvl4pPr>
            <a:lvl5pPr lvl="4">
              <a:lnSpc>
                <a:spcPct val="80000"/>
              </a:lnSpc>
              <a:spcBef>
                <a:spcPts val="0"/>
              </a:spcBef>
              <a:spcAft>
                <a:spcPts val="0"/>
              </a:spcAft>
              <a:buSzPts val="3000"/>
              <a:buFont typeface="Inter SemiBold"/>
              <a:buNone/>
              <a:defRPr>
                <a:latin typeface="Inter SemiBold"/>
                <a:ea typeface="Inter SemiBold"/>
                <a:cs typeface="Inter SemiBold"/>
                <a:sym typeface="Inter SemiBold"/>
              </a:defRPr>
            </a:lvl5pPr>
            <a:lvl6pPr lvl="5">
              <a:lnSpc>
                <a:spcPct val="80000"/>
              </a:lnSpc>
              <a:spcBef>
                <a:spcPts val="0"/>
              </a:spcBef>
              <a:spcAft>
                <a:spcPts val="0"/>
              </a:spcAft>
              <a:buSzPts val="3000"/>
              <a:buFont typeface="Inter SemiBold"/>
              <a:buNone/>
              <a:defRPr>
                <a:latin typeface="Inter SemiBold"/>
                <a:ea typeface="Inter SemiBold"/>
                <a:cs typeface="Inter SemiBold"/>
                <a:sym typeface="Inter SemiBold"/>
              </a:defRPr>
            </a:lvl6pPr>
            <a:lvl7pPr lvl="6">
              <a:lnSpc>
                <a:spcPct val="80000"/>
              </a:lnSpc>
              <a:spcBef>
                <a:spcPts val="0"/>
              </a:spcBef>
              <a:spcAft>
                <a:spcPts val="0"/>
              </a:spcAft>
              <a:buSzPts val="3000"/>
              <a:buFont typeface="Inter SemiBold"/>
              <a:buNone/>
              <a:defRPr>
                <a:latin typeface="Inter SemiBold"/>
                <a:ea typeface="Inter SemiBold"/>
                <a:cs typeface="Inter SemiBold"/>
                <a:sym typeface="Inter SemiBold"/>
              </a:defRPr>
            </a:lvl7pPr>
            <a:lvl8pPr lvl="7">
              <a:lnSpc>
                <a:spcPct val="80000"/>
              </a:lnSpc>
              <a:spcBef>
                <a:spcPts val="0"/>
              </a:spcBef>
              <a:spcAft>
                <a:spcPts val="0"/>
              </a:spcAft>
              <a:buSzPts val="3000"/>
              <a:buFont typeface="Inter SemiBold"/>
              <a:buNone/>
              <a:defRPr>
                <a:latin typeface="Inter SemiBold"/>
                <a:ea typeface="Inter SemiBold"/>
                <a:cs typeface="Inter SemiBold"/>
                <a:sym typeface="Inter SemiBold"/>
              </a:defRPr>
            </a:lvl8pPr>
            <a:lvl9pPr lvl="8">
              <a:lnSpc>
                <a:spcPct val="80000"/>
              </a:lnSpc>
              <a:spcBef>
                <a:spcPts val="0"/>
              </a:spcBef>
              <a:spcAft>
                <a:spcPts val="0"/>
              </a:spcAft>
              <a:buSzPts val="3000"/>
              <a:buFont typeface="Inter SemiBold"/>
              <a:buNone/>
              <a:defRPr>
                <a:latin typeface="Inter SemiBold"/>
                <a:ea typeface="Inter SemiBold"/>
                <a:cs typeface="Inter SemiBold"/>
                <a:sym typeface="Inter SemiBold"/>
              </a:defRPr>
            </a:lvl9pPr>
          </a:lstStyle>
          <a:p/>
        </p:txBody>
      </p:sp>
      <p:sp>
        <p:nvSpPr>
          <p:cNvPr id="923" name="Google Shape;923;p52"/>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924" name="Google Shape;924;p52"/>
          <p:cNvGrpSpPr/>
          <p:nvPr/>
        </p:nvGrpSpPr>
        <p:grpSpPr>
          <a:xfrm>
            <a:off x="457236" y="4663458"/>
            <a:ext cx="548356" cy="124830"/>
            <a:chOff x="1138300" y="2252975"/>
            <a:chExt cx="5334200" cy="1214300"/>
          </a:xfrm>
        </p:grpSpPr>
        <p:sp>
          <p:nvSpPr>
            <p:cNvPr id="925" name="Google Shape;925;p52"/>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926" name="Google Shape;926;p52"/>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927" name="Google Shape;927;p52"/>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928" name="Google Shape;928;p52"/>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929" name="Google Shape;929;p52"/>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930" name="Google Shape;930;p52"/>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931" name="Google Shape;931;p52"/>
          <p:cNvSpPr txBox="1"/>
          <p:nvPr>
            <p:ph idx="1" type="body"/>
          </p:nvPr>
        </p:nvSpPr>
        <p:spPr>
          <a:xfrm>
            <a:off x="723300" y="1782425"/>
            <a:ext cx="1784700" cy="369600"/>
          </a:xfrm>
          <a:prstGeom prst="rect">
            <a:avLst/>
          </a:prstGeom>
        </p:spPr>
        <p:txBody>
          <a:bodyPr anchorCtr="0" anchor="t" bIns="0" lIns="0" spcFirstLastPara="1" rIns="0" wrap="square" tIns="0">
            <a:noAutofit/>
          </a:bodyPr>
          <a:lstStyle>
            <a:lvl1pPr indent="-292100" lvl="0" marL="457200" algn="ctr">
              <a:spcBef>
                <a:spcPts val="0"/>
              </a:spcBef>
              <a:spcAft>
                <a:spcPts val="0"/>
              </a:spcAft>
              <a:buSzPts val="1000"/>
              <a:buChar char="●"/>
              <a:defRPr sz="1000"/>
            </a:lvl1pPr>
            <a:lvl2pPr indent="-292100" lvl="1" marL="914400" algn="ctr">
              <a:spcBef>
                <a:spcPts val="0"/>
              </a:spcBef>
              <a:spcAft>
                <a:spcPts val="0"/>
              </a:spcAft>
              <a:buSzPts val="1000"/>
              <a:buChar char="○"/>
              <a:defRPr sz="1000"/>
            </a:lvl2pPr>
            <a:lvl3pPr indent="-292100" lvl="2" marL="1371600" algn="ctr">
              <a:spcBef>
                <a:spcPts val="0"/>
              </a:spcBef>
              <a:spcAft>
                <a:spcPts val="0"/>
              </a:spcAft>
              <a:buSzPts val="1000"/>
              <a:buChar char="■"/>
              <a:defRPr sz="1000"/>
            </a:lvl3pPr>
            <a:lvl4pPr indent="-292100" lvl="3" marL="1828800" algn="ctr">
              <a:spcBef>
                <a:spcPts val="0"/>
              </a:spcBef>
              <a:spcAft>
                <a:spcPts val="0"/>
              </a:spcAft>
              <a:buSzPts val="1000"/>
              <a:buChar char="●"/>
              <a:defRPr sz="1000"/>
            </a:lvl4pPr>
            <a:lvl5pPr indent="-292100" lvl="4" marL="2286000" algn="ctr">
              <a:spcBef>
                <a:spcPts val="0"/>
              </a:spcBef>
              <a:spcAft>
                <a:spcPts val="0"/>
              </a:spcAft>
              <a:buSzPts val="1000"/>
              <a:buChar char="○"/>
              <a:defRPr sz="1000"/>
            </a:lvl5pPr>
            <a:lvl6pPr indent="-292100" lvl="5" marL="2743200" algn="ctr">
              <a:spcBef>
                <a:spcPts val="0"/>
              </a:spcBef>
              <a:spcAft>
                <a:spcPts val="0"/>
              </a:spcAft>
              <a:buSzPts val="1000"/>
              <a:buChar char="■"/>
              <a:defRPr sz="1000"/>
            </a:lvl6pPr>
            <a:lvl7pPr indent="-292100" lvl="6" marL="3200400" algn="ctr">
              <a:spcBef>
                <a:spcPts val="0"/>
              </a:spcBef>
              <a:spcAft>
                <a:spcPts val="0"/>
              </a:spcAft>
              <a:buSzPts val="1000"/>
              <a:buChar char="●"/>
              <a:defRPr sz="1000"/>
            </a:lvl7pPr>
            <a:lvl8pPr indent="-292100" lvl="7" marL="3657600" algn="ctr">
              <a:spcBef>
                <a:spcPts val="0"/>
              </a:spcBef>
              <a:spcAft>
                <a:spcPts val="0"/>
              </a:spcAft>
              <a:buSzPts val="1000"/>
              <a:buChar char="○"/>
              <a:defRPr sz="1000"/>
            </a:lvl8pPr>
            <a:lvl9pPr indent="-292100" lvl="8" marL="4114800" algn="ctr">
              <a:spcBef>
                <a:spcPts val="0"/>
              </a:spcBef>
              <a:spcAft>
                <a:spcPts val="0"/>
              </a:spcAft>
              <a:buSzPts val="1000"/>
              <a:buChar char="■"/>
              <a:defRPr sz="1000"/>
            </a:lvl9pPr>
          </a:lstStyle>
          <a:p/>
        </p:txBody>
      </p:sp>
      <p:sp>
        <p:nvSpPr>
          <p:cNvPr id="932" name="Google Shape;932;p52"/>
          <p:cNvSpPr txBox="1"/>
          <p:nvPr>
            <p:ph idx="2" type="body"/>
          </p:nvPr>
        </p:nvSpPr>
        <p:spPr>
          <a:xfrm>
            <a:off x="3679654" y="1740550"/>
            <a:ext cx="1784700" cy="369600"/>
          </a:xfrm>
          <a:prstGeom prst="rect">
            <a:avLst/>
          </a:prstGeom>
        </p:spPr>
        <p:txBody>
          <a:bodyPr anchorCtr="0" anchor="t" bIns="0" lIns="0" spcFirstLastPara="1" rIns="0" wrap="square" tIns="0">
            <a:noAutofit/>
          </a:bodyPr>
          <a:lstStyle>
            <a:lvl1pPr indent="-292100" lvl="0" marL="457200" algn="ctr">
              <a:spcBef>
                <a:spcPts val="0"/>
              </a:spcBef>
              <a:spcAft>
                <a:spcPts val="0"/>
              </a:spcAft>
              <a:buSzPts val="1000"/>
              <a:buChar char="●"/>
              <a:defRPr sz="1000"/>
            </a:lvl1pPr>
            <a:lvl2pPr indent="-292100" lvl="1" marL="914400" algn="ctr">
              <a:spcBef>
                <a:spcPts val="0"/>
              </a:spcBef>
              <a:spcAft>
                <a:spcPts val="0"/>
              </a:spcAft>
              <a:buSzPts val="1000"/>
              <a:buChar char="○"/>
              <a:defRPr sz="1000"/>
            </a:lvl2pPr>
            <a:lvl3pPr indent="-292100" lvl="2" marL="1371600" algn="ctr">
              <a:spcBef>
                <a:spcPts val="0"/>
              </a:spcBef>
              <a:spcAft>
                <a:spcPts val="0"/>
              </a:spcAft>
              <a:buSzPts val="1000"/>
              <a:buChar char="■"/>
              <a:defRPr sz="1000"/>
            </a:lvl3pPr>
            <a:lvl4pPr indent="-292100" lvl="3" marL="1828800" algn="ctr">
              <a:spcBef>
                <a:spcPts val="0"/>
              </a:spcBef>
              <a:spcAft>
                <a:spcPts val="0"/>
              </a:spcAft>
              <a:buSzPts val="1000"/>
              <a:buChar char="●"/>
              <a:defRPr sz="1000"/>
            </a:lvl4pPr>
            <a:lvl5pPr indent="-292100" lvl="4" marL="2286000" algn="ctr">
              <a:spcBef>
                <a:spcPts val="0"/>
              </a:spcBef>
              <a:spcAft>
                <a:spcPts val="0"/>
              </a:spcAft>
              <a:buSzPts val="1000"/>
              <a:buChar char="○"/>
              <a:defRPr sz="1000"/>
            </a:lvl5pPr>
            <a:lvl6pPr indent="-292100" lvl="5" marL="2743200" algn="ctr">
              <a:spcBef>
                <a:spcPts val="0"/>
              </a:spcBef>
              <a:spcAft>
                <a:spcPts val="0"/>
              </a:spcAft>
              <a:buSzPts val="1000"/>
              <a:buChar char="■"/>
              <a:defRPr sz="1000"/>
            </a:lvl6pPr>
            <a:lvl7pPr indent="-292100" lvl="6" marL="3200400" algn="ctr">
              <a:spcBef>
                <a:spcPts val="0"/>
              </a:spcBef>
              <a:spcAft>
                <a:spcPts val="0"/>
              </a:spcAft>
              <a:buSzPts val="1000"/>
              <a:buChar char="●"/>
              <a:defRPr sz="1000"/>
            </a:lvl7pPr>
            <a:lvl8pPr indent="-292100" lvl="7" marL="3657600" algn="ctr">
              <a:spcBef>
                <a:spcPts val="0"/>
              </a:spcBef>
              <a:spcAft>
                <a:spcPts val="0"/>
              </a:spcAft>
              <a:buSzPts val="1000"/>
              <a:buChar char="○"/>
              <a:defRPr sz="1000"/>
            </a:lvl8pPr>
            <a:lvl9pPr indent="-292100" lvl="8" marL="4114800" algn="ctr">
              <a:spcBef>
                <a:spcPts val="0"/>
              </a:spcBef>
              <a:spcAft>
                <a:spcPts val="0"/>
              </a:spcAft>
              <a:buSzPts val="1000"/>
              <a:buChar char="■"/>
              <a:defRPr sz="1000"/>
            </a:lvl9pPr>
          </a:lstStyle>
          <a:p/>
        </p:txBody>
      </p:sp>
      <p:sp>
        <p:nvSpPr>
          <p:cNvPr id="933" name="Google Shape;933;p52"/>
          <p:cNvSpPr txBox="1"/>
          <p:nvPr>
            <p:ph idx="3" type="body"/>
          </p:nvPr>
        </p:nvSpPr>
        <p:spPr>
          <a:xfrm>
            <a:off x="6858008" y="1782425"/>
            <a:ext cx="1784700" cy="369600"/>
          </a:xfrm>
          <a:prstGeom prst="rect">
            <a:avLst/>
          </a:prstGeom>
        </p:spPr>
        <p:txBody>
          <a:bodyPr anchorCtr="0" anchor="t" bIns="0" lIns="0" spcFirstLastPara="1" rIns="0" wrap="square" tIns="0">
            <a:noAutofit/>
          </a:bodyPr>
          <a:lstStyle>
            <a:lvl1pPr indent="-292100" lvl="0" marL="457200" algn="ctr">
              <a:spcBef>
                <a:spcPts val="0"/>
              </a:spcBef>
              <a:spcAft>
                <a:spcPts val="0"/>
              </a:spcAft>
              <a:buSzPts val="1000"/>
              <a:buChar char="●"/>
              <a:defRPr sz="1000"/>
            </a:lvl1pPr>
            <a:lvl2pPr indent="-292100" lvl="1" marL="914400" algn="ctr">
              <a:spcBef>
                <a:spcPts val="0"/>
              </a:spcBef>
              <a:spcAft>
                <a:spcPts val="0"/>
              </a:spcAft>
              <a:buSzPts val="1000"/>
              <a:buChar char="○"/>
              <a:defRPr sz="1000"/>
            </a:lvl2pPr>
            <a:lvl3pPr indent="-292100" lvl="2" marL="1371600" algn="ctr">
              <a:spcBef>
                <a:spcPts val="0"/>
              </a:spcBef>
              <a:spcAft>
                <a:spcPts val="0"/>
              </a:spcAft>
              <a:buSzPts val="1000"/>
              <a:buChar char="■"/>
              <a:defRPr sz="1000"/>
            </a:lvl3pPr>
            <a:lvl4pPr indent="-292100" lvl="3" marL="1828800" algn="ctr">
              <a:spcBef>
                <a:spcPts val="0"/>
              </a:spcBef>
              <a:spcAft>
                <a:spcPts val="0"/>
              </a:spcAft>
              <a:buSzPts val="1000"/>
              <a:buChar char="●"/>
              <a:defRPr sz="1000"/>
            </a:lvl4pPr>
            <a:lvl5pPr indent="-292100" lvl="4" marL="2286000" algn="ctr">
              <a:spcBef>
                <a:spcPts val="0"/>
              </a:spcBef>
              <a:spcAft>
                <a:spcPts val="0"/>
              </a:spcAft>
              <a:buSzPts val="1000"/>
              <a:buChar char="○"/>
              <a:defRPr sz="1000"/>
            </a:lvl5pPr>
            <a:lvl6pPr indent="-292100" lvl="5" marL="2743200" algn="ctr">
              <a:spcBef>
                <a:spcPts val="0"/>
              </a:spcBef>
              <a:spcAft>
                <a:spcPts val="0"/>
              </a:spcAft>
              <a:buSzPts val="1000"/>
              <a:buChar char="■"/>
              <a:defRPr sz="1000"/>
            </a:lvl6pPr>
            <a:lvl7pPr indent="-292100" lvl="6" marL="3200400" algn="ctr">
              <a:spcBef>
                <a:spcPts val="0"/>
              </a:spcBef>
              <a:spcAft>
                <a:spcPts val="0"/>
              </a:spcAft>
              <a:buSzPts val="1000"/>
              <a:buChar char="●"/>
              <a:defRPr sz="1000"/>
            </a:lvl7pPr>
            <a:lvl8pPr indent="-292100" lvl="7" marL="3657600" algn="ctr">
              <a:spcBef>
                <a:spcPts val="0"/>
              </a:spcBef>
              <a:spcAft>
                <a:spcPts val="0"/>
              </a:spcAft>
              <a:buSzPts val="1000"/>
              <a:buChar char="○"/>
              <a:defRPr sz="1000"/>
            </a:lvl8pPr>
            <a:lvl9pPr indent="-292100" lvl="8" marL="4114800" algn="ctr">
              <a:spcBef>
                <a:spcPts val="0"/>
              </a:spcBef>
              <a:spcAft>
                <a:spcPts val="0"/>
              </a:spcAft>
              <a:buSzPts val="1000"/>
              <a:buChar char="■"/>
              <a:defRPr sz="1000"/>
            </a:lvl9pPr>
          </a:lstStyle>
          <a:p/>
        </p:txBody>
      </p:sp>
      <p:sp>
        <p:nvSpPr>
          <p:cNvPr id="934" name="Google Shape;934;p52"/>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
        <p:nvSpPr>
          <p:cNvPr id="935" name="Google Shape;935;p52"/>
          <p:cNvSpPr txBox="1"/>
          <p:nvPr>
            <p:ph idx="4" type="body"/>
          </p:nvPr>
        </p:nvSpPr>
        <p:spPr>
          <a:xfrm>
            <a:off x="723300" y="3288000"/>
            <a:ext cx="1784700" cy="369600"/>
          </a:xfrm>
          <a:prstGeom prst="rect">
            <a:avLst/>
          </a:prstGeom>
        </p:spPr>
        <p:txBody>
          <a:bodyPr anchorCtr="0" anchor="t" bIns="0" lIns="0" spcFirstLastPara="1" rIns="0" wrap="square" tIns="0">
            <a:noAutofit/>
          </a:bodyPr>
          <a:lstStyle>
            <a:lvl1pPr indent="-292100" lvl="0" marL="457200" algn="ctr">
              <a:spcBef>
                <a:spcPts val="0"/>
              </a:spcBef>
              <a:spcAft>
                <a:spcPts val="0"/>
              </a:spcAft>
              <a:buSzPts val="1000"/>
              <a:buChar char="●"/>
              <a:defRPr sz="1000"/>
            </a:lvl1pPr>
            <a:lvl2pPr indent="-292100" lvl="1" marL="914400" algn="ctr">
              <a:spcBef>
                <a:spcPts val="0"/>
              </a:spcBef>
              <a:spcAft>
                <a:spcPts val="0"/>
              </a:spcAft>
              <a:buSzPts val="1000"/>
              <a:buChar char="○"/>
              <a:defRPr sz="1000"/>
            </a:lvl2pPr>
            <a:lvl3pPr indent="-292100" lvl="2" marL="1371600" algn="ctr">
              <a:spcBef>
                <a:spcPts val="0"/>
              </a:spcBef>
              <a:spcAft>
                <a:spcPts val="0"/>
              </a:spcAft>
              <a:buSzPts val="1000"/>
              <a:buChar char="■"/>
              <a:defRPr sz="1000"/>
            </a:lvl3pPr>
            <a:lvl4pPr indent="-292100" lvl="3" marL="1828800" algn="ctr">
              <a:spcBef>
                <a:spcPts val="0"/>
              </a:spcBef>
              <a:spcAft>
                <a:spcPts val="0"/>
              </a:spcAft>
              <a:buSzPts val="1000"/>
              <a:buChar char="●"/>
              <a:defRPr sz="1000"/>
            </a:lvl4pPr>
            <a:lvl5pPr indent="-292100" lvl="4" marL="2286000" algn="ctr">
              <a:spcBef>
                <a:spcPts val="0"/>
              </a:spcBef>
              <a:spcAft>
                <a:spcPts val="0"/>
              </a:spcAft>
              <a:buSzPts val="1000"/>
              <a:buChar char="○"/>
              <a:defRPr sz="1000"/>
            </a:lvl5pPr>
            <a:lvl6pPr indent="-292100" lvl="5" marL="2743200" algn="ctr">
              <a:spcBef>
                <a:spcPts val="0"/>
              </a:spcBef>
              <a:spcAft>
                <a:spcPts val="0"/>
              </a:spcAft>
              <a:buSzPts val="1000"/>
              <a:buChar char="■"/>
              <a:defRPr sz="1000"/>
            </a:lvl6pPr>
            <a:lvl7pPr indent="-292100" lvl="6" marL="3200400" algn="ctr">
              <a:spcBef>
                <a:spcPts val="0"/>
              </a:spcBef>
              <a:spcAft>
                <a:spcPts val="0"/>
              </a:spcAft>
              <a:buSzPts val="1000"/>
              <a:buChar char="●"/>
              <a:defRPr sz="1000"/>
            </a:lvl7pPr>
            <a:lvl8pPr indent="-292100" lvl="7" marL="3657600" algn="ctr">
              <a:spcBef>
                <a:spcPts val="0"/>
              </a:spcBef>
              <a:spcAft>
                <a:spcPts val="0"/>
              </a:spcAft>
              <a:buSzPts val="1000"/>
              <a:buChar char="○"/>
              <a:defRPr sz="1000"/>
            </a:lvl8pPr>
            <a:lvl9pPr indent="-292100" lvl="8" marL="4114800" algn="ctr">
              <a:spcBef>
                <a:spcPts val="0"/>
              </a:spcBef>
              <a:spcAft>
                <a:spcPts val="0"/>
              </a:spcAft>
              <a:buSzPts val="1000"/>
              <a:buChar char="■"/>
              <a:defRPr sz="1000"/>
            </a:lvl9pPr>
          </a:lstStyle>
          <a:p/>
        </p:txBody>
      </p:sp>
      <p:sp>
        <p:nvSpPr>
          <p:cNvPr id="936" name="Google Shape;936;p52"/>
          <p:cNvSpPr txBox="1"/>
          <p:nvPr>
            <p:ph idx="5" type="body"/>
          </p:nvPr>
        </p:nvSpPr>
        <p:spPr>
          <a:xfrm>
            <a:off x="3679654" y="3246125"/>
            <a:ext cx="1784700" cy="369600"/>
          </a:xfrm>
          <a:prstGeom prst="rect">
            <a:avLst/>
          </a:prstGeom>
        </p:spPr>
        <p:txBody>
          <a:bodyPr anchorCtr="0" anchor="t" bIns="0" lIns="0" spcFirstLastPara="1" rIns="0" wrap="square" tIns="0">
            <a:noAutofit/>
          </a:bodyPr>
          <a:lstStyle>
            <a:lvl1pPr indent="-292100" lvl="0" marL="457200" algn="ctr">
              <a:spcBef>
                <a:spcPts val="0"/>
              </a:spcBef>
              <a:spcAft>
                <a:spcPts val="0"/>
              </a:spcAft>
              <a:buSzPts val="1000"/>
              <a:buChar char="●"/>
              <a:defRPr sz="1000"/>
            </a:lvl1pPr>
            <a:lvl2pPr indent="-292100" lvl="1" marL="914400" algn="ctr">
              <a:spcBef>
                <a:spcPts val="0"/>
              </a:spcBef>
              <a:spcAft>
                <a:spcPts val="0"/>
              </a:spcAft>
              <a:buSzPts val="1000"/>
              <a:buChar char="○"/>
              <a:defRPr sz="1000"/>
            </a:lvl2pPr>
            <a:lvl3pPr indent="-292100" lvl="2" marL="1371600" algn="ctr">
              <a:spcBef>
                <a:spcPts val="0"/>
              </a:spcBef>
              <a:spcAft>
                <a:spcPts val="0"/>
              </a:spcAft>
              <a:buSzPts val="1000"/>
              <a:buChar char="■"/>
              <a:defRPr sz="1000"/>
            </a:lvl3pPr>
            <a:lvl4pPr indent="-292100" lvl="3" marL="1828800" algn="ctr">
              <a:spcBef>
                <a:spcPts val="0"/>
              </a:spcBef>
              <a:spcAft>
                <a:spcPts val="0"/>
              </a:spcAft>
              <a:buSzPts val="1000"/>
              <a:buChar char="●"/>
              <a:defRPr sz="1000"/>
            </a:lvl4pPr>
            <a:lvl5pPr indent="-292100" lvl="4" marL="2286000" algn="ctr">
              <a:spcBef>
                <a:spcPts val="0"/>
              </a:spcBef>
              <a:spcAft>
                <a:spcPts val="0"/>
              </a:spcAft>
              <a:buSzPts val="1000"/>
              <a:buChar char="○"/>
              <a:defRPr sz="1000"/>
            </a:lvl5pPr>
            <a:lvl6pPr indent="-292100" lvl="5" marL="2743200" algn="ctr">
              <a:spcBef>
                <a:spcPts val="0"/>
              </a:spcBef>
              <a:spcAft>
                <a:spcPts val="0"/>
              </a:spcAft>
              <a:buSzPts val="1000"/>
              <a:buChar char="■"/>
              <a:defRPr sz="1000"/>
            </a:lvl6pPr>
            <a:lvl7pPr indent="-292100" lvl="6" marL="3200400" algn="ctr">
              <a:spcBef>
                <a:spcPts val="0"/>
              </a:spcBef>
              <a:spcAft>
                <a:spcPts val="0"/>
              </a:spcAft>
              <a:buSzPts val="1000"/>
              <a:buChar char="●"/>
              <a:defRPr sz="1000"/>
            </a:lvl7pPr>
            <a:lvl8pPr indent="-292100" lvl="7" marL="3657600" algn="ctr">
              <a:spcBef>
                <a:spcPts val="0"/>
              </a:spcBef>
              <a:spcAft>
                <a:spcPts val="0"/>
              </a:spcAft>
              <a:buSzPts val="1000"/>
              <a:buChar char="○"/>
              <a:defRPr sz="1000"/>
            </a:lvl8pPr>
            <a:lvl9pPr indent="-292100" lvl="8" marL="4114800" algn="ctr">
              <a:spcBef>
                <a:spcPts val="0"/>
              </a:spcBef>
              <a:spcAft>
                <a:spcPts val="0"/>
              </a:spcAft>
              <a:buSzPts val="1000"/>
              <a:buChar char="■"/>
              <a:defRPr sz="1000"/>
            </a:lvl9pPr>
          </a:lstStyle>
          <a:p/>
        </p:txBody>
      </p:sp>
      <p:sp>
        <p:nvSpPr>
          <p:cNvPr id="937" name="Google Shape;937;p52"/>
          <p:cNvSpPr txBox="1"/>
          <p:nvPr>
            <p:ph idx="6" type="body"/>
          </p:nvPr>
        </p:nvSpPr>
        <p:spPr>
          <a:xfrm>
            <a:off x="6858008" y="3288000"/>
            <a:ext cx="1784700" cy="369600"/>
          </a:xfrm>
          <a:prstGeom prst="rect">
            <a:avLst/>
          </a:prstGeom>
        </p:spPr>
        <p:txBody>
          <a:bodyPr anchorCtr="0" anchor="t" bIns="0" lIns="0" spcFirstLastPara="1" rIns="0" wrap="square" tIns="0">
            <a:noAutofit/>
          </a:bodyPr>
          <a:lstStyle>
            <a:lvl1pPr indent="-292100" lvl="0" marL="457200" algn="ctr">
              <a:spcBef>
                <a:spcPts val="0"/>
              </a:spcBef>
              <a:spcAft>
                <a:spcPts val="0"/>
              </a:spcAft>
              <a:buSzPts val="1000"/>
              <a:buChar char="●"/>
              <a:defRPr sz="1000"/>
            </a:lvl1pPr>
            <a:lvl2pPr indent="-292100" lvl="1" marL="914400" algn="ctr">
              <a:spcBef>
                <a:spcPts val="0"/>
              </a:spcBef>
              <a:spcAft>
                <a:spcPts val="0"/>
              </a:spcAft>
              <a:buSzPts val="1000"/>
              <a:buChar char="○"/>
              <a:defRPr sz="1000"/>
            </a:lvl2pPr>
            <a:lvl3pPr indent="-292100" lvl="2" marL="1371600" algn="ctr">
              <a:spcBef>
                <a:spcPts val="0"/>
              </a:spcBef>
              <a:spcAft>
                <a:spcPts val="0"/>
              </a:spcAft>
              <a:buSzPts val="1000"/>
              <a:buChar char="■"/>
              <a:defRPr sz="1000"/>
            </a:lvl3pPr>
            <a:lvl4pPr indent="-292100" lvl="3" marL="1828800" algn="ctr">
              <a:spcBef>
                <a:spcPts val="0"/>
              </a:spcBef>
              <a:spcAft>
                <a:spcPts val="0"/>
              </a:spcAft>
              <a:buSzPts val="1000"/>
              <a:buChar char="●"/>
              <a:defRPr sz="1000"/>
            </a:lvl4pPr>
            <a:lvl5pPr indent="-292100" lvl="4" marL="2286000" algn="ctr">
              <a:spcBef>
                <a:spcPts val="0"/>
              </a:spcBef>
              <a:spcAft>
                <a:spcPts val="0"/>
              </a:spcAft>
              <a:buSzPts val="1000"/>
              <a:buChar char="○"/>
              <a:defRPr sz="1000"/>
            </a:lvl5pPr>
            <a:lvl6pPr indent="-292100" lvl="5" marL="2743200" algn="ctr">
              <a:spcBef>
                <a:spcPts val="0"/>
              </a:spcBef>
              <a:spcAft>
                <a:spcPts val="0"/>
              </a:spcAft>
              <a:buSzPts val="1000"/>
              <a:buChar char="■"/>
              <a:defRPr sz="1000"/>
            </a:lvl6pPr>
            <a:lvl7pPr indent="-292100" lvl="6" marL="3200400" algn="ctr">
              <a:spcBef>
                <a:spcPts val="0"/>
              </a:spcBef>
              <a:spcAft>
                <a:spcPts val="0"/>
              </a:spcAft>
              <a:buSzPts val="1000"/>
              <a:buChar char="●"/>
              <a:defRPr sz="1000"/>
            </a:lvl7pPr>
            <a:lvl8pPr indent="-292100" lvl="7" marL="3657600" algn="ctr">
              <a:spcBef>
                <a:spcPts val="0"/>
              </a:spcBef>
              <a:spcAft>
                <a:spcPts val="0"/>
              </a:spcAft>
              <a:buSzPts val="1000"/>
              <a:buChar char="○"/>
              <a:defRPr sz="1000"/>
            </a:lvl8pPr>
            <a:lvl9pPr indent="-292100" lvl="8" marL="4114800" algn="ctr">
              <a:spcBef>
                <a:spcPts val="0"/>
              </a:spcBef>
              <a:spcAft>
                <a:spcPts val="0"/>
              </a:spcAft>
              <a:buSzPts val="1000"/>
              <a:buChar char="■"/>
              <a:defRPr sz="1000"/>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of numbers">
  <p:cSld name="CUSTOM_1_2_1_1_5">
    <p:bg>
      <p:bgPr>
        <a:solidFill>
          <a:schemeClr val="lt1"/>
        </a:solidFill>
      </p:bgPr>
    </p:bg>
    <p:spTree>
      <p:nvGrpSpPr>
        <p:cNvPr id="938" name="Shape 938"/>
        <p:cNvGrpSpPr/>
        <p:nvPr/>
      </p:nvGrpSpPr>
      <p:grpSpPr>
        <a:xfrm>
          <a:off x="0" y="0"/>
          <a:ext cx="0" cy="0"/>
          <a:chOff x="0" y="0"/>
          <a:chExt cx="0" cy="0"/>
        </a:xfrm>
      </p:grpSpPr>
      <p:sp>
        <p:nvSpPr>
          <p:cNvPr id="939" name="Google Shape;939;p53"/>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940" name="Google Shape;940;p53"/>
          <p:cNvGrpSpPr/>
          <p:nvPr/>
        </p:nvGrpSpPr>
        <p:grpSpPr>
          <a:xfrm>
            <a:off x="457236" y="4663458"/>
            <a:ext cx="548356" cy="124830"/>
            <a:chOff x="1138300" y="2252975"/>
            <a:chExt cx="5334200" cy="1214300"/>
          </a:xfrm>
        </p:grpSpPr>
        <p:sp>
          <p:nvSpPr>
            <p:cNvPr id="941" name="Google Shape;941;p53"/>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942" name="Google Shape;942;p53"/>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943" name="Google Shape;943;p53"/>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944" name="Google Shape;944;p53"/>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945" name="Google Shape;945;p53"/>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946" name="Google Shape;946;p53"/>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947" name="Google Shape;947;p53"/>
          <p:cNvSpPr txBox="1"/>
          <p:nvPr>
            <p:ph type="title"/>
          </p:nvPr>
        </p:nvSpPr>
        <p:spPr>
          <a:xfrm>
            <a:off x="457225" y="457200"/>
            <a:ext cx="3258600" cy="6708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SemiBold"/>
              <a:buNone/>
              <a:defRPr>
                <a:latin typeface="Inter SemiBold"/>
                <a:ea typeface="Inter SemiBold"/>
                <a:cs typeface="Inter SemiBold"/>
                <a:sym typeface="Inter SemiBold"/>
              </a:defRPr>
            </a:lvl1pPr>
            <a:lvl2pPr lvl="1">
              <a:lnSpc>
                <a:spcPct val="80000"/>
              </a:lnSpc>
              <a:spcBef>
                <a:spcPts val="0"/>
              </a:spcBef>
              <a:spcAft>
                <a:spcPts val="0"/>
              </a:spcAft>
              <a:buSzPts val="3000"/>
              <a:buFont typeface="Inter SemiBold"/>
              <a:buNone/>
              <a:defRPr>
                <a:latin typeface="Inter SemiBold"/>
                <a:ea typeface="Inter SemiBold"/>
                <a:cs typeface="Inter SemiBold"/>
                <a:sym typeface="Inter SemiBold"/>
              </a:defRPr>
            </a:lvl2pPr>
            <a:lvl3pPr lvl="2">
              <a:lnSpc>
                <a:spcPct val="80000"/>
              </a:lnSpc>
              <a:spcBef>
                <a:spcPts val="0"/>
              </a:spcBef>
              <a:spcAft>
                <a:spcPts val="0"/>
              </a:spcAft>
              <a:buSzPts val="3000"/>
              <a:buFont typeface="Inter SemiBold"/>
              <a:buNone/>
              <a:defRPr>
                <a:latin typeface="Inter SemiBold"/>
                <a:ea typeface="Inter SemiBold"/>
                <a:cs typeface="Inter SemiBold"/>
                <a:sym typeface="Inter SemiBold"/>
              </a:defRPr>
            </a:lvl3pPr>
            <a:lvl4pPr lvl="3">
              <a:lnSpc>
                <a:spcPct val="80000"/>
              </a:lnSpc>
              <a:spcBef>
                <a:spcPts val="0"/>
              </a:spcBef>
              <a:spcAft>
                <a:spcPts val="0"/>
              </a:spcAft>
              <a:buSzPts val="3000"/>
              <a:buFont typeface="Inter SemiBold"/>
              <a:buNone/>
              <a:defRPr>
                <a:latin typeface="Inter SemiBold"/>
                <a:ea typeface="Inter SemiBold"/>
                <a:cs typeface="Inter SemiBold"/>
                <a:sym typeface="Inter SemiBold"/>
              </a:defRPr>
            </a:lvl4pPr>
            <a:lvl5pPr lvl="4">
              <a:lnSpc>
                <a:spcPct val="80000"/>
              </a:lnSpc>
              <a:spcBef>
                <a:spcPts val="0"/>
              </a:spcBef>
              <a:spcAft>
                <a:spcPts val="0"/>
              </a:spcAft>
              <a:buSzPts val="3000"/>
              <a:buFont typeface="Inter SemiBold"/>
              <a:buNone/>
              <a:defRPr>
                <a:latin typeface="Inter SemiBold"/>
                <a:ea typeface="Inter SemiBold"/>
                <a:cs typeface="Inter SemiBold"/>
                <a:sym typeface="Inter SemiBold"/>
              </a:defRPr>
            </a:lvl5pPr>
            <a:lvl6pPr lvl="5">
              <a:lnSpc>
                <a:spcPct val="80000"/>
              </a:lnSpc>
              <a:spcBef>
                <a:spcPts val="0"/>
              </a:spcBef>
              <a:spcAft>
                <a:spcPts val="0"/>
              </a:spcAft>
              <a:buSzPts val="3000"/>
              <a:buFont typeface="Inter SemiBold"/>
              <a:buNone/>
              <a:defRPr>
                <a:latin typeface="Inter SemiBold"/>
                <a:ea typeface="Inter SemiBold"/>
                <a:cs typeface="Inter SemiBold"/>
                <a:sym typeface="Inter SemiBold"/>
              </a:defRPr>
            </a:lvl6pPr>
            <a:lvl7pPr lvl="6">
              <a:lnSpc>
                <a:spcPct val="80000"/>
              </a:lnSpc>
              <a:spcBef>
                <a:spcPts val="0"/>
              </a:spcBef>
              <a:spcAft>
                <a:spcPts val="0"/>
              </a:spcAft>
              <a:buSzPts val="3000"/>
              <a:buFont typeface="Inter SemiBold"/>
              <a:buNone/>
              <a:defRPr>
                <a:latin typeface="Inter SemiBold"/>
                <a:ea typeface="Inter SemiBold"/>
                <a:cs typeface="Inter SemiBold"/>
                <a:sym typeface="Inter SemiBold"/>
              </a:defRPr>
            </a:lvl7pPr>
            <a:lvl8pPr lvl="7">
              <a:lnSpc>
                <a:spcPct val="80000"/>
              </a:lnSpc>
              <a:spcBef>
                <a:spcPts val="0"/>
              </a:spcBef>
              <a:spcAft>
                <a:spcPts val="0"/>
              </a:spcAft>
              <a:buSzPts val="3000"/>
              <a:buFont typeface="Inter SemiBold"/>
              <a:buNone/>
              <a:defRPr>
                <a:latin typeface="Inter SemiBold"/>
                <a:ea typeface="Inter SemiBold"/>
                <a:cs typeface="Inter SemiBold"/>
                <a:sym typeface="Inter SemiBold"/>
              </a:defRPr>
            </a:lvl8pPr>
            <a:lvl9pPr lvl="8">
              <a:lnSpc>
                <a:spcPct val="80000"/>
              </a:lnSpc>
              <a:spcBef>
                <a:spcPts val="0"/>
              </a:spcBef>
              <a:spcAft>
                <a:spcPts val="0"/>
              </a:spcAft>
              <a:buSzPts val="3000"/>
              <a:buFont typeface="Inter SemiBold"/>
              <a:buNone/>
              <a:defRPr>
                <a:latin typeface="Inter SemiBold"/>
                <a:ea typeface="Inter SemiBold"/>
                <a:cs typeface="Inter SemiBold"/>
                <a:sym typeface="Inter SemiBold"/>
              </a:defRPr>
            </a:lvl9pPr>
          </a:lstStyle>
          <a:p/>
        </p:txBody>
      </p:sp>
      <p:sp>
        <p:nvSpPr>
          <p:cNvPr id="948" name="Google Shape;948;p53"/>
          <p:cNvSpPr txBox="1"/>
          <p:nvPr>
            <p:ph idx="1" type="body"/>
          </p:nvPr>
        </p:nvSpPr>
        <p:spPr>
          <a:xfrm>
            <a:off x="4369000" y="457200"/>
            <a:ext cx="4317900" cy="35514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949" name="Google Shape;949;p53"/>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of numbers 2">
  <p:cSld name="CUSTOM_1_2_1_1_5_1">
    <p:bg>
      <p:bgPr>
        <a:solidFill>
          <a:schemeClr val="lt1"/>
        </a:solidFill>
      </p:bgPr>
    </p:bg>
    <p:spTree>
      <p:nvGrpSpPr>
        <p:cNvPr id="950" name="Shape 950"/>
        <p:cNvGrpSpPr/>
        <p:nvPr/>
      </p:nvGrpSpPr>
      <p:grpSpPr>
        <a:xfrm>
          <a:off x="0" y="0"/>
          <a:ext cx="0" cy="0"/>
          <a:chOff x="0" y="0"/>
          <a:chExt cx="0" cy="0"/>
        </a:xfrm>
      </p:grpSpPr>
      <p:sp>
        <p:nvSpPr>
          <p:cNvPr id="951" name="Google Shape;951;p54"/>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952" name="Google Shape;952;p54"/>
          <p:cNvGrpSpPr/>
          <p:nvPr/>
        </p:nvGrpSpPr>
        <p:grpSpPr>
          <a:xfrm>
            <a:off x="457236" y="4663458"/>
            <a:ext cx="548356" cy="124830"/>
            <a:chOff x="1138300" y="2252975"/>
            <a:chExt cx="5334200" cy="1214300"/>
          </a:xfrm>
        </p:grpSpPr>
        <p:sp>
          <p:nvSpPr>
            <p:cNvPr id="953" name="Google Shape;953;p54"/>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954" name="Google Shape;954;p54"/>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955" name="Google Shape;955;p54"/>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956" name="Google Shape;956;p54"/>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957" name="Google Shape;957;p54"/>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958" name="Google Shape;958;p54"/>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959" name="Google Shape;959;p54"/>
          <p:cNvSpPr txBox="1"/>
          <p:nvPr>
            <p:ph type="title"/>
          </p:nvPr>
        </p:nvSpPr>
        <p:spPr>
          <a:xfrm>
            <a:off x="457225" y="457200"/>
            <a:ext cx="8272200" cy="3510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SemiBold"/>
              <a:buNone/>
              <a:defRPr>
                <a:latin typeface="Inter SemiBold"/>
                <a:ea typeface="Inter SemiBold"/>
                <a:cs typeface="Inter SemiBold"/>
                <a:sym typeface="Inter SemiBold"/>
              </a:defRPr>
            </a:lvl1pPr>
            <a:lvl2pPr lvl="1">
              <a:lnSpc>
                <a:spcPct val="80000"/>
              </a:lnSpc>
              <a:spcBef>
                <a:spcPts val="0"/>
              </a:spcBef>
              <a:spcAft>
                <a:spcPts val="0"/>
              </a:spcAft>
              <a:buSzPts val="3000"/>
              <a:buFont typeface="Inter SemiBold"/>
              <a:buNone/>
              <a:defRPr>
                <a:latin typeface="Inter SemiBold"/>
                <a:ea typeface="Inter SemiBold"/>
                <a:cs typeface="Inter SemiBold"/>
                <a:sym typeface="Inter SemiBold"/>
              </a:defRPr>
            </a:lvl2pPr>
            <a:lvl3pPr lvl="2">
              <a:lnSpc>
                <a:spcPct val="80000"/>
              </a:lnSpc>
              <a:spcBef>
                <a:spcPts val="0"/>
              </a:spcBef>
              <a:spcAft>
                <a:spcPts val="0"/>
              </a:spcAft>
              <a:buSzPts val="3000"/>
              <a:buFont typeface="Inter SemiBold"/>
              <a:buNone/>
              <a:defRPr>
                <a:latin typeface="Inter SemiBold"/>
                <a:ea typeface="Inter SemiBold"/>
                <a:cs typeface="Inter SemiBold"/>
                <a:sym typeface="Inter SemiBold"/>
              </a:defRPr>
            </a:lvl3pPr>
            <a:lvl4pPr lvl="3">
              <a:lnSpc>
                <a:spcPct val="80000"/>
              </a:lnSpc>
              <a:spcBef>
                <a:spcPts val="0"/>
              </a:spcBef>
              <a:spcAft>
                <a:spcPts val="0"/>
              </a:spcAft>
              <a:buSzPts val="3000"/>
              <a:buFont typeface="Inter SemiBold"/>
              <a:buNone/>
              <a:defRPr>
                <a:latin typeface="Inter SemiBold"/>
                <a:ea typeface="Inter SemiBold"/>
                <a:cs typeface="Inter SemiBold"/>
                <a:sym typeface="Inter SemiBold"/>
              </a:defRPr>
            </a:lvl4pPr>
            <a:lvl5pPr lvl="4">
              <a:lnSpc>
                <a:spcPct val="80000"/>
              </a:lnSpc>
              <a:spcBef>
                <a:spcPts val="0"/>
              </a:spcBef>
              <a:spcAft>
                <a:spcPts val="0"/>
              </a:spcAft>
              <a:buSzPts val="3000"/>
              <a:buFont typeface="Inter SemiBold"/>
              <a:buNone/>
              <a:defRPr>
                <a:latin typeface="Inter SemiBold"/>
                <a:ea typeface="Inter SemiBold"/>
                <a:cs typeface="Inter SemiBold"/>
                <a:sym typeface="Inter SemiBold"/>
              </a:defRPr>
            </a:lvl5pPr>
            <a:lvl6pPr lvl="5">
              <a:lnSpc>
                <a:spcPct val="80000"/>
              </a:lnSpc>
              <a:spcBef>
                <a:spcPts val="0"/>
              </a:spcBef>
              <a:spcAft>
                <a:spcPts val="0"/>
              </a:spcAft>
              <a:buSzPts val="3000"/>
              <a:buFont typeface="Inter SemiBold"/>
              <a:buNone/>
              <a:defRPr>
                <a:latin typeface="Inter SemiBold"/>
                <a:ea typeface="Inter SemiBold"/>
                <a:cs typeface="Inter SemiBold"/>
                <a:sym typeface="Inter SemiBold"/>
              </a:defRPr>
            </a:lvl6pPr>
            <a:lvl7pPr lvl="6">
              <a:lnSpc>
                <a:spcPct val="80000"/>
              </a:lnSpc>
              <a:spcBef>
                <a:spcPts val="0"/>
              </a:spcBef>
              <a:spcAft>
                <a:spcPts val="0"/>
              </a:spcAft>
              <a:buSzPts val="3000"/>
              <a:buFont typeface="Inter SemiBold"/>
              <a:buNone/>
              <a:defRPr>
                <a:latin typeface="Inter SemiBold"/>
                <a:ea typeface="Inter SemiBold"/>
                <a:cs typeface="Inter SemiBold"/>
                <a:sym typeface="Inter SemiBold"/>
              </a:defRPr>
            </a:lvl7pPr>
            <a:lvl8pPr lvl="7">
              <a:lnSpc>
                <a:spcPct val="80000"/>
              </a:lnSpc>
              <a:spcBef>
                <a:spcPts val="0"/>
              </a:spcBef>
              <a:spcAft>
                <a:spcPts val="0"/>
              </a:spcAft>
              <a:buSzPts val="3000"/>
              <a:buFont typeface="Inter SemiBold"/>
              <a:buNone/>
              <a:defRPr>
                <a:latin typeface="Inter SemiBold"/>
                <a:ea typeface="Inter SemiBold"/>
                <a:cs typeface="Inter SemiBold"/>
                <a:sym typeface="Inter SemiBold"/>
              </a:defRPr>
            </a:lvl8pPr>
            <a:lvl9pPr lvl="8">
              <a:lnSpc>
                <a:spcPct val="80000"/>
              </a:lnSpc>
              <a:spcBef>
                <a:spcPts val="0"/>
              </a:spcBef>
              <a:spcAft>
                <a:spcPts val="0"/>
              </a:spcAft>
              <a:buSzPts val="3000"/>
              <a:buFont typeface="Inter SemiBold"/>
              <a:buNone/>
              <a:defRPr>
                <a:latin typeface="Inter SemiBold"/>
                <a:ea typeface="Inter SemiBold"/>
                <a:cs typeface="Inter SemiBold"/>
                <a:sym typeface="Inter SemiBold"/>
              </a:defRPr>
            </a:lvl9pPr>
          </a:lstStyle>
          <a:p/>
        </p:txBody>
      </p:sp>
      <p:sp>
        <p:nvSpPr>
          <p:cNvPr id="960" name="Google Shape;960;p54"/>
          <p:cNvSpPr txBox="1"/>
          <p:nvPr>
            <p:ph idx="1" type="body"/>
          </p:nvPr>
        </p:nvSpPr>
        <p:spPr>
          <a:xfrm>
            <a:off x="457225" y="1463050"/>
            <a:ext cx="8229600" cy="26976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AutoNum type="arabicPeriod"/>
              <a:defRPr/>
            </a:lvl1pPr>
            <a:lvl2pPr indent="-304800" lvl="1" marL="914400">
              <a:spcBef>
                <a:spcPts val="0"/>
              </a:spcBef>
              <a:spcAft>
                <a:spcPts val="0"/>
              </a:spcAft>
              <a:buSzPts val="1200"/>
              <a:buAutoNum type="alphaLcPeriod"/>
              <a:defRPr/>
            </a:lvl2pPr>
            <a:lvl3pPr indent="-304800" lvl="2" marL="1371600">
              <a:spcBef>
                <a:spcPts val="0"/>
              </a:spcBef>
              <a:spcAft>
                <a:spcPts val="0"/>
              </a:spcAft>
              <a:buSzPts val="1200"/>
              <a:buAutoNum type="romanLcPeriod"/>
              <a:defRPr/>
            </a:lvl3pPr>
            <a:lvl4pPr indent="-304800" lvl="3" marL="1828800">
              <a:spcBef>
                <a:spcPts val="0"/>
              </a:spcBef>
              <a:spcAft>
                <a:spcPts val="0"/>
              </a:spcAft>
              <a:buSzPts val="1200"/>
              <a:buAutoNum type="arabicPeriod"/>
              <a:defRPr/>
            </a:lvl4pPr>
            <a:lvl5pPr indent="-304800" lvl="4" marL="2286000">
              <a:spcBef>
                <a:spcPts val="0"/>
              </a:spcBef>
              <a:spcAft>
                <a:spcPts val="0"/>
              </a:spcAft>
              <a:buSzPts val="1200"/>
              <a:buAutoNum type="alphaLcPeriod"/>
              <a:defRPr/>
            </a:lvl5pPr>
            <a:lvl6pPr indent="-304800" lvl="5" marL="2743200">
              <a:spcBef>
                <a:spcPts val="0"/>
              </a:spcBef>
              <a:spcAft>
                <a:spcPts val="0"/>
              </a:spcAft>
              <a:buSzPts val="1200"/>
              <a:buAutoNum type="romanLcPeriod"/>
              <a:defRPr/>
            </a:lvl6pPr>
            <a:lvl7pPr indent="-304800" lvl="6" marL="3200400">
              <a:spcBef>
                <a:spcPts val="0"/>
              </a:spcBef>
              <a:spcAft>
                <a:spcPts val="0"/>
              </a:spcAft>
              <a:buSzPts val="1200"/>
              <a:buAutoNum type="arabicPeriod"/>
              <a:defRPr/>
            </a:lvl7pPr>
            <a:lvl8pPr indent="-304800" lvl="7" marL="3657600">
              <a:spcBef>
                <a:spcPts val="0"/>
              </a:spcBef>
              <a:spcAft>
                <a:spcPts val="0"/>
              </a:spcAft>
              <a:buSzPts val="1200"/>
              <a:buAutoNum type="alphaLcPeriod"/>
              <a:defRPr/>
            </a:lvl8pPr>
            <a:lvl9pPr indent="-304800" lvl="8" marL="4114800">
              <a:spcBef>
                <a:spcPts val="0"/>
              </a:spcBef>
              <a:spcAft>
                <a:spcPts val="0"/>
              </a:spcAft>
              <a:buSzPts val="1200"/>
              <a:buAutoNum type="romanLcPeriod"/>
              <a:defRPr/>
            </a:lvl9pPr>
          </a:lstStyle>
          <a:p/>
        </p:txBody>
      </p:sp>
      <p:sp>
        <p:nvSpPr>
          <p:cNvPr id="961" name="Google Shape;961;p54"/>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Labels">
  <p:cSld name="CUSTOM_1_2_1_1_2_5_2_2">
    <p:bg>
      <p:bgPr>
        <a:solidFill>
          <a:schemeClr val="accent6"/>
        </a:solidFill>
      </p:bgPr>
    </p:bg>
    <p:spTree>
      <p:nvGrpSpPr>
        <p:cNvPr id="962" name="Shape 962"/>
        <p:cNvGrpSpPr/>
        <p:nvPr/>
      </p:nvGrpSpPr>
      <p:grpSpPr>
        <a:xfrm>
          <a:off x="0" y="0"/>
          <a:ext cx="0" cy="0"/>
          <a:chOff x="0" y="0"/>
          <a:chExt cx="0" cy="0"/>
        </a:xfrm>
      </p:grpSpPr>
      <p:sp>
        <p:nvSpPr>
          <p:cNvPr id="963" name="Google Shape;963;p55"/>
          <p:cNvSpPr/>
          <p:nvPr/>
        </p:nvSpPr>
        <p:spPr>
          <a:xfrm>
            <a:off x="4571950" y="0"/>
            <a:ext cx="45720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964" name="Google Shape;964;p55"/>
          <p:cNvSpPr txBox="1"/>
          <p:nvPr>
            <p:ph type="title"/>
          </p:nvPr>
        </p:nvSpPr>
        <p:spPr>
          <a:xfrm>
            <a:off x="457200" y="457200"/>
            <a:ext cx="4140300" cy="3507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Medium"/>
              <a:buNone/>
              <a:defRPr>
                <a:latin typeface="Inter Medium"/>
                <a:ea typeface="Inter Medium"/>
                <a:cs typeface="Inter Medium"/>
                <a:sym typeface="Inter Medium"/>
              </a:defRPr>
            </a:lvl1pPr>
            <a:lvl2pPr lvl="1">
              <a:lnSpc>
                <a:spcPct val="80000"/>
              </a:lnSpc>
              <a:spcBef>
                <a:spcPts val="0"/>
              </a:spcBef>
              <a:spcAft>
                <a:spcPts val="0"/>
              </a:spcAft>
              <a:buSzPts val="3000"/>
              <a:buFont typeface="Inter Medium"/>
              <a:buNone/>
              <a:defRPr>
                <a:latin typeface="Inter Medium"/>
                <a:ea typeface="Inter Medium"/>
                <a:cs typeface="Inter Medium"/>
                <a:sym typeface="Inter Medium"/>
              </a:defRPr>
            </a:lvl2pPr>
            <a:lvl3pPr lvl="2">
              <a:lnSpc>
                <a:spcPct val="80000"/>
              </a:lnSpc>
              <a:spcBef>
                <a:spcPts val="0"/>
              </a:spcBef>
              <a:spcAft>
                <a:spcPts val="0"/>
              </a:spcAft>
              <a:buSzPts val="3000"/>
              <a:buFont typeface="Inter Medium"/>
              <a:buNone/>
              <a:defRPr>
                <a:latin typeface="Inter Medium"/>
                <a:ea typeface="Inter Medium"/>
                <a:cs typeface="Inter Medium"/>
                <a:sym typeface="Inter Medium"/>
              </a:defRPr>
            </a:lvl3pPr>
            <a:lvl4pPr lvl="3">
              <a:lnSpc>
                <a:spcPct val="80000"/>
              </a:lnSpc>
              <a:spcBef>
                <a:spcPts val="0"/>
              </a:spcBef>
              <a:spcAft>
                <a:spcPts val="0"/>
              </a:spcAft>
              <a:buSzPts val="3000"/>
              <a:buFont typeface="Inter Medium"/>
              <a:buNone/>
              <a:defRPr>
                <a:latin typeface="Inter Medium"/>
                <a:ea typeface="Inter Medium"/>
                <a:cs typeface="Inter Medium"/>
                <a:sym typeface="Inter Medium"/>
              </a:defRPr>
            </a:lvl4pPr>
            <a:lvl5pPr lvl="4">
              <a:lnSpc>
                <a:spcPct val="80000"/>
              </a:lnSpc>
              <a:spcBef>
                <a:spcPts val="0"/>
              </a:spcBef>
              <a:spcAft>
                <a:spcPts val="0"/>
              </a:spcAft>
              <a:buSzPts val="3000"/>
              <a:buFont typeface="Inter Medium"/>
              <a:buNone/>
              <a:defRPr>
                <a:latin typeface="Inter Medium"/>
                <a:ea typeface="Inter Medium"/>
                <a:cs typeface="Inter Medium"/>
                <a:sym typeface="Inter Medium"/>
              </a:defRPr>
            </a:lvl5pPr>
            <a:lvl6pPr lvl="5">
              <a:lnSpc>
                <a:spcPct val="80000"/>
              </a:lnSpc>
              <a:spcBef>
                <a:spcPts val="0"/>
              </a:spcBef>
              <a:spcAft>
                <a:spcPts val="0"/>
              </a:spcAft>
              <a:buSzPts val="3000"/>
              <a:buFont typeface="Inter Medium"/>
              <a:buNone/>
              <a:defRPr>
                <a:latin typeface="Inter Medium"/>
                <a:ea typeface="Inter Medium"/>
                <a:cs typeface="Inter Medium"/>
                <a:sym typeface="Inter Medium"/>
              </a:defRPr>
            </a:lvl6pPr>
            <a:lvl7pPr lvl="6">
              <a:lnSpc>
                <a:spcPct val="80000"/>
              </a:lnSpc>
              <a:spcBef>
                <a:spcPts val="0"/>
              </a:spcBef>
              <a:spcAft>
                <a:spcPts val="0"/>
              </a:spcAft>
              <a:buSzPts val="3000"/>
              <a:buFont typeface="Inter Medium"/>
              <a:buNone/>
              <a:defRPr>
                <a:latin typeface="Inter Medium"/>
                <a:ea typeface="Inter Medium"/>
                <a:cs typeface="Inter Medium"/>
                <a:sym typeface="Inter Medium"/>
              </a:defRPr>
            </a:lvl7pPr>
            <a:lvl8pPr lvl="7">
              <a:lnSpc>
                <a:spcPct val="80000"/>
              </a:lnSpc>
              <a:spcBef>
                <a:spcPts val="0"/>
              </a:spcBef>
              <a:spcAft>
                <a:spcPts val="0"/>
              </a:spcAft>
              <a:buSzPts val="3000"/>
              <a:buFont typeface="Inter Medium"/>
              <a:buNone/>
              <a:defRPr>
                <a:latin typeface="Inter Medium"/>
                <a:ea typeface="Inter Medium"/>
                <a:cs typeface="Inter Medium"/>
                <a:sym typeface="Inter Medium"/>
              </a:defRPr>
            </a:lvl8pPr>
            <a:lvl9pPr lvl="8">
              <a:lnSpc>
                <a:spcPct val="80000"/>
              </a:lnSpc>
              <a:spcBef>
                <a:spcPts val="0"/>
              </a:spcBef>
              <a:spcAft>
                <a:spcPts val="0"/>
              </a:spcAft>
              <a:buSzPts val="3000"/>
              <a:buFont typeface="Inter Medium"/>
              <a:buNone/>
              <a:defRPr>
                <a:latin typeface="Inter Medium"/>
                <a:ea typeface="Inter Medium"/>
                <a:cs typeface="Inter Medium"/>
                <a:sym typeface="Inter Medium"/>
              </a:defRPr>
            </a:lvl9pPr>
          </a:lstStyle>
          <a:p/>
        </p:txBody>
      </p:sp>
      <p:sp>
        <p:nvSpPr>
          <p:cNvPr id="965" name="Google Shape;965;p55"/>
          <p:cNvSpPr txBox="1"/>
          <p:nvPr>
            <p:ph idx="1" type="body"/>
          </p:nvPr>
        </p:nvSpPr>
        <p:spPr>
          <a:xfrm>
            <a:off x="457200" y="1292050"/>
            <a:ext cx="3657600" cy="5028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966" name="Google Shape;966;p55"/>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967" name="Google Shape;967;p55"/>
          <p:cNvGrpSpPr/>
          <p:nvPr/>
        </p:nvGrpSpPr>
        <p:grpSpPr>
          <a:xfrm>
            <a:off x="457236" y="4663458"/>
            <a:ext cx="548356" cy="124830"/>
            <a:chOff x="1138300" y="2252975"/>
            <a:chExt cx="5334200" cy="1214300"/>
          </a:xfrm>
        </p:grpSpPr>
        <p:sp>
          <p:nvSpPr>
            <p:cNvPr id="968" name="Google Shape;968;p55"/>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969" name="Google Shape;969;p55"/>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970" name="Google Shape;970;p55"/>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971" name="Google Shape;971;p55"/>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972" name="Google Shape;972;p55"/>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973" name="Google Shape;973;p55"/>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974" name="Google Shape;974;p55"/>
          <p:cNvSpPr/>
          <p:nvPr>
            <p:ph idx="2" type="pic"/>
          </p:nvPr>
        </p:nvSpPr>
        <p:spPr>
          <a:xfrm>
            <a:off x="5029200" y="1463050"/>
            <a:ext cx="3657600" cy="2194500"/>
          </a:xfrm>
          <a:prstGeom prst="roundRect">
            <a:avLst>
              <a:gd fmla="val 5034" name="adj"/>
            </a:avLst>
          </a:prstGeom>
          <a:noFill/>
          <a:ln>
            <a:no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Content + Image">
  <p:cSld name="CUSTOM_1_2_1_1_1_1">
    <p:bg>
      <p:bgPr>
        <a:solidFill>
          <a:schemeClr val="dk1"/>
        </a:solidFill>
      </p:bgPr>
    </p:bg>
    <p:spTree>
      <p:nvGrpSpPr>
        <p:cNvPr id="975" name="Shape 975"/>
        <p:cNvGrpSpPr/>
        <p:nvPr/>
      </p:nvGrpSpPr>
      <p:grpSpPr>
        <a:xfrm>
          <a:off x="0" y="0"/>
          <a:ext cx="0" cy="0"/>
          <a:chOff x="0" y="0"/>
          <a:chExt cx="0" cy="0"/>
        </a:xfrm>
      </p:grpSpPr>
      <p:sp>
        <p:nvSpPr>
          <p:cNvPr id="976" name="Google Shape;976;p56"/>
          <p:cNvSpPr/>
          <p:nvPr>
            <p:ph idx="2" type="pic"/>
          </p:nvPr>
        </p:nvSpPr>
        <p:spPr>
          <a:xfrm>
            <a:off x="3654075" y="0"/>
            <a:ext cx="5507700" cy="5152200"/>
          </a:xfrm>
          <a:prstGeom prst="rect">
            <a:avLst/>
          </a:prstGeom>
          <a:noFill/>
          <a:ln>
            <a:noFill/>
          </a:ln>
        </p:spPr>
      </p:sp>
      <p:sp>
        <p:nvSpPr>
          <p:cNvPr id="977" name="Google Shape;977;p56"/>
          <p:cNvSpPr txBox="1"/>
          <p:nvPr/>
        </p:nvSpPr>
        <p:spPr>
          <a:xfrm>
            <a:off x="4114650" y="4689276"/>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accent6"/>
                </a:solidFill>
                <a:latin typeface="Inter"/>
                <a:ea typeface="Inter"/>
                <a:cs typeface="Inter"/>
                <a:sym typeface="Inter"/>
              </a:rPr>
              <a:t>Frontapp, inc</a:t>
            </a:r>
            <a:endParaRPr sz="600">
              <a:solidFill>
                <a:schemeClr val="accent6"/>
              </a:solidFill>
              <a:latin typeface="Inter"/>
              <a:ea typeface="Inter"/>
              <a:cs typeface="Inter"/>
              <a:sym typeface="Inter"/>
            </a:endParaRPr>
          </a:p>
        </p:txBody>
      </p:sp>
      <p:sp>
        <p:nvSpPr>
          <p:cNvPr id="978" name="Google Shape;978;p56"/>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accent6"/>
                </a:solidFill>
                <a:latin typeface="Inter"/>
                <a:ea typeface="Inter"/>
                <a:cs typeface="Inter"/>
                <a:sym typeface="Inter"/>
              </a:defRPr>
            </a:lvl1pPr>
            <a:lvl2pPr lvl="1" algn="r">
              <a:buNone/>
              <a:defRPr sz="600">
                <a:solidFill>
                  <a:schemeClr val="accent6"/>
                </a:solidFill>
                <a:latin typeface="Inter"/>
                <a:ea typeface="Inter"/>
                <a:cs typeface="Inter"/>
                <a:sym typeface="Inter"/>
              </a:defRPr>
            </a:lvl2pPr>
            <a:lvl3pPr lvl="2" algn="r">
              <a:buNone/>
              <a:defRPr sz="600">
                <a:solidFill>
                  <a:schemeClr val="accent6"/>
                </a:solidFill>
                <a:latin typeface="Inter"/>
                <a:ea typeface="Inter"/>
                <a:cs typeface="Inter"/>
                <a:sym typeface="Inter"/>
              </a:defRPr>
            </a:lvl3pPr>
            <a:lvl4pPr lvl="3" algn="r">
              <a:buNone/>
              <a:defRPr sz="600">
                <a:solidFill>
                  <a:schemeClr val="accent6"/>
                </a:solidFill>
                <a:latin typeface="Inter"/>
                <a:ea typeface="Inter"/>
                <a:cs typeface="Inter"/>
                <a:sym typeface="Inter"/>
              </a:defRPr>
            </a:lvl4pPr>
            <a:lvl5pPr lvl="4" algn="r">
              <a:buNone/>
              <a:defRPr sz="600">
                <a:solidFill>
                  <a:schemeClr val="accent6"/>
                </a:solidFill>
                <a:latin typeface="Inter"/>
                <a:ea typeface="Inter"/>
                <a:cs typeface="Inter"/>
                <a:sym typeface="Inter"/>
              </a:defRPr>
            </a:lvl5pPr>
            <a:lvl6pPr lvl="5" algn="r">
              <a:buNone/>
              <a:defRPr sz="600">
                <a:solidFill>
                  <a:schemeClr val="accent6"/>
                </a:solidFill>
                <a:latin typeface="Inter"/>
                <a:ea typeface="Inter"/>
                <a:cs typeface="Inter"/>
                <a:sym typeface="Inter"/>
              </a:defRPr>
            </a:lvl6pPr>
            <a:lvl7pPr lvl="6" algn="r">
              <a:buNone/>
              <a:defRPr sz="600">
                <a:solidFill>
                  <a:schemeClr val="accent6"/>
                </a:solidFill>
                <a:latin typeface="Inter"/>
                <a:ea typeface="Inter"/>
                <a:cs typeface="Inter"/>
                <a:sym typeface="Inter"/>
              </a:defRPr>
            </a:lvl7pPr>
            <a:lvl8pPr lvl="7" algn="r">
              <a:buNone/>
              <a:defRPr sz="600">
                <a:solidFill>
                  <a:schemeClr val="accent6"/>
                </a:solidFill>
                <a:latin typeface="Inter"/>
                <a:ea typeface="Inter"/>
                <a:cs typeface="Inter"/>
                <a:sym typeface="Inter"/>
              </a:defRPr>
            </a:lvl8pPr>
            <a:lvl9pPr lvl="8" algn="r">
              <a:buNone/>
              <a:defRPr sz="600">
                <a:solidFill>
                  <a:schemeClr val="accent6"/>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979" name="Google Shape;979;p56"/>
          <p:cNvGrpSpPr/>
          <p:nvPr/>
        </p:nvGrpSpPr>
        <p:grpSpPr>
          <a:xfrm>
            <a:off x="457236" y="4663458"/>
            <a:ext cx="548356" cy="124830"/>
            <a:chOff x="1138300" y="2252975"/>
            <a:chExt cx="5334200" cy="1214300"/>
          </a:xfrm>
        </p:grpSpPr>
        <p:sp>
          <p:nvSpPr>
            <p:cNvPr id="980" name="Google Shape;980;p56"/>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6"/>
                </a:solidFill>
              </a:endParaRPr>
            </a:p>
          </p:txBody>
        </p:sp>
        <p:sp>
          <p:nvSpPr>
            <p:cNvPr id="981" name="Google Shape;981;p56"/>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6"/>
                </a:solidFill>
              </a:endParaRPr>
            </a:p>
          </p:txBody>
        </p:sp>
        <p:sp>
          <p:nvSpPr>
            <p:cNvPr id="982" name="Google Shape;982;p56"/>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6"/>
                </a:solidFill>
              </a:endParaRPr>
            </a:p>
          </p:txBody>
        </p:sp>
        <p:sp>
          <p:nvSpPr>
            <p:cNvPr id="983" name="Google Shape;983;p56"/>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6"/>
                </a:solidFill>
              </a:endParaRPr>
            </a:p>
          </p:txBody>
        </p:sp>
        <p:sp>
          <p:nvSpPr>
            <p:cNvPr id="984" name="Google Shape;984;p56"/>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6"/>
                </a:solidFill>
              </a:endParaRPr>
            </a:p>
          </p:txBody>
        </p:sp>
        <p:sp>
          <p:nvSpPr>
            <p:cNvPr id="985" name="Google Shape;985;p56"/>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6"/>
                </a:solidFill>
              </a:endParaRPr>
            </a:p>
          </p:txBody>
        </p:sp>
      </p:grpSp>
      <p:sp>
        <p:nvSpPr>
          <p:cNvPr id="986" name="Google Shape;986;p56"/>
          <p:cNvSpPr txBox="1"/>
          <p:nvPr>
            <p:ph type="title"/>
          </p:nvPr>
        </p:nvSpPr>
        <p:spPr>
          <a:xfrm>
            <a:off x="457225" y="457200"/>
            <a:ext cx="2743200" cy="6708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1pPr>
            <a:lvl2pPr lvl="1">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2pPr>
            <a:lvl3pPr lvl="2">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3pPr>
            <a:lvl4pPr lvl="3">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4pPr>
            <a:lvl5pPr lvl="4">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5pPr>
            <a:lvl6pPr lvl="5">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6pPr>
            <a:lvl7pPr lvl="6">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7pPr>
            <a:lvl8pPr lvl="7">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8pPr>
            <a:lvl9pPr lvl="8">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9pPr>
          </a:lstStyle>
          <a:p/>
        </p:txBody>
      </p:sp>
      <p:sp>
        <p:nvSpPr>
          <p:cNvPr id="987" name="Google Shape;987;p56"/>
          <p:cNvSpPr txBox="1"/>
          <p:nvPr>
            <p:ph idx="1" type="body"/>
          </p:nvPr>
        </p:nvSpPr>
        <p:spPr>
          <a:xfrm>
            <a:off x="457200" y="1905475"/>
            <a:ext cx="2743200" cy="18087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accent6"/>
              </a:buClr>
              <a:buSzPts val="1000"/>
              <a:buChar char="●"/>
              <a:defRPr sz="1000">
                <a:solidFill>
                  <a:schemeClr val="accent6"/>
                </a:solidFill>
              </a:defRPr>
            </a:lvl1pPr>
            <a:lvl2pPr indent="-292100" lvl="1" marL="914400">
              <a:spcBef>
                <a:spcPts val="0"/>
              </a:spcBef>
              <a:spcAft>
                <a:spcPts val="0"/>
              </a:spcAft>
              <a:buClr>
                <a:schemeClr val="accent6"/>
              </a:buClr>
              <a:buSzPts val="1000"/>
              <a:buChar char="○"/>
              <a:defRPr sz="1000">
                <a:solidFill>
                  <a:schemeClr val="accent6"/>
                </a:solidFill>
              </a:defRPr>
            </a:lvl2pPr>
            <a:lvl3pPr indent="-292100" lvl="2" marL="1371600">
              <a:spcBef>
                <a:spcPts val="0"/>
              </a:spcBef>
              <a:spcAft>
                <a:spcPts val="0"/>
              </a:spcAft>
              <a:buClr>
                <a:schemeClr val="accent6"/>
              </a:buClr>
              <a:buSzPts val="1000"/>
              <a:buChar char="■"/>
              <a:defRPr sz="1000">
                <a:solidFill>
                  <a:schemeClr val="accent6"/>
                </a:solidFill>
              </a:defRPr>
            </a:lvl3pPr>
            <a:lvl4pPr indent="-292100" lvl="3" marL="1828800">
              <a:spcBef>
                <a:spcPts val="0"/>
              </a:spcBef>
              <a:spcAft>
                <a:spcPts val="0"/>
              </a:spcAft>
              <a:buClr>
                <a:schemeClr val="accent6"/>
              </a:buClr>
              <a:buSzPts val="1000"/>
              <a:buChar char="●"/>
              <a:defRPr sz="1000">
                <a:solidFill>
                  <a:schemeClr val="accent6"/>
                </a:solidFill>
              </a:defRPr>
            </a:lvl4pPr>
            <a:lvl5pPr indent="-292100" lvl="4" marL="2286000">
              <a:spcBef>
                <a:spcPts val="0"/>
              </a:spcBef>
              <a:spcAft>
                <a:spcPts val="0"/>
              </a:spcAft>
              <a:buClr>
                <a:schemeClr val="accent6"/>
              </a:buClr>
              <a:buSzPts val="1000"/>
              <a:buChar char="○"/>
              <a:defRPr sz="1000">
                <a:solidFill>
                  <a:schemeClr val="accent6"/>
                </a:solidFill>
              </a:defRPr>
            </a:lvl5pPr>
            <a:lvl6pPr indent="-292100" lvl="5" marL="2743200">
              <a:spcBef>
                <a:spcPts val="0"/>
              </a:spcBef>
              <a:spcAft>
                <a:spcPts val="0"/>
              </a:spcAft>
              <a:buClr>
                <a:schemeClr val="accent6"/>
              </a:buClr>
              <a:buSzPts val="1000"/>
              <a:buChar char="■"/>
              <a:defRPr sz="1000">
                <a:solidFill>
                  <a:schemeClr val="accent6"/>
                </a:solidFill>
              </a:defRPr>
            </a:lvl6pPr>
            <a:lvl7pPr indent="-292100" lvl="6" marL="3200400">
              <a:spcBef>
                <a:spcPts val="0"/>
              </a:spcBef>
              <a:spcAft>
                <a:spcPts val="0"/>
              </a:spcAft>
              <a:buClr>
                <a:schemeClr val="accent6"/>
              </a:buClr>
              <a:buSzPts val="1000"/>
              <a:buChar char="●"/>
              <a:defRPr sz="1000">
                <a:solidFill>
                  <a:schemeClr val="accent6"/>
                </a:solidFill>
              </a:defRPr>
            </a:lvl7pPr>
            <a:lvl8pPr indent="-292100" lvl="7" marL="3657600">
              <a:spcBef>
                <a:spcPts val="0"/>
              </a:spcBef>
              <a:spcAft>
                <a:spcPts val="0"/>
              </a:spcAft>
              <a:buClr>
                <a:schemeClr val="accent6"/>
              </a:buClr>
              <a:buSzPts val="1000"/>
              <a:buChar char="○"/>
              <a:defRPr sz="1000">
                <a:solidFill>
                  <a:schemeClr val="accent6"/>
                </a:solidFill>
              </a:defRPr>
            </a:lvl8pPr>
            <a:lvl9pPr indent="-292100" lvl="8" marL="4114800">
              <a:spcBef>
                <a:spcPts val="0"/>
              </a:spcBef>
              <a:spcAft>
                <a:spcPts val="0"/>
              </a:spcAft>
              <a:buClr>
                <a:schemeClr val="accent6"/>
              </a:buClr>
              <a:buSzPts val="1000"/>
              <a:buChar char="■"/>
              <a:defRPr sz="1000">
                <a:solidFill>
                  <a:schemeClr val="accent6"/>
                </a:solidFill>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Content + Image 3:4">
  <p:cSld name="CUSTOM_1_2_1_1_1_2_1">
    <p:bg>
      <p:bgPr>
        <a:solidFill>
          <a:schemeClr val="dk1"/>
        </a:solidFill>
      </p:bgPr>
    </p:bg>
    <p:spTree>
      <p:nvGrpSpPr>
        <p:cNvPr id="988" name="Shape 988"/>
        <p:cNvGrpSpPr/>
        <p:nvPr/>
      </p:nvGrpSpPr>
      <p:grpSpPr>
        <a:xfrm>
          <a:off x="0" y="0"/>
          <a:ext cx="0" cy="0"/>
          <a:chOff x="0" y="0"/>
          <a:chExt cx="0" cy="0"/>
        </a:xfrm>
      </p:grpSpPr>
      <p:sp>
        <p:nvSpPr>
          <p:cNvPr id="989" name="Google Shape;989;p57"/>
          <p:cNvSpPr/>
          <p:nvPr>
            <p:ph idx="2" type="pic"/>
          </p:nvPr>
        </p:nvSpPr>
        <p:spPr>
          <a:xfrm>
            <a:off x="6858000" y="0"/>
            <a:ext cx="2303700" cy="5152200"/>
          </a:xfrm>
          <a:prstGeom prst="rect">
            <a:avLst/>
          </a:prstGeom>
          <a:noFill/>
          <a:ln>
            <a:noFill/>
          </a:ln>
        </p:spPr>
      </p:sp>
      <p:sp>
        <p:nvSpPr>
          <p:cNvPr id="990" name="Google Shape;990;p57"/>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991" name="Google Shape;991;p57"/>
          <p:cNvGrpSpPr/>
          <p:nvPr/>
        </p:nvGrpSpPr>
        <p:grpSpPr>
          <a:xfrm>
            <a:off x="457236" y="4663458"/>
            <a:ext cx="548356" cy="124830"/>
            <a:chOff x="1138300" y="2252975"/>
            <a:chExt cx="5334200" cy="1214300"/>
          </a:xfrm>
        </p:grpSpPr>
        <p:sp>
          <p:nvSpPr>
            <p:cNvPr id="992" name="Google Shape;992;p57"/>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993" name="Google Shape;993;p57"/>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994" name="Google Shape;994;p57"/>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995" name="Google Shape;995;p57"/>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996" name="Google Shape;996;p57"/>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997" name="Google Shape;997;p57"/>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998" name="Google Shape;998;p57"/>
          <p:cNvSpPr txBox="1"/>
          <p:nvPr>
            <p:ph type="title"/>
          </p:nvPr>
        </p:nvSpPr>
        <p:spPr>
          <a:xfrm>
            <a:off x="457225" y="457200"/>
            <a:ext cx="4114800" cy="6708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1pPr>
            <a:lvl2pPr lvl="1">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2pPr>
            <a:lvl3pPr lvl="2">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3pPr>
            <a:lvl4pPr lvl="3">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4pPr>
            <a:lvl5pPr lvl="4">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5pPr>
            <a:lvl6pPr lvl="5">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6pPr>
            <a:lvl7pPr lvl="6">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7pPr>
            <a:lvl8pPr lvl="7">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8pPr>
            <a:lvl9pPr lvl="8">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9pPr>
          </a:lstStyle>
          <a:p/>
        </p:txBody>
      </p:sp>
      <p:sp>
        <p:nvSpPr>
          <p:cNvPr id="999" name="Google Shape;999;p57"/>
          <p:cNvSpPr txBox="1"/>
          <p:nvPr>
            <p:ph idx="1" type="body"/>
          </p:nvPr>
        </p:nvSpPr>
        <p:spPr>
          <a:xfrm>
            <a:off x="457200" y="1463050"/>
            <a:ext cx="2743200" cy="2302200"/>
          </a:xfrm>
          <a:prstGeom prst="rect">
            <a:avLst/>
          </a:prstGeom>
        </p:spPr>
        <p:txBody>
          <a:bodyPr anchorCtr="0" anchor="t" bIns="0" lIns="0" spcFirstLastPara="1" rIns="0" wrap="square" tIns="0">
            <a:noAutofit/>
          </a:bodyPr>
          <a:lstStyle>
            <a:lvl1pPr indent="-304800" lvl="0" marL="457200">
              <a:spcBef>
                <a:spcPts val="0"/>
              </a:spcBef>
              <a:spcAft>
                <a:spcPts val="0"/>
              </a:spcAft>
              <a:buClr>
                <a:schemeClr val="accent6"/>
              </a:buClr>
              <a:buSzPts val="1200"/>
              <a:buChar char="●"/>
              <a:defRPr sz="1200">
                <a:solidFill>
                  <a:schemeClr val="accent6"/>
                </a:solidFill>
              </a:defRPr>
            </a:lvl1pPr>
            <a:lvl2pPr indent="-304800" lvl="1" marL="914400">
              <a:spcBef>
                <a:spcPts val="0"/>
              </a:spcBef>
              <a:spcAft>
                <a:spcPts val="0"/>
              </a:spcAft>
              <a:buClr>
                <a:schemeClr val="accent6"/>
              </a:buClr>
              <a:buSzPts val="1200"/>
              <a:buChar char="○"/>
              <a:defRPr sz="1200">
                <a:solidFill>
                  <a:schemeClr val="accent6"/>
                </a:solidFill>
              </a:defRPr>
            </a:lvl2pPr>
            <a:lvl3pPr indent="-304800" lvl="2" marL="1371600">
              <a:spcBef>
                <a:spcPts val="0"/>
              </a:spcBef>
              <a:spcAft>
                <a:spcPts val="0"/>
              </a:spcAft>
              <a:buClr>
                <a:schemeClr val="accent6"/>
              </a:buClr>
              <a:buSzPts val="1200"/>
              <a:buChar char="■"/>
              <a:defRPr sz="1200">
                <a:solidFill>
                  <a:schemeClr val="accent6"/>
                </a:solidFill>
              </a:defRPr>
            </a:lvl3pPr>
            <a:lvl4pPr indent="-304800" lvl="3" marL="1828800">
              <a:spcBef>
                <a:spcPts val="0"/>
              </a:spcBef>
              <a:spcAft>
                <a:spcPts val="0"/>
              </a:spcAft>
              <a:buClr>
                <a:schemeClr val="accent6"/>
              </a:buClr>
              <a:buSzPts val="1200"/>
              <a:buChar char="●"/>
              <a:defRPr sz="1200">
                <a:solidFill>
                  <a:schemeClr val="accent6"/>
                </a:solidFill>
              </a:defRPr>
            </a:lvl4pPr>
            <a:lvl5pPr indent="-304800" lvl="4" marL="2286000">
              <a:spcBef>
                <a:spcPts val="0"/>
              </a:spcBef>
              <a:spcAft>
                <a:spcPts val="0"/>
              </a:spcAft>
              <a:buClr>
                <a:schemeClr val="accent6"/>
              </a:buClr>
              <a:buSzPts val="1200"/>
              <a:buChar char="○"/>
              <a:defRPr sz="1200">
                <a:solidFill>
                  <a:schemeClr val="accent6"/>
                </a:solidFill>
              </a:defRPr>
            </a:lvl5pPr>
            <a:lvl6pPr indent="-304800" lvl="5" marL="2743200">
              <a:spcBef>
                <a:spcPts val="0"/>
              </a:spcBef>
              <a:spcAft>
                <a:spcPts val="0"/>
              </a:spcAft>
              <a:buClr>
                <a:schemeClr val="accent6"/>
              </a:buClr>
              <a:buSzPts val="1200"/>
              <a:buChar char="■"/>
              <a:defRPr sz="1200">
                <a:solidFill>
                  <a:schemeClr val="accent6"/>
                </a:solidFill>
              </a:defRPr>
            </a:lvl6pPr>
            <a:lvl7pPr indent="-304800" lvl="6" marL="3200400">
              <a:spcBef>
                <a:spcPts val="0"/>
              </a:spcBef>
              <a:spcAft>
                <a:spcPts val="0"/>
              </a:spcAft>
              <a:buClr>
                <a:schemeClr val="accent6"/>
              </a:buClr>
              <a:buSzPts val="1200"/>
              <a:buChar char="●"/>
              <a:defRPr sz="1200">
                <a:solidFill>
                  <a:schemeClr val="accent6"/>
                </a:solidFill>
              </a:defRPr>
            </a:lvl7pPr>
            <a:lvl8pPr indent="-304800" lvl="7" marL="3657600">
              <a:spcBef>
                <a:spcPts val="0"/>
              </a:spcBef>
              <a:spcAft>
                <a:spcPts val="0"/>
              </a:spcAft>
              <a:buClr>
                <a:schemeClr val="accent6"/>
              </a:buClr>
              <a:buSzPts val="1200"/>
              <a:buChar char="○"/>
              <a:defRPr sz="1200">
                <a:solidFill>
                  <a:schemeClr val="accent6"/>
                </a:solidFill>
              </a:defRPr>
            </a:lvl8pPr>
            <a:lvl9pPr indent="-304800" lvl="8" marL="4114800">
              <a:spcBef>
                <a:spcPts val="0"/>
              </a:spcBef>
              <a:spcAft>
                <a:spcPts val="0"/>
              </a:spcAft>
              <a:buClr>
                <a:schemeClr val="accent6"/>
              </a:buClr>
              <a:buSzPts val="1200"/>
              <a:buChar char="■"/>
              <a:defRPr sz="1200">
                <a:solidFill>
                  <a:schemeClr val="accent6"/>
                </a:solidFill>
              </a:defRPr>
            </a:lvl9pPr>
          </a:lstStyle>
          <a:p/>
        </p:txBody>
      </p:sp>
      <p:sp>
        <p:nvSpPr>
          <p:cNvPr id="1000" name="Google Shape;1000;p57"/>
          <p:cNvSpPr txBox="1"/>
          <p:nvPr>
            <p:ph idx="3" type="body"/>
          </p:nvPr>
        </p:nvSpPr>
        <p:spPr>
          <a:xfrm>
            <a:off x="3657600" y="1463209"/>
            <a:ext cx="2743200" cy="2302200"/>
          </a:xfrm>
          <a:prstGeom prst="rect">
            <a:avLst/>
          </a:prstGeom>
        </p:spPr>
        <p:txBody>
          <a:bodyPr anchorCtr="0" anchor="t" bIns="0" lIns="0" spcFirstLastPara="1" rIns="0" wrap="square" tIns="0">
            <a:noAutofit/>
          </a:bodyPr>
          <a:lstStyle>
            <a:lvl1pPr indent="-304800" lvl="0" marL="457200">
              <a:spcBef>
                <a:spcPts val="0"/>
              </a:spcBef>
              <a:spcAft>
                <a:spcPts val="0"/>
              </a:spcAft>
              <a:buClr>
                <a:schemeClr val="accent6"/>
              </a:buClr>
              <a:buSzPts val="1200"/>
              <a:buChar char="●"/>
              <a:defRPr sz="1200">
                <a:solidFill>
                  <a:schemeClr val="accent6"/>
                </a:solidFill>
              </a:defRPr>
            </a:lvl1pPr>
            <a:lvl2pPr indent="-304800" lvl="1" marL="914400">
              <a:spcBef>
                <a:spcPts val="0"/>
              </a:spcBef>
              <a:spcAft>
                <a:spcPts val="0"/>
              </a:spcAft>
              <a:buClr>
                <a:schemeClr val="accent6"/>
              </a:buClr>
              <a:buSzPts val="1200"/>
              <a:buChar char="○"/>
              <a:defRPr sz="1200">
                <a:solidFill>
                  <a:schemeClr val="accent6"/>
                </a:solidFill>
              </a:defRPr>
            </a:lvl2pPr>
            <a:lvl3pPr indent="-304800" lvl="2" marL="1371600">
              <a:spcBef>
                <a:spcPts val="0"/>
              </a:spcBef>
              <a:spcAft>
                <a:spcPts val="0"/>
              </a:spcAft>
              <a:buClr>
                <a:schemeClr val="accent6"/>
              </a:buClr>
              <a:buSzPts val="1200"/>
              <a:buChar char="■"/>
              <a:defRPr sz="1200">
                <a:solidFill>
                  <a:schemeClr val="accent6"/>
                </a:solidFill>
              </a:defRPr>
            </a:lvl3pPr>
            <a:lvl4pPr indent="-304800" lvl="3" marL="1828800">
              <a:spcBef>
                <a:spcPts val="0"/>
              </a:spcBef>
              <a:spcAft>
                <a:spcPts val="0"/>
              </a:spcAft>
              <a:buClr>
                <a:schemeClr val="accent6"/>
              </a:buClr>
              <a:buSzPts val="1200"/>
              <a:buChar char="●"/>
              <a:defRPr sz="1200">
                <a:solidFill>
                  <a:schemeClr val="accent6"/>
                </a:solidFill>
              </a:defRPr>
            </a:lvl4pPr>
            <a:lvl5pPr indent="-304800" lvl="4" marL="2286000">
              <a:spcBef>
                <a:spcPts val="0"/>
              </a:spcBef>
              <a:spcAft>
                <a:spcPts val="0"/>
              </a:spcAft>
              <a:buClr>
                <a:schemeClr val="accent6"/>
              </a:buClr>
              <a:buSzPts val="1200"/>
              <a:buChar char="○"/>
              <a:defRPr sz="1200">
                <a:solidFill>
                  <a:schemeClr val="accent6"/>
                </a:solidFill>
              </a:defRPr>
            </a:lvl5pPr>
            <a:lvl6pPr indent="-304800" lvl="5" marL="2743200">
              <a:spcBef>
                <a:spcPts val="0"/>
              </a:spcBef>
              <a:spcAft>
                <a:spcPts val="0"/>
              </a:spcAft>
              <a:buClr>
                <a:schemeClr val="accent6"/>
              </a:buClr>
              <a:buSzPts val="1200"/>
              <a:buChar char="■"/>
              <a:defRPr sz="1200">
                <a:solidFill>
                  <a:schemeClr val="accent6"/>
                </a:solidFill>
              </a:defRPr>
            </a:lvl6pPr>
            <a:lvl7pPr indent="-304800" lvl="6" marL="3200400">
              <a:spcBef>
                <a:spcPts val="0"/>
              </a:spcBef>
              <a:spcAft>
                <a:spcPts val="0"/>
              </a:spcAft>
              <a:buClr>
                <a:schemeClr val="accent6"/>
              </a:buClr>
              <a:buSzPts val="1200"/>
              <a:buChar char="●"/>
              <a:defRPr sz="1200">
                <a:solidFill>
                  <a:schemeClr val="accent6"/>
                </a:solidFill>
              </a:defRPr>
            </a:lvl7pPr>
            <a:lvl8pPr indent="-304800" lvl="7" marL="3657600">
              <a:spcBef>
                <a:spcPts val="0"/>
              </a:spcBef>
              <a:spcAft>
                <a:spcPts val="0"/>
              </a:spcAft>
              <a:buClr>
                <a:schemeClr val="accent6"/>
              </a:buClr>
              <a:buSzPts val="1200"/>
              <a:buChar char="○"/>
              <a:defRPr sz="1200">
                <a:solidFill>
                  <a:schemeClr val="accent6"/>
                </a:solidFill>
              </a:defRPr>
            </a:lvl8pPr>
            <a:lvl9pPr indent="-304800" lvl="8" marL="4114800">
              <a:spcBef>
                <a:spcPts val="0"/>
              </a:spcBef>
              <a:spcAft>
                <a:spcPts val="0"/>
              </a:spcAft>
              <a:buClr>
                <a:schemeClr val="accent6"/>
              </a:buClr>
              <a:buSzPts val="1200"/>
              <a:buChar char="■"/>
              <a:defRPr sz="1200">
                <a:solidFill>
                  <a:schemeClr val="accent6"/>
                </a:solidFill>
              </a:defRPr>
            </a:lvl9pPr>
          </a:lstStyle>
          <a:p/>
        </p:txBody>
      </p:sp>
      <p:sp>
        <p:nvSpPr>
          <p:cNvPr id="1001" name="Google Shape;1001;p57"/>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s">
  <p:cSld name="CUSTOM_1_2">
    <p:bg>
      <p:bgPr>
        <a:solidFill>
          <a:schemeClr val="accent6"/>
        </a:solidFill>
      </p:bgPr>
    </p:bg>
    <p:spTree>
      <p:nvGrpSpPr>
        <p:cNvPr id="1002" name="Shape 1002"/>
        <p:cNvGrpSpPr/>
        <p:nvPr/>
      </p:nvGrpSpPr>
      <p:grpSpPr>
        <a:xfrm>
          <a:off x="0" y="0"/>
          <a:ext cx="0" cy="0"/>
          <a:chOff x="0" y="0"/>
          <a:chExt cx="0" cy="0"/>
        </a:xfrm>
      </p:grpSpPr>
      <p:sp>
        <p:nvSpPr>
          <p:cNvPr id="1003" name="Google Shape;1003;p58"/>
          <p:cNvSpPr txBox="1"/>
          <p:nvPr>
            <p:ph type="title"/>
          </p:nvPr>
        </p:nvSpPr>
        <p:spPr>
          <a:xfrm>
            <a:off x="457200" y="1991225"/>
            <a:ext cx="7315200" cy="1138200"/>
          </a:xfrm>
          <a:prstGeom prst="rect">
            <a:avLst/>
          </a:prstGeom>
        </p:spPr>
        <p:txBody>
          <a:bodyPr anchorCtr="0" anchor="ctr" bIns="0" lIns="0" spcFirstLastPara="1" rIns="0" wrap="square" tIns="0">
            <a:noAutofit/>
          </a:bodyPr>
          <a:lstStyle>
            <a:lvl1pPr lvl="0">
              <a:spcBef>
                <a:spcPts val="0"/>
              </a:spcBef>
              <a:spcAft>
                <a:spcPts val="0"/>
              </a:spcAft>
              <a:buSzPts val="5000"/>
              <a:buNone/>
              <a:defRPr b="1" sz="5000"/>
            </a:lvl1pPr>
            <a:lvl2pPr lvl="1" algn="ctr">
              <a:spcBef>
                <a:spcPts val="0"/>
              </a:spcBef>
              <a:spcAft>
                <a:spcPts val="0"/>
              </a:spcAft>
              <a:buSzPts val="5000"/>
              <a:buNone/>
              <a:defRPr b="1" sz="5000"/>
            </a:lvl2pPr>
            <a:lvl3pPr lvl="2" algn="ctr">
              <a:spcBef>
                <a:spcPts val="0"/>
              </a:spcBef>
              <a:spcAft>
                <a:spcPts val="0"/>
              </a:spcAft>
              <a:buSzPts val="5000"/>
              <a:buNone/>
              <a:defRPr b="1" sz="5000"/>
            </a:lvl3pPr>
            <a:lvl4pPr lvl="3" algn="ctr">
              <a:spcBef>
                <a:spcPts val="0"/>
              </a:spcBef>
              <a:spcAft>
                <a:spcPts val="0"/>
              </a:spcAft>
              <a:buSzPts val="5000"/>
              <a:buNone/>
              <a:defRPr b="1" sz="5000"/>
            </a:lvl4pPr>
            <a:lvl5pPr lvl="4" algn="ctr">
              <a:spcBef>
                <a:spcPts val="0"/>
              </a:spcBef>
              <a:spcAft>
                <a:spcPts val="0"/>
              </a:spcAft>
              <a:buSzPts val="5000"/>
              <a:buNone/>
              <a:defRPr b="1" sz="5000"/>
            </a:lvl5pPr>
            <a:lvl6pPr lvl="5" algn="ctr">
              <a:spcBef>
                <a:spcPts val="0"/>
              </a:spcBef>
              <a:spcAft>
                <a:spcPts val="0"/>
              </a:spcAft>
              <a:buSzPts val="5000"/>
              <a:buNone/>
              <a:defRPr b="1" sz="5000"/>
            </a:lvl6pPr>
            <a:lvl7pPr lvl="6" algn="ctr">
              <a:spcBef>
                <a:spcPts val="0"/>
              </a:spcBef>
              <a:spcAft>
                <a:spcPts val="0"/>
              </a:spcAft>
              <a:buSzPts val="5000"/>
              <a:buNone/>
              <a:defRPr b="1" sz="5000"/>
            </a:lvl7pPr>
            <a:lvl8pPr lvl="7" algn="ctr">
              <a:spcBef>
                <a:spcPts val="0"/>
              </a:spcBef>
              <a:spcAft>
                <a:spcPts val="0"/>
              </a:spcAft>
              <a:buSzPts val="5000"/>
              <a:buNone/>
              <a:defRPr b="1" sz="5000"/>
            </a:lvl8pPr>
            <a:lvl9pPr lvl="8" algn="ctr">
              <a:spcBef>
                <a:spcPts val="0"/>
              </a:spcBef>
              <a:spcAft>
                <a:spcPts val="0"/>
              </a:spcAft>
              <a:buSzPts val="5000"/>
              <a:buNone/>
              <a:defRPr b="1" sz="5000"/>
            </a:lvl9pPr>
          </a:lstStyle>
          <a:p/>
        </p:txBody>
      </p:sp>
      <p:sp>
        <p:nvSpPr>
          <p:cNvPr id="1004" name="Google Shape;1004;p58"/>
          <p:cNvSpPr txBox="1"/>
          <p:nvPr>
            <p:ph idx="12" type="sldNum"/>
          </p:nvPr>
        </p:nvSpPr>
        <p:spPr>
          <a:xfrm>
            <a:off x="8229600" y="431500"/>
            <a:ext cx="457200" cy="124800"/>
          </a:xfrm>
          <a:prstGeom prst="rect">
            <a:avLst/>
          </a:prstGeom>
          <a:noFill/>
          <a:ln>
            <a:noFill/>
          </a:ln>
        </p:spPr>
        <p:txBody>
          <a:bodyPr anchorCtr="0" anchor="ctr" bIns="91425" lIns="0" spcFirstLastPara="1" rIns="0" wrap="square" tIns="91425">
            <a:normAutofit fontScale="25000" lnSpcReduction="20000"/>
          </a:bodyPr>
          <a:lstStyle>
            <a:lvl1pPr lvl="0">
              <a:buNone/>
              <a:defRPr sz="600">
                <a:solidFill>
                  <a:schemeClr val="lt2"/>
                </a:solidFill>
                <a:latin typeface="Inter"/>
                <a:ea typeface="Inter"/>
                <a:cs typeface="Inter"/>
                <a:sym typeface="Inter"/>
              </a:defRPr>
            </a:lvl1pPr>
            <a:lvl2pPr lvl="1">
              <a:buNone/>
              <a:defRPr sz="600">
                <a:solidFill>
                  <a:schemeClr val="lt2"/>
                </a:solidFill>
                <a:latin typeface="Inter"/>
                <a:ea typeface="Inter"/>
                <a:cs typeface="Inter"/>
                <a:sym typeface="Inter"/>
              </a:defRPr>
            </a:lvl2pPr>
            <a:lvl3pPr lvl="2">
              <a:buNone/>
              <a:defRPr sz="600">
                <a:solidFill>
                  <a:schemeClr val="lt2"/>
                </a:solidFill>
                <a:latin typeface="Inter"/>
                <a:ea typeface="Inter"/>
                <a:cs typeface="Inter"/>
                <a:sym typeface="Inter"/>
              </a:defRPr>
            </a:lvl3pPr>
            <a:lvl4pPr lvl="3">
              <a:buNone/>
              <a:defRPr sz="600">
                <a:solidFill>
                  <a:schemeClr val="lt2"/>
                </a:solidFill>
                <a:latin typeface="Inter"/>
                <a:ea typeface="Inter"/>
                <a:cs typeface="Inter"/>
                <a:sym typeface="Inter"/>
              </a:defRPr>
            </a:lvl4pPr>
            <a:lvl5pPr lvl="4">
              <a:buNone/>
              <a:defRPr sz="600">
                <a:solidFill>
                  <a:schemeClr val="lt2"/>
                </a:solidFill>
                <a:latin typeface="Inter"/>
                <a:ea typeface="Inter"/>
                <a:cs typeface="Inter"/>
                <a:sym typeface="Inter"/>
              </a:defRPr>
            </a:lvl5pPr>
            <a:lvl6pPr lvl="5">
              <a:buNone/>
              <a:defRPr sz="600">
                <a:solidFill>
                  <a:schemeClr val="lt2"/>
                </a:solidFill>
                <a:latin typeface="Inter"/>
                <a:ea typeface="Inter"/>
                <a:cs typeface="Inter"/>
                <a:sym typeface="Inter"/>
              </a:defRPr>
            </a:lvl6pPr>
            <a:lvl7pPr lvl="6">
              <a:buNone/>
              <a:defRPr sz="600">
                <a:solidFill>
                  <a:schemeClr val="lt2"/>
                </a:solidFill>
                <a:latin typeface="Inter"/>
                <a:ea typeface="Inter"/>
                <a:cs typeface="Inter"/>
                <a:sym typeface="Inter"/>
              </a:defRPr>
            </a:lvl7pPr>
            <a:lvl8pPr lvl="7">
              <a:buNone/>
              <a:defRPr sz="600">
                <a:solidFill>
                  <a:schemeClr val="lt2"/>
                </a:solidFill>
                <a:latin typeface="Inter"/>
                <a:ea typeface="Inter"/>
                <a:cs typeface="Inter"/>
                <a:sym typeface="Inter"/>
              </a:defRPr>
            </a:lvl8pPr>
            <a:lvl9pPr lvl="8">
              <a:buNone/>
              <a:defRPr sz="600">
                <a:solidFill>
                  <a:schemeClr val="lt2"/>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
        <p:nvSpPr>
          <p:cNvPr id="1005" name="Google Shape;1005;p58"/>
          <p:cNvSpPr txBox="1"/>
          <p:nvPr>
            <p:ph idx="2" type="sldNum"/>
          </p:nvPr>
        </p:nvSpPr>
        <p:spPr>
          <a:xfrm>
            <a:off x="8229600" y="431500"/>
            <a:ext cx="457200" cy="124800"/>
          </a:xfrm>
          <a:prstGeom prst="rect">
            <a:avLst/>
          </a:prstGeom>
          <a:noFill/>
          <a:ln>
            <a:noFill/>
          </a:ln>
        </p:spPr>
        <p:txBody>
          <a:bodyPr anchorCtr="0" anchor="ctr" bIns="91425" lIns="0" spcFirstLastPara="1" rIns="0" wrap="square" tIns="91425">
            <a:noAutofit/>
          </a:bodyPr>
          <a:lstStyle>
            <a:lvl1pPr lvl="0" algn="r">
              <a:buNone/>
              <a:defRPr sz="600">
                <a:latin typeface="Inter"/>
                <a:ea typeface="Inter"/>
                <a:cs typeface="Inter"/>
                <a:sym typeface="Inter"/>
              </a:defRPr>
            </a:lvl1pPr>
            <a:lvl2pPr lvl="1" algn="r">
              <a:buNone/>
              <a:defRPr sz="600">
                <a:latin typeface="Inter"/>
                <a:ea typeface="Inter"/>
                <a:cs typeface="Inter"/>
                <a:sym typeface="Inter"/>
              </a:defRPr>
            </a:lvl2pPr>
            <a:lvl3pPr lvl="2" algn="r">
              <a:buNone/>
              <a:defRPr sz="600">
                <a:latin typeface="Inter"/>
                <a:ea typeface="Inter"/>
                <a:cs typeface="Inter"/>
                <a:sym typeface="Inter"/>
              </a:defRPr>
            </a:lvl3pPr>
            <a:lvl4pPr lvl="3" algn="r">
              <a:buNone/>
              <a:defRPr sz="600">
                <a:latin typeface="Inter"/>
                <a:ea typeface="Inter"/>
                <a:cs typeface="Inter"/>
                <a:sym typeface="Inter"/>
              </a:defRPr>
            </a:lvl4pPr>
            <a:lvl5pPr lvl="4" algn="r">
              <a:buNone/>
              <a:defRPr sz="600">
                <a:latin typeface="Inter"/>
                <a:ea typeface="Inter"/>
                <a:cs typeface="Inter"/>
                <a:sym typeface="Inter"/>
              </a:defRPr>
            </a:lvl5pPr>
            <a:lvl6pPr lvl="5" algn="r">
              <a:buNone/>
              <a:defRPr sz="600">
                <a:latin typeface="Inter"/>
                <a:ea typeface="Inter"/>
                <a:cs typeface="Inter"/>
                <a:sym typeface="Inter"/>
              </a:defRPr>
            </a:lvl6pPr>
            <a:lvl7pPr lvl="6" algn="r">
              <a:buNone/>
              <a:defRPr sz="600">
                <a:latin typeface="Inter"/>
                <a:ea typeface="Inter"/>
                <a:cs typeface="Inter"/>
                <a:sym typeface="Inter"/>
              </a:defRPr>
            </a:lvl7pPr>
            <a:lvl8pPr lvl="7" algn="r">
              <a:buNone/>
              <a:defRPr sz="600">
                <a:latin typeface="Inter"/>
                <a:ea typeface="Inter"/>
                <a:cs typeface="Inter"/>
                <a:sym typeface="Inter"/>
              </a:defRPr>
            </a:lvl8pPr>
            <a:lvl9pPr lvl="8" algn="r">
              <a:buNone/>
              <a:defRPr sz="600">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CUSTOM_1">
    <p:bg>
      <p:bgPr>
        <a:solidFill>
          <a:srgbClr val="6F1258"/>
        </a:solidFill>
      </p:bgPr>
    </p:bg>
    <p:spTree>
      <p:nvGrpSpPr>
        <p:cNvPr id="1006" name="Shape 1006"/>
        <p:cNvGrpSpPr/>
        <p:nvPr/>
      </p:nvGrpSpPr>
      <p:grpSpPr>
        <a:xfrm>
          <a:off x="0" y="0"/>
          <a:ext cx="0" cy="0"/>
          <a:chOff x="0" y="0"/>
          <a:chExt cx="0" cy="0"/>
        </a:xfrm>
      </p:grpSpPr>
      <p:grpSp>
        <p:nvGrpSpPr>
          <p:cNvPr id="1007" name="Google Shape;1007;p59"/>
          <p:cNvGrpSpPr/>
          <p:nvPr/>
        </p:nvGrpSpPr>
        <p:grpSpPr>
          <a:xfrm rot="10800000">
            <a:off x="475" y="218"/>
            <a:ext cx="9144000" cy="5143334"/>
            <a:chOff x="238125" y="940050"/>
            <a:chExt cx="7143750" cy="3834875"/>
          </a:xfrm>
        </p:grpSpPr>
        <p:sp>
          <p:nvSpPr>
            <p:cNvPr id="1008" name="Google Shape;1008;p59"/>
            <p:cNvSpPr/>
            <p:nvPr/>
          </p:nvSpPr>
          <p:spPr>
            <a:xfrm>
              <a:off x="238125" y="1466050"/>
              <a:ext cx="7143750" cy="3308875"/>
            </a:xfrm>
            <a:custGeom>
              <a:rect b="b" l="l" r="r" t="t"/>
              <a:pathLst>
                <a:path extrusionOk="0" h="132355" w="285750">
                  <a:moveTo>
                    <a:pt x="142857" y="1"/>
                  </a:moveTo>
                  <a:lnTo>
                    <a:pt x="135538" y="37"/>
                  </a:lnTo>
                  <a:lnTo>
                    <a:pt x="128256" y="110"/>
                  </a:lnTo>
                  <a:lnTo>
                    <a:pt x="121121" y="220"/>
                  </a:lnTo>
                  <a:lnTo>
                    <a:pt x="114095" y="403"/>
                  </a:lnTo>
                  <a:lnTo>
                    <a:pt x="107179" y="623"/>
                  </a:lnTo>
                  <a:lnTo>
                    <a:pt x="100373" y="879"/>
                  </a:lnTo>
                  <a:lnTo>
                    <a:pt x="93750" y="1208"/>
                  </a:lnTo>
                  <a:lnTo>
                    <a:pt x="87273" y="1537"/>
                  </a:lnTo>
                  <a:lnTo>
                    <a:pt x="80942" y="1940"/>
                  </a:lnTo>
                  <a:lnTo>
                    <a:pt x="74758" y="2379"/>
                  </a:lnTo>
                  <a:lnTo>
                    <a:pt x="68794" y="2855"/>
                  </a:lnTo>
                  <a:lnTo>
                    <a:pt x="62976" y="3367"/>
                  </a:lnTo>
                  <a:lnTo>
                    <a:pt x="57377" y="3953"/>
                  </a:lnTo>
                  <a:lnTo>
                    <a:pt x="51998" y="4538"/>
                  </a:lnTo>
                  <a:lnTo>
                    <a:pt x="46802" y="5160"/>
                  </a:lnTo>
                  <a:lnTo>
                    <a:pt x="41862" y="5819"/>
                  </a:lnTo>
                  <a:lnTo>
                    <a:pt x="37105" y="6477"/>
                  </a:lnTo>
                  <a:lnTo>
                    <a:pt x="32640" y="7209"/>
                  </a:lnTo>
                  <a:lnTo>
                    <a:pt x="28396" y="7978"/>
                  </a:lnTo>
                  <a:lnTo>
                    <a:pt x="24407" y="8746"/>
                  </a:lnTo>
                  <a:lnTo>
                    <a:pt x="20675" y="9551"/>
                  </a:lnTo>
                  <a:lnTo>
                    <a:pt x="18918" y="9954"/>
                  </a:lnTo>
                  <a:lnTo>
                    <a:pt x="17235" y="10393"/>
                  </a:lnTo>
                  <a:lnTo>
                    <a:pt x="15625" y="10795"/>
                  </a:lnTo>
                  <a:lnTo>
                    <a:pt x="14088" y="11234"/>
                  </a:lnTo>
                  <a:lnTo>
                    <a:pt x="12624" y="11674"/>
                  </a:lnTo>
                  <a:lnTo>
                    <a:pt x="11234" y="12113"/>
                  </a:lnTo>
                  <a:lnTo>
                    <a:pt x="9917" y="12552"/>
                  </a:lnTo>
                  <a:lnTo>
                    <a:pt x="8672" y="13027"/>
                  </a:lnTo>
                  <a:lnTo>
                    <a:pt x="7501" y="13467"/>
                  </a:lnTo>
                  <a:lnTo>
                    <a:pt x="6440" y="13942"/>
                  </a:lnTo>
                  <a:lnTo>
                    <a:pt x="5416" y="14418"/>
                  </a:lnTo>
                  <a:lnTo>
                    <a:pt x="4501" y="14894"/>
                  </a:lnTo>
                  <a:lnTo>
                    <a:pt x="3659" y="15369"/>
                  </a:lnTo>
                  <a:lnTo>
                    <a:pt x="2891" y="15845"/>
                  </a:lnTo>
                  <a:lnTo>
                    <a:pt x="2232" y="16321"/>
                  </a:lnTo>
                  <a:lnTo>
                    <a:pt x="1647" y="16833"/>
                  </a:lnTo>
                  <a:lnTo>
                    <a:pt x="1134" y="17309"/>
                  </a:lnTo>
                  <a:lnTo>
                    <a:pt x="732" y="17821"/>
                  </a:lnTo>
                  <a:lnTo>
                    <a:pt x="403" y="18297"/>
                  </a:lnTo>
                  <a:lnTo>
                    <a:pt x="183" y="18809"/>
                  </a:lnTo>
                  <a:lnTo>
                    <a:pt x="110" y="19065"/>
                  </a:lnTo>
                  <a:lnTo>
                    <a:pt x="37" y="19321"/>
                  </a:lnTo>
                  <a:lnTo>
                    <a:pt x="0" y="19577"/>
                  </a:lnTo>
                  <a:lnTo>
                    <a:pt x="0" y="19834"/>
                  </a:lnTo>
                  <a:lnTo>
                    <a:pt x="0" y="20090"/>
                  </a:lnTo>
                  <a:lnTo>
                    <a:pt x="37" y="20346"/>
                  </a:lnTo>
                  <a:lnTo>
                    <a:pt x="110" y="20602"/>
                  </a:lnTo>
                  <a:lnTo>
                    <a:pt x="183" y="20858"/>
                  </a:lnTo>
                  <a:lnTo>
                    <a:pt x="403" y="21371"/>
                  </a:lnTo>
                  <a:lnTo>
                    <a:pt x="732" y="21846"/>
                  </a:lnTo>
                  <a:lnTo>
                    <a:pt x="1134" y="22358"/>
                  </a:lnTo>
                  <a:lnTo>
                    <a:pt x="1647" y="22871"/>
                  </a:lnTo>
                  <a:lnTo>
                    <a:pt x="2232" y="23346"/>
                  </a:lnTo>
                  <a:lnTo>
                    <a:pt x="2891" y="23822"/>
                  </a:lnTo>
                  <a:lnTo>
                    <a:pt x="3659" y="24298"/>
                  </a:lnTo>
                  <a:lnTo>
                    <a:pt x="4501" y="24774"/>
                  </a:lnTo>
                  <a:lnTo>
                    <a:pt x="5416" y="25249"/>
                  </a:lnTo>
                  <a:lnTo>
                    <a:pt x="6404" y="25725"/>
                  </a:lnTo>
                  <a:lnTo>
                    <a:pt x="7465" y="26201"/>
                  </a:lnTo>
                  <a:lnTo>
                    <a:pt x="8636" y="26640"/>
                  </a:lnTo>
                  <a:lnTo>
                    <a:pt x="9880" y="27115"/>
                  </a:lnTo>
                  <a:lnTo>
                    <a:pt x="11197" y="27555"/>
                  </a:lnTo>
                  <a:lnTo>
                    <a:pt x="12588" y="27994"/>
                  </a:lnTo>
                  <a:lnTo>
                    <a:pt x="14051" y="28433"/>
                  </a:lnTo>
                  <a:lnTo>
                    <a:pt x="15588" y="28872"/>
                  </a:lnTo>
                  <a:lnTo>
                    <a:pt x="17198" y="29274"/>
                  </a:lnTo>
                  <a:lnTo>
                    <a:pt x="18882" y="29714"/>
                  </a:lnTo>
                  <a:lnTo>
                    <a:pt x="20602" y="30116"/>
                  </a:lnTo>
                  <a:lnTo>
                    <a:pt x="24334" y="30921"/>
                  </a:lnTo>
                  <a:lnTo>
                    <a:pt x="28286" y="31690"/>
                  </a:lnTo>
                  <a:lnTo>
                    <a:pt x="32531" y="32458"/>
                  </a:lnTo>
                  <a:lnTo>
                    <a:pt x="36995" y="33153"/>
                  </a:lnTo>
                  <a:lnTo>
                    <a:pt x="41715" y="33848"/>
                  </a:lnTo>
                  <a:lnTo>
                    <a:pt x="46655" y="34507"/>
                  </a:lnTo>
                  <a:lnTo>
                    <a:pt x="51851" y="35129"/>
                  </a:lnTo>
                  <a:lnTo>
                    <a:pt x="57231" y="35715"/>
                  </a:lnTo>
                  <a:lnTo>
                    <a:pt x="62793" y="36264"/>
                  </a:lnTo>
                  <a:lnTo>
                    <a:pt x="68574" y="36776"/>
                  </a:lnTo>
                  <a:lnTo>
                    <a:pt x="74539" y="37252"/>
                  </a:lnTo>
                  <a:lnTo>
                    <a:pt x="80686" y="37691"/>
                  </a:lnTo>
                  <a:lnTo>
                    <a:pt x="87017" y="38093"/>
                  </a:lnTo>
                  <a:lnTo>
                    <a:pt x="93494" y="38459"/>
                  </a:lnTo>
                  <a:lnTo>
                    <a:pt x="100117" y="38788"/>
                  </a:lnTo>
                  <a:lnTo>
                    <a:pt x="106850" y="39045"/>
                  </a:lnTo>
                  <a:lnTo>
                    <a:pt x="113766" y="39264"/>
                  </a:lnTo>
                  <a:lnTo>
                    <a:pt x="120791" y="39447"/>
                  </a:lnTo>
                  <a:lnTo>
                    <a:pt x="127927" y="39557"/>
                  </a:lnTo>
                  <a:lnTo>
                    <a:pt x="135136" y="39667"/>
                  </a:lnTo>
                  <a:lnTo>
                    <a:pt x="142491" y="39667"/>
                  </a:lnTo>
                  <a:lnTo>
                    <a:pt x="135136" y="39740"/>
                  </a:lnTo>
                  <a:lnTo>
                    <a:pt x="127927" y="39850"/>
                  </a:lnTo>
                  <a:lnTo>
                    <a:pt x="120791" y="40033"/>
                  </a:lnTo>
                  <a:lnTo>
                    <a:pt x="113766" y="40289"/>
                  </a:lnTo>
                  <a:lnTo>
                    <a:pt x="106850" y="40581"/>
                  </a:lnTo>
                  <a:lnTo>
                    <a:pt x="100117" y="40984"/>
                  </a:lnTo>
                  <a:lnTo>
                    <a:pt x="93494" y="41423"/>
                  </a:lnTo>
                  <a:lnTo>
                    <a:pt x="87017" y="41935"/>
                  </a:lnTo>
                  <a:lnTo>
                    <a:pt x="80686" y="42484"/>
                  </a:lnTo>
                  <a:lnTo>
                    <a:pt x="74539" y="43143"/>
                  </a:lnTo>
                  <a:lnTo>
                    <a:pt x="68574" y="43802"/>
                  </a:lnTo>
                  <a:lnTo>
                    <a:pt x="62793" y="44570"/>
                  </a:lnTo>
                  <a:lnTo>
                    <a:pt x="57231" y="45338"/>
                  </a:lnTo>
                  <a:lnTo>
                    <a:pt x="51851" y="46180"/>
                  </a:lnTo>
                  <a:lnTo>
                    <a:pt x="46655" y="47095"/>
                  </a:lnTo>
                  <a:lnTo>
                    <a:pt x="44167" y="47534"/>
                  </a:lnTo>
                  <a:lnTo>
                    <a:pt x="41715" y="48010"/>
                  </a:lnTo>
                  <a:lnTo>
                    <a:pt x="39337" y="48522"/>
                  </a:lnTo>
                  <a:lnTo>
                    <a:pt x="36995" y="48998"/>
                  </a:lnTo>
                  <a:lnTo>
                    <a:pt x="34726" y="49510"/>
                  </a:lnTo>
                  <a:lnTo>
                    <a:pt x="32531" y="50022"/>
                  </a:lnTo>
                  <a:lnTo>
                    <a:pt x="30372" y="50571"/>
                  </a:lnTo>
                  <a:lnTo>
                    <a:pt x="28286" y="51120"/>
                  </a:lnTo>
                  <a:lnTo>
                    <a:pt x="26273" y="51669"/>
                  </a:lnTo>
                  <a:lnTo>
                    <a:pt x="24334" y="52218"/>
                  </a:lnTo>
                  <a:lnTo>
                    <a:pt x="22431" y="52767"/>
                  </a:lnTo>
                  <a:lnTo>
                    <a:pt x="20602" y="53352"/>
                  </a:lnTo>
                  <a:lnTo>
                    <a:pt x="18882" y="53938"/>
                  </a:lnTo>
                  <a:lnTo>
                    <a:pt x="17198" y="54560"/>
                  </a:lnTo>
                  <a:lnTo>
                    <a:pt x="15588" y="55145"/>
                  </a:lnTo>
                  <a:lnTo>
                    <a:pt x="14051" y="55767"/>
                  </a:lnTo>
                  <a:lnTo>
                    <a:pt x="12588" y="56389"/>
                  </a:lnTo>
                  <a:lnTo>
                    <a:pt x="11197" y="57011"/>
                  </a:lnTo>
                  <a:lnTo>
                    <a:pt x="9880" y="57670"/>
                  </a:lnTo>
                  <a:lnTo>
                    <a:pt x="8636" y="58329"/>
                  </a:lnTo>
                  <a:lnTo>
                    <a:pt x="7465" y="58987"/>
                  </a:lnTo>
                  <a:lnTo>
                    <a:pt x="6404" y="59646"/>
                  </a:lnTo>
                  <a:lnTo>
                    <a:pt x="5416" y="60305"/>
                  </a:lnTo>
                  <a:lnTo>
                    <a:pt x="4501" y="60963"/>
                  </a:lnTo>
                  <a:lnTo>
                    <a:pt x="3659" y="61659"/>
                  </a:lnTo>
                  <a:lnTo>
                    <a:pt x="2891" y="62354"/>
                  </a:lnTo>
                  <a:lnTo>
                    <a:pt x="2232" y="63049"/>
                  </a:lnTo>
                  <a:lnTo>
                    <a:pt x="1647" y="63744"/>
                  </a:lnTo>
                  <a:lnTo>
                    <a:pt x="1134" y="64440"/>
                  </a:lnTo>
                  <a:lnTo>
                    <a:pt x="732" y="65172"/>
                  </a:lnTo>
                  <a:lnTo>
                    <a:pt x="403" y="65867"/>
                  </a:lnTo>
                  <a:lnTo>
                    <a:pt x="293" y="66233"/>
                  </a:lnTo>
                  <a:lnTo>
                    <a:pt x="183" y="66599"/>
                  </a:lnTo>
                  <a:lnTo>
                    <a:pt x="110" y="66965"/>
                  </a:lnTo>
                  <a:lnTo>
                    <a:pt x="37" y="67330"/>
                  </a:lnTo>
                  <a:lnTo>
                    <a:pt x="0" y="67696"/>
                  </a:lnTo>
                  <a:lnTo>
                    <a:pt x="0" y="68062"/>
                  </a:lnTo>
                  <a:lnTo>
                    <a:pt x="0" y="68428"/>
                  </a:lnTo>
                  <a:lnTo>
                    <a:pt x="37" y="68794"/>
                  </a:lnTo>
                  <a:lnTo>
                    <a:pt x="110" y="69160"/>
                  </a:lnTo>
                  <a:lnTo>
                    <a:pt x="183" y="69526"/>
                  </a:lnTo>
                  <a:lnTo>
                    <a:pt x="293" y="69892"/>
                  </a:lnTo>
                  <a:lnTo>
                    <a:pt x="403" y="70221"/>
                  </a:lnTo>
                  <a:lnTo>
                    <a:pt x="732" y="70953"/>
                  </a:lnTo>
                  <a:lnTo>
                    <a:pt x="1134" y="71685"/>
                  </a:lnTo>
                  <a:lnTo>
                    <a:pt x="1647" y="72380"/>
                  </a:lnTo>
                  <a:lnTo>
                    <a:pt x="2232" y="73075"/>
                  </a:lnTo>
                  <a:lnTo>
                    <a:pt x="2891" y="73771"/>
                  </a:lnTo>
                  <a:lnTo>
                    <a:pt x="3659" y="74466"/>
                  </a:lnTo>
                  <a:lnTo>
                    <a:pt x="4501" y="75161"/>
                  </a:lnTo>
                  <a:lnTo>
                    <a:pt x="5416" y="75820"/>
                  </a:lnTo>
                  <a:lnTo>
                    <a:pt x="6404" y="76479"/>
                  </a:lnTo>
                  <a:lnTo>
                    <a:pt x="7501" y="77137"/>
                  </a:lnTo>
                  <a:lnTo>
                    <a:pt x="8672" y="77796"/>
                  </a:lnTo>
                  <a:lnTo>
                    <a:pt x="9880" y="78455"/>
                  </a:lnTo>
                  <a:lnTo>
                    <a:pt x="11197" y="79113"/>
                  </a:lnTo>
                  <a:lnTo>
                    <a:pt x="12588" y="79735"/>
                  </a:lnTo>
                  <a:lnTo>
                    <a:pt x="14051" y="80357"/>
                  </a:lnTo>
                  <a:lnTo>
                    <a:pt x="15625" y="80979"/>
                  </a:lnTo>
                  <a:lnTo>
                    <a:pt x="17235" y="81565"/>
                  </a:lnTo>
                  <a:lnTo>
                    <a:pt x="18918" y="82187"/>
                  </a:lnTo>
                  <a:lnTo>
                    <a:pt x="20675" y="82772"/>
                  </a:lnTo>
                  <a:lnTo>
                    <a:pt x="22468" y="83358"/>
                  </a:lnTo>
                  <a:lnTo>
                    <a:pt x="24371" y="83907"/>
                  </a:lnTo>
                  <a:lnTo>
                    <a:pt x="26310" y="84456"/>
                  </a:lnTo>
                  <a:lnTo>
                    <a:pt x="28359" y="85041"/>
                  </a:lnTo>
                  <a:lnTo>
                    <a:pt x="30445" y="85553"/>
                  </a:lnTo>
                  <a:lnTo>
                    <a:pt x="32567" y="86102"/>
                  </a:lnTo>
                  <a:lnTo>
                    <a:pt x="34799" y="86615"/>
                  </a:lnTo>
                  <a:lnTo>
                    <a:pt x="37068" y="87127"/>
                  </a:lnTo>
                  <a:lnTo>
                    <a:pt x="39410" y="87639"/>
                  </a:lnTo>
                  <a:lnTo>
                    <a:pt x="41789" y="88115"/>
                  </a:lnTo>
                  <a:lnTo>
                    <a:pt x="44240" y="88591"/>
                  </a:lnTo>
                  <a:lnTo>
                    <a:pt x="46765" y="89066"/>
                  </a:lnTo>
                  <a:lnTo>
                    <a:pt x="51925" y="89945"/>
                  </a:lnTo>
                  <a:lnTo>
                    <a:pt x="57304" y="90786"/>
                  </a:lnTo>
                  <a:lnTo>
                    <a:pt x="62902" y="91591"/>
                  </a:lnTo>
                  <a:lnTo>
                    <a:pt x="68684" y="92323"/>
                  </a:lnTo>
                  <a:lnTo>
                    <a:pt x="74685" y="92982"/>
                  </a:lnTo>
                  <a:lnTo>
                    <a:pt x="80833" y="93640"/>
                  </a:lnTo>
                  <a:lnTo>
                    <a:pt x="87163" y="94189"/>
                  </a:lnTo>
                  <a:lnTo>
                    <a:pt x="93640" y="94702"/>
                  </a:lnTo>
                  <a:lnTo>
                    <a:pt x="100263" y="95141"/>
                  </a:lnTo>
                  <a:lnTo>
                    <a:pt x="107033" y="95543"/>
                  </a:lnTo>
                  <a:lnTo>
                    <a:pt x="113949" y="95836"/>
                  </a:lnTo>
                  <a:lnTo>
                    <a:pt x="120974" y="96092"/>
                  </a:lnTo>
                  <a:lnTo>
                    <a:pt x="128110" y="96275"/>
                  </a:lnTo>
                  <a:lnTo>
                    <a:pt x="135355" y="96385"/>
                  </a:lnTo>
                  <a:lnTo>
                    <a:pt x="142710" y="96421"/>
                  </a:lnTo>
                  <a:lnTo>
                    <a:pt x="139015" y="96458"/>
                  </a:lnTo>
                  <a:lnTo>
                    <a:pt x="135355" y="96495"/>
                  </a:lnTo>
                  <a:lnTo>
                    <a:pt x="131733" y="96531"/>
                  </a:lnTo>
                  <a:lnTo>
                    <a:pt x="128110" y="96641"/>
                  </a:lnTo>
                  <a:lnTo>
                    <a:pt x="124524" y="96751"/>
                  </a:lnTo>
                  <a:lnTo>
                    <a:pt x="120974" y="96897"/>
                  </a:lnTo>
                  <a:lnTo>
                    <a:pt x="117425" y="97043"/>
                  </a:lnTo>
                  <a:lnTo>
                    <a:pt x="113949" y="97226"/>
                  </a:lnTo>
                  <a:lnTo>
                    <a:pt x="110472" y="97409"/>
                  </a:lnTo>
                  <a:lnTo>
                    <a:pt x="107033" y="97665"/>
                  </a:lnTo>
                  <a:lnTo>
                    <a:pt x="103630" y="97885"/>
                  </a:lnTo>
                  <a:lnTo>
                    <a:pt x="100263" y="98178"/>
                  </a:lnTo>
                  <a:lnTo>
                    <a:pt x="96933" y="98471"/>
                  </a:lnTo>
                  <a:lnTo>
                    <a:pt x="93640" y="98763"/>
                  </a:lnTo>
                  <a:lnTo>
                    <a:pt x="90383" y="99093"/>
                  </a:lnTo>
                  <a:lnTo>
                    <a:pt x="87163" y="99459"/>
                  </a:lnTo>
                  <a:lnTo>
                    <a:pt x="83980" y="99824"/>
                  </a:lnTo>
                  <a:lnTo>
                    <a:pt x="80833" y="100227"/>
                  </a:lnTo>
                  <a:lnTo>
                    <a:pt x="77722" y="100629"/>
                  </a:lnTo>
                  <a:lnTo>
                    <a:pt x="74685" y="101069"/>
                  </a:lnTo>
                  <a:lnTo>
                    <a:pt x="71685" y="101508"/>
                  </a:lnTo>
                  <a:lnTo>
                    <a:pt x="68684" y="101983"/>
                  </a:lnTo>
                  <a:lnTo>
                    <a:pt x="65793" y="102496"/>
                  </a:lnTo>
                  <a:lnTo>
                    <a:pt x="62902" y="102971"/>
                  </a:lnTo>
                  <a:lnTo>
                    <a:pt x="60085" y="103520"/>
                  </a:lnTo>
                  <a:lnTo>
                    <a:pt x="57304" y="104069"/>
                  </a:lnTo>
                  <a:lnTo>
                    <a:pt x="54596" y="104618"/>
                  </a:lnTo>
                  <a:lnTo>
                    <a:pt x="51925" y="105204"/>
                  </a:lnTo>
                  <a:lnTo>
                    <a:pt x="49327" y="105789"/>
                  </a:lnTo>
                  <a:lnTo>
                    <a:pt x="46765" y="106411"/>
                  </a:lnTo>
                  <a:lnTo>
                    <a:pt x="44240" y="107033"/>
                  </a:lnTo>
                  <a:lnTo>
                    <a:pt x="41789" y="107655"/>
                  </a:lnTo>
                  <a:lnTo>
                    <a:pt x="39410" y="108314"/>
                  </a:lnTo>
                  <a:lnTo>
                    <a:pt x="37068" y="109009"/>
                  </a:lnTo>
                  <a:lnTo>
                    <a:pt x="34799" y="109668"/>
                  </a:lnTo>
                  <a:lnTo>
                    <a:pt x="32567" y="110400"/>
                  </a:lnTo>
                  <a:lnTo>
                    <a:pt x="30445" y="111095"/>
                  </a:lnTo>
                  <a:lnTo>
                    <a:pt x="28359" y="111827"/>
                  </a:lnTo>
                  <a:lnTo>
                    <a:pt x="26310" y="112559"/>
                  </a:lnTo>
                  <a:lnTo>
                    <a:pt x="24371" y="113327"/>
                  </a:lnTo>
                  <a:lnTo>
                    <a:pt x="22468" y="114095"/>
                  </a:lnTo>
                  <a:lnTo>
                    <a:pt x="20675" y="114900"/>
                  </a:lnTo>
                  <a:lnTo>
                    <a:pt x="18918" y="115669"/>
                  </a:lnTo>
                  <a:lnTo>
                    <a:pt x="17235" y="116474"/>
                  </a:lnTo>
                  <a:lnTo>
                    <a:pt x="15625" y="117316"/>
                  </a:lnTo>
                  <a:lnTo>
                    <a:pt x="14051" y="118121"/>
                  </a:lnTo>
                  <a:lnTo>
                    <a:pt x="12588" y="118962"/>
                  </a:lnTo>
                  <a:lnTo>
                    <a:pt x="11197" y="119840"/>
                  </a:lnTo>
                  <a:lnTo>
                    <a:pt x="9880" y="120682"/>
                  </a:lnTo>
                  <a:lnTo>
                    <a:pt x="8672" y="121560"/>
                  </a:lnTo>
                  <a:lnTo>
                    <a:pt x="7501" y="122438"/>
                  </a:lnTo>
                  <a:lnTo>
                    <a:pt x="6404" y="123353"/>
                  </a:lnTo>
                  <a:lnTo>
                    <a:pt x="5416" y="124268"/>
                  </a:lnTo>
                  <a:lnTo>
                    <a:pt x="4501" y="125183"/>
                  </a:lnTo>
                  <a:lnTo>
                    <a:pt x="3659" y="126098"/>
                  </a:lnTo>
                  <a:lnTo>
                    <a:pt x="2891" y="127013"/>
                  </a:lnTo>
                  <a:lnTo>
                    <a:pt x="2232" y="127964"/>
                  </a:lnTo>
                  <a:lnTo>
                    <a:pt x="1647" y="128915"/>
                  </a:lnTo>
                  <a:lnTo>
                    <a:pt x="1134" y="129867"/>
                  </a:lnTo>
                  <a:lnTo>
                    <a:pt x="732" y="130818"/>
                  </a:lnTo>
                  <a:lnTo>
                    <a:pt x="403" y="131770"/>
                  </a:lnTo>
                  <a:lnTo>
                    <a:pt x="293" y="132282"/>
                  </a:lnTo>
                  <a:lnTo>
                    <a:pt x="293" y="132355"/>
                  </a:lnTo>
                  <a:lnTo>
                    <a:pt x="285457" y="132355"/>
                  </a:lnTo>
                  <a:lnTo>
                    <a:pt x="285457" y="132282"/>
                  </a:lnTo>
                  <a:lnTo>
                    <a:pt x="285347" y="131770"/>
                  </a:lnTo>
                  <a:lnTo>
                    <a:pt x="285018" y="130818"/>
                  </a:lnTo>
                  <a:lnTo>
                    <a:pt x="284616" y="129867"/>
                  </a:lnTo>
                  <a:lnTo>
                    <a:pt x="284103" y="128915"/>
                  </a:lnTo>
                  <a:lnTo>
                    <a:pt x="283518" y="127964"/>
                  </a:lnTo>
                  <a:lnTo>
                    <a:pt x="282859" y="127013"/>
                  </a:lnTo>
                  <a:lnTo>
                    <a:pt x="282091" y="126098"/>
                  </a:lnTo>
                  <a:lnTo>
                    <a:pt x="281249" y="125183"/>
                  </a:lnTo>
                  <a:lnTo>
                    <a:pt x="280334" y="124268"/>
                  </a:lnTo>
                  <a:lnTo>
                    <a:pt x="279346" y="123353"/>
                  </a:lnTo>
                  <a:lnTo>
                    <a:pt x="278249" y="122438"/>
                  </a:lnTo>
                  <a:lnTo>
                    <a:pt x="277078" y="121560"/>
                  </a:lnTo>
                  <a:lnTo>
                    <a:pt x="275833" y="120682"/>
                  </a:lnTo>
                  <a:lnTo>
                    <a:pt x="274553" y="119840"/>
                  </a:lnTo>
                  <a:lnTo>
                    <a:pt x="273126" y="118962"/>
                  </a:lnTo>
                  <a:lnTo>
                    <a:pt x="271662" y="118121"/>
                  </a:lnTo>
                  <a:lnTo>
                    <a:pt x="270125" y="117316"/>
                  </a:lnTo>
                  <a:lnTo>
                    <a:pt x="268515" y="116474"/>
                  </a:lnTo>
                  <a:lnTo>
                    <a:pt x="266832" y="115669"/>
                  </a:lnTo>
                  <a:lnTo>
                    <a:pt x="265075" y="114900"/>
                  </a:lnTo>
                  <a:lnTo>
                    <a:pt x="263282" y="114095"/>
                  </a:lnTo>
                  <a:lnTo>
                    <a:pt x="261379" y="113327"/>
                  </a:lnTo>
                  <a:lnTo>
                    <a:pt x="259440" y="112559"/>
                  </a:lnTo>
                  <a:lnTo>
                    <a:pt x="257391" y="111827"/>
                  </a:lnTo>
                  <a:lnTo>
                    <a:pt x="255305" y="111095"/>
                  </a:lnTo>
                  <a:lnTo>
                    <a:pt x="253183" y="110400"/>
                  </a:lnTo>
                  <a:lnTo>
                    <a:pt x="250951" y="109668"/>
                  </a:lnTo>
                  <a:lnTo>
                    <a:pt x="248682" y="109009"/>
                  </a:lnTo>
                  <a:lnTo>
                    <a:pt x="246340" y="108314"/>
                  </a:lnTo>
                  <a:lnTo>
                    <a:pt x="243961" y="107655"/>
                  </a:lnTo>
                  <a:lnTo>
                    <a:pt x="241510" y="107033"/>
                  </a:lnTo>
                  <a:lnTo>
                    <a:pt x="238985" y="106411"/>
                  </a:lnTo>
                  <a:lnTo>
                    <a:pt x="236423" y="105789"/>
                  </a:lnTo>
                  <a:lnTo>
                    <a:pt x="233825" y="105204"/>
                  </a:lnTo>
                  <a:lnTo>
                    <a:pt x="231154" y="104618"/>
                  </a:lnTo>
                  <a:lnTo>
                    <a:pt x="228446" y="104069"/>
                  </a:lnTo>
                  <a:lnTo>
                    <a:pt x="225665" y="103520"/>
                  </a:lnTo>
                  <a:lnTo>
                    <a:pt x="222848" y="102971"/>
                  </a:lnTo>
                  <a:lnTo>
                    <a:pt x="219957" y="102496"/>
                  </a:lnTo>
                  <a:lnTo>
                    <a:pt x="217029" y="101983"/>
                  </a:lnTo>
                  <a:lnTo>
                    <a:pt x="214066" y="101508"/>
                  </a:lnTo>
                  <a:lnTo>
                    <a:pt x="211065" y="101069"/>
                  </a:lnTo>
                  <a:lnTo>
                    <a:pt x="208028" y="100629"/>
                  </a:lnTo>
                  <a:lnTo>
                    <a:pt x="204917" y="100227"/>
                  </a:lnTo>
                  <a:lnTo>
                    <a:pt x="201770" y="99824"/>
                  </a:lnTo>
                  <a:lnTo>
                    <a:pt x="198587" y="99459"/>
                  </a:lnTo>
                  <a:lnTo>
                    <a:pt x="195367" y="99093"/>
                  </a:lnTo>
                  <a:lnTo>
                    <a:pt x="192110" y="98763"/>
                  </a:lnTo>
                  <a:lnTo>
                    <a:pt x="188817" y="98471"/>
                  </a:lnTo>
                  <a:lnTo>
                    <a:pt x="185487" y="98178"/>
                  </a:lnTo>
                  <a:lnTo>
                    <a:pt x="182120" y="97885"/>
                  </a:lnTo>
                  <a:lnTo>
                    <a:pt x="178717" y="97665"/>
                  </a:lnTo>
                  <a:lnTo>
                    <a:pt x="175278" y="97409"/>
                  </a:lnTo>
                  <a:lnTo>
                    <a:pt x="171801" y="97226"/>
                  </a:lnTo>
                  <a:lnTo>
                    <a:pt x="168288" y="97043"/>
                  </a:lnTo>
                  <a:lnTo>
                    <a:pt x="164776" y="96897"/>
                  </a:lnTo>
                  <a:lnTo>
                    <a:pt x="161226" y="96751"/>
                  </a:lnTo>
                  <a:lnTo>
                    <a:pt x="157640" y="96641"/>
                  </a:lnTo>
                  <a:lnTo>
                    <a:pt x="154017" y="96531"/>
                  </a:lnTo>
                  <a:lnTo>
                    <a:pt x="150395" y="96495"/>
                  </a:lnTo>
                  <a:lnTo>
                    <a:pt x="146736" y="96458"/>
                  </a:lnTo>
                  <a:lnTo>
                    <a:pt x="143040" y="96421"/>
                  </a:lnTo>
                  <a:lnTo>
                    <a:pt x="150395" y="96385"/>
                  </a:lnTo>
                  <a:lnTo>
                    <a:pt x="157640" y="96275"/>
                  </a:lnTo>
                  <a:lnTo>
                    <a:pt x="164776" y="96092"/>
                  </a:lnTo>
                  <a:lnTo>
                    <a:pt x="171801" y="95836"/>
                  </a:lnTo>
                  <a:lnTo>
                    <a:pt x="178717" y="95543"/>
                  </a:lnTo>
                  <a:lnTo>
                    <a:pt x="185487" y="95141"/>
                  </a:lnTo>
                  <a:lnTo>
                    <a:pt x="192110" y="94702"/>
                  </a:lnTo>
                  <a:lnTo>
                    <a:pt x="198587" y="94189"/>
                  </a:lnTo>
                  <a:lnTo>
                    <a:pt x="204917" y="93640"/>
                  </a:lnTo>
                  <a:lnTo>
                    <a:pt x="211065" y="92982"/>
                  </a:lnTo>
                  <a:lnTo>
                    <a:pt x="217029" y="92323"/>
                  </a:lnTo>
                  <a:lnTo>
                    <a:pt x="222848" y="91591"/>
                  </a:lnTo>
                  <a:lnTo>
                    <a:pt x="228446" y="90786"/>
                  </a:lnTo>
                  <a:lnTo>
                    <a:pt x="233825" y="89945"/>
                  </a:lnTo>
                  <a:lnTo>
                    <a:pt x="238985" y="89066"/>
                  </a:lnTo>
                  <a:lnTo>
                    <a:pt x="241510" y="88591"/>
                  </a:lnTo>
                  <a:lnTo>
                    <a:pt x="243961" y="88115"/>
                  </a:lnTo>
                  <a:lnTo>
                    <a:pt x="246340" y="87639"/>
                  </a:lnTo>
                  <a:lnTo>
                    <a:pt x="248682" y="87127"/>
                  </a:lnTo>
                  <a:lnTo>
                    <a:pt x="250951" y="86615"/>
                  </a:lnTo>
                  <a:lnTo>
                    <a:pt x="253183" y="86102"/>
                  </a:lnTo>
                  <a:lnTo>
                    <a:pt x="255305" y="85553"/>
                  </a:lnTo>
                  <a:lnTo>
                    <a:pt x="257391" y="85041"/>
                  </a:lnTo>
                  <a:lnTo>
                    <a:pt x="259440" y="84456"/>
                  </a:lnTo>
                  <a:lnTo>
                    <a:pt x="261379" y="83907"/>
                  </a:lnTo>
                  <a:lnTo>
                    <a:pt x="263282" y="83358"/>
                  </a:lnTo>
                  <a:lnTo>
                    <a:pt x="265075" y="82772"/>
                  </a:lnTo>
                  <a:lnTo>
                    <a:pt x="266832" y="82187"/>
                  </a:lnTo>
                  <a:lnTo>
                    <a:pt x="268515" y="81565"/>
                  </a:lnTo>
                  <a:lnTo>
                    <a:pt x="270125" y="80979"/>
                  </a:lnTo>
                  <a:lnTo>
                    <a:pt x="271662" y="80357"/>
                  </a:lnTo>
                  <a:lnTo>
                    <a:pt x="273126" y="79735"/>
                  </a:lnTo>
                  <a:lnTo>
                    <a:pt x="274553" y="79113"/>
                  </a:lnTo>
                  <a:lnTo>
                    <a:pt x="275833" y="78455"/>
                  </a:lnTo>
                  <a:lnTo>
                    <a:pt x="277078" y="77796"/>
                  </a:lnTo>
                  <a:lnTo>
                    <a:pt x="278249" y="77137"/>
                  </a:lnTo>
                  <a:lnTo>
                    <a:pt x="279346" y="76479"/>
                  </a:lnTo>
                  <a:lnTo>
                    <a:pt x="280334" y="75820"/>
                  </a:lnTo>
                  <a:lnTo>
                    <a:pt x="281249" y="75161"/>
                  </a:lnTo>
                  <a:lnTo>
                    <a:pt x="282091" y="74466"/>
                  </a:lnTo>
                  <a:lnTo>
                    <a:pt x="282859" y="73771"/>
                  </a:lnTo>
                  <a:lnTo>
                    <a:pt x="283518" y="73075"/>
                  </a:lnTo>
                  <a:lnTo>
                    <a:pt x="284103" y="72380"/>
                  </a:lnTo>
                  <a:lnTo>
                    <a:pt x="284616" y="71685"/>
                  </a:lnTo>
                  <a:lnTo>
                    <a:pt x="285018" y="70953"/>
                  </a:lnTo>
                  <a:lnTo>
                    <a:pt x="285347" y="70221"/>
                  </a:lnTo>
                  <a:lnTo>
                    <a:pt x="285457" y="69892"/>
                  </a:lnTo>
                  <a:lnTo>
                    <a:pt x="285567" y="69526"/>
                  </a:lnTo>
                  <a:lnTo>
                    <a:pt x="285640" y="69160"/>
                  </a:lnTo>
                  <a:lnTo>
                    <a:pt x="285713" y="68794"/>
                  </a:lnTo>
                  <a:lnTo>
                    <a:pt x="285750" y="68428"/>
                  </a:lnTo>
                  <a:lnTo>
                    <a:pt x="285750" y="68062"/>
                  </a:lnTo>
                  <a:lnTo>
                    <a:pt x="285750" y="67696"/>
                  </a:lnTo>
                  <a:lnTo>
                    <a:pt x="285713" y="67330"/>
                  </a:lnTo>
                  <a:lnTo>
                    <a:pt x="285640" y="66965"/>
                  </a:lnTo>
                  <a:lnTo>
                    <a:pt x="285567" y="66599"/>
                  </a:lnTo>
                  <a:lnTo>
                    <a:pt x="285457" y="66233"/>
                  </a:lnTo>
                  <a:lnTo>
                    <a:pt x="285347" y="65867"/>
                  </a:lnTo>
                  <a:lnTo>
                    <a:pt x="285018" y="65172"/>
                  </a:lnTo>
                  <a:lnTo>
                    <a:pt x="284616" y="64440"/>
                  </a:lnTo>
                  <a:lnTo>
                    <a:pt x="284103" y="63744"/>
                  </a:lnTo>
                  <a:lnTo>
                    <a:pt x="283518" y="63049"/>
                  </a:lnTo>
                  <a:lnTo>
                    <a:pt x="282859" y="62354"/>
                  </a:lnTo>
                  <a:lnTo>
                    <a:pt x="282091" y="61659"/>
                  </a:lnTo>
                  <a:lnTo>
                    <a:pt x="281249" y="60963"/>
                  </a:lnTo>
                  <a:lnTo>
                    <a:pt x="280334" y="60305"/>
                  </a:lnTo>
                  <a:lnTo>
                    <a:pt x="279346" y="59646"/>
                  </a:lnTo>
                  <a:lnTo>
                    <a:pt x="278249" y="58987"/>
                  </a:lnTo>
                  <a:lnTo>
                    <a:pt x="277114" y="58329"/>
                  </a:lnTo>
                  <a:lnTo>
                    <a:pt x="275870" y="57670"/>
                  </a:lnTo>
                  <a:lnTo>
                    <a:pt x="274553" y="57011"/>
                  </a:lnTo>
                  <a:lnTo>
                    <a:pt x="273162" y="56389"/>
                  </a:lnTo>
                  <a:lnTo>
                    <a:pt x="271699" y="55767"/>
                  </a:lnTo>
                  <a:lnTo>
                    <a:pt x="270162" y="55145"/>
                  </a:lnTo>
                  <a:lnTo>
                    <a:pt x="268552" y="54560"/>
                  </a:lnTo>
                  <a:lnTo>
                    <a:pt x="266868" y="53938"/>
                  </a:lnTo>
                  <a:lnTo>
                    <a:pt x="265112" y="53352"/>
                  </a:lnTo>
                  <a:lnTo>
                    <a:pt x="263319" y="52767"/>
                  </a:lnTo>
                  <a:lnTo>
                    <a:pt x="261416" y="52218"/>
                  </a:lnTo>
                  <a:lnTo>
                    <a:pt x="259477" y="51669"/>
                  </a:lnTo>
                  <a:lnTo>
                    <a:pt x="257464" y="51120"/>
                  </a:lnTo>
                  <a:lnTo>
                    <a:pt x="255378" y="50571"/>
                  </a:lnTo>
                  <a:lnTo>
                    <a:pt x="253219" y="50022"/>
                  </a:lnTo>
                  <a:lnTo>
                    <a:pt x="251024" y="49510"/>
                  </a:lnTo>
                  <a:lnTo>
                    <a:pt x="248755" y="48998"/>
                  </a:lnTo>
                  <a:lnTo>
                    <a:pt x="246413" y="48522"/>
                  </a:lnTo>
                  <a:lnTo>
                    <a:pt x="244035" y="48010"/>
                  </a:lnTo>
                  <a:lnTo>
                    <a:pt x="241583" y="47534"/>
                  </a:lnTo>
                  <a:lnTo>
                    <a:pt x="239095" y="47095"/>
                  </a:lnTo>
                  <a:lnTo>
                    <a:pt x="233899" y="46180"/>
                  </a:lnTo>
                  <a:lnTo>
                    <a:pt x="228520" y="45338"/>
                  </a:lnTo>
                  <a:lnTo>
                    <a:pt x="222957" y="44570"/>
                  </a:lnTo>
                  <a:lnTo>
                    <a:pt x="217176" y="43802"/>
                  </a:lnTo>
                  <a:lnTo>
                    <a:pt x="211211" y="43143"/>
                  </a:lnTo>
                  <a:lnTo>
                    <a:pt x="205064" y="42484"/>
                  </a:lnTo>
                  <a:lnTo>
                    <a:pt x="198733" y="41935"/>
                  </a:lnTo>
                  <a:lnTo>
                    <a:pt x="192256" y="41423"/>
                  </a:lnTo>
                  <a:lnTo>
                    <a:pt x="185633" y="40984"/>
                  </a:lnTo>
                  <a:lnTo>
                    <a:pt x="178900" y="40581"/>
                  </a:lnTo>
                  <a:lnTo>
                    <a:pt x="171984" y="40289"/>
                  </a:lnTo>
                  <a:lnTo>
                    <a:pt x="164959" y="40033"/>
                  </a:lnTo>
                  <a:lnTo>
                    <a:pt x="157823" y="39850"/>
                  </a:lnTo>
                  <a:lnTo>
                    <a:pt x="150614" y="39740"/>
                  </a:lnTo>
                  <a:lnTo>
                    <a:pt x="143259" y="39667"/>
                  </a:lnTo>
                  <a:lnTo>
                    <a:pt x="150614" y="39667"/>
                  </a:lnTo>
                  <a:lnTo>
                    <a:pt x="157823" y="39557"/>
                  </a:lnTo>
                  <a:lnTo>
                    <a:pt x="164959" y="39447"/>
                  </a:lnTo>
                  <a:lnTo>
                    <a:pt x="171984" y="39264"/>
                  </a:lnTo>
                  <a:lnTo>
                    <a:pt x="178900" y="39045"/>
                  </a:lnTo>
                  <a:lnTo>
                    <a:pt x="185633" y="38788"/>
                  </a:lnTo>
                  <a:lnTo>
                    <a:pt x="192256" y="38459"/>
                  </a:lnTo>
                  <a:lnTo>
                    <a:pt x="198733" y="38093"/>
                  </a:lnTo>
                  <a:lnTo>
                    <a:pt x="205064" y="37691"/>
                  </a:lnTo>
                  <a:lnTo>
                    <a:pt x="211211" y="37252"/>
                  </a:lnTo>
                  <a:lnTo>
                    <a:pt x="217176" y="36776"/>
                  </a:lnTo>
                  <a:lnTo>
                    <a:pt x="222957" y="36264"/>
                  </a:lnTo>
                  <a:lnTo>
                    <a:pt x="228520" y="35715"/>
                  </a:lnTo>
                  <a:lnTo>
                    <a:pt x="233899" y="35129"/>
                  </a:lnTo>
                  <a:lnTo>
                    <a:pt x="239095" y="34507"/>
                  </a:lnTo>
                  <a:lnTo>
                    <a:pt x="244035" y="33848"/>
                  </a:lnTo>
                  <a:lnTo>
                    <a:pt x="248755" y="33153"/>
                  </a:lnTo>
                  <a:lnTo>
                    <a:pt x="253219" y="32458"/>
                  </a:lnTo>
                  <a:lnTo>
                    <a:pt x="257464" y="31690"/>
                  </a:lnTo>
                  <a:lnTo>
                    <a:pt x="261416" y="30921"/>
                  </a:lnTo>
                  <a:lnTo>
                    <a:pt x="265112" y="30116"/>
                  </a:lnTo>
                  <a:lnTo>
                    <a:pt x="266868" y="29714"/>
                  </a:lnTo>
                  <a:lnTo>
                    <a:pt x="268552" y="29274"/>
                  </a:lnTo>
                  <a:lnTo>
                    <a:pt x="270162" y="28872"/>
                  </a:lnTo>
                  <a:lnTo>
                    <a:pt x="271699" y="28433"/>
                  </a:lnTo>
                  <a:lnTo>
                    <a:pt x="273162" y="27994"/>
                  </a:lnTo>
                  <a:lnTo>
                    <a:pt x="274553" y="27555"/>
                  </a:lnTo>
                  <a:lnTo>
                    <a:pt x="275870" y="27115"/>
                  </a:lnTo>
                  <a:lnTo>
                    <a:pt x="277114" y="26640"/>
                  </a:lnTo>
                  <a:lnTo>
                    <a:pt x="278249" y="26201"/>
                  </a:lnTo>
                  <a:lnTo>
                    <a:pt x="279346" y="25725"/>
                  </a:lnTo>
                  <a:lnTo>
                    <a:pt x="280334" y="25249"/>
                  </a:lnTo>
                  <a:lnTo>
                    <a:pt x="281249" y="24774"/>
                  </a:lnTo>
                  <a:lnTo>
                    <a:pt x="282091" y="24298"/>
                  </a:lnTo>
                  <a:lnTo>
                    <a:pt x="282859" y="23822"/>
                  </a:lnTo>
                  <a:lnTo>
                    <a:pt x="283518" y="23346"/>
                  </a:lnTo>
                  <a:lnTo>
                    <a:pt x="284103" y="22871"/>
                  </a:lnTo>
                  <a:lnTo>
                    <a:pt x="284616" y="22358"/>
                  </a:lnTo>
                  <a:lnTo>
                    <a:pt x="285018" y="21846"/>
                  </a:lnTo>
                  <a:lnTo>
                    <a:pt x="285347" y="21371"/>
                  </a:lnTo>
                  <a:lnTo>
                    <a:pt x="285567" y="20858"/>
                  </a:lnTo>
                  <a:lnTo>
                    <a:pt x="285640" y="20602"/>
                  </a:lnTo>
                  <a:lnTo>
                    <a:pt x="285713" y="20346"/>
                  </a:lnTo>
                  <a:lnTo>
                    <a:pt x="285750" y="20090"/>
                  </a:lnTo>
                  <a:lnTo>
                    <a:pt x="285750" y="19834"/>
                  </a:lnTo>
                  <a:lnTo>
                    <a:pt x="285750" y="19577"/>
                  </a:lnTo>
                  <a:lnTo>
                    <a:pt x="285713" y="19321"/>
                  </a:lnTo>
                  <a:lnTo>
                    <a:pt x="285640" y="19065"/>
                  </a:lnTo>
                  <a:lnTo>
                    <a:pt x="285567" y="18809"/>
                  </a:lnTo>
                  <a:lnTo>
                    <a:pt x="285347" y="18297"/>
                  </a:lnTo>
                  <a:lnTo>
                    <a:pt x="285018" y="17821"/>
                  </a:lnTo>
                  <a:lnTo>
                    <a:pt x="284616" y="17309"/>
                  </a:lnTo>
                  <a:lnTo>
                    <a:pt x="284103" y="16833"/>
                  </a:lnTo>
                  <a:lnTo>
                    <a:pt x="283518" y="16321"/>
                  </a:lnTo>
                  <a:lnTo>
                    <a:pt x="282859" y="15845"/>
                  </a:lnTo>
                  <a:lnTo>
                    <a:pt x="282091" y="15369"/>
                  </a:lnTo>
                  <a:lnTo>
                    <a:pt x="281249" y="14894"/>
                  </a:lnTo>
                  <a:lnTo>
                    <a:pt x="280334" y="14418"/>
                  </a:lnTo>
                  <a:lnTo>
                    <a:pt x="279310" y="13942"/>
                  </a:lnTo>
                  <a:lnTo>
                    <a:pt x="278249" y="13467"/>
                  </a:lnTo>
                  <a:lnTo>
                    <a:pt x="277078" y="13027"/>
                  </a:lnTo>
                  <a:lnTo>
                    <a:pt x="275833" y="12552"/>
                  </a:lnTo>
                  <a:lnTo>
                    <a:pt x="274516" y="12113"/>
                  </a:lnTo>
                  <a:lnTo>
                    <a:pt x="273126" y="11674"/>
                  </a:lnTo>
                  <a:lnTo>
                    <a:pt x="271662" y="11234"/>
                  </a:lnTo>
                  <a:lnTo>
                    <a:pt x="270125" y="10795"/>
                  </a:lnTo>
                  <a:lnTo>
                    <a:pt x="268515" y="10393"/>
                  </a:lnTo>
                  <a:lnTo>
                    <a:pt x="266832" y="9954"/>
                  </a:lnTo>
                  <a:lnTo>
                    <a:pt x="265075" y="9551"/>
                  </a:lnTo>
                  <a:lnTo>
                    <a:pt x="261343" y="8746"/>
                  </a:lnTo>
                  <a:lnTo>
                    <a:pt x="257354" y="7978"/>
                  </a:lnTo>
                  <a:lnTo>
                    <a:pt x="253110" y="7209"/>
                  </a:lnTo>
                  <a:lnTo>
                    <a:pt x="248645" y="6477"/>
                  </a:lnTo>
                  <a:lnTo>
                    <a:pt x="243888" y="5819"/>
                  </a:lnTo>
                  <a:lnTo>
                    <a:pt x="238948" y="5160"/>
                  </a:lnTo>
                  <a:lnTo>
                    <a:pt x="233752" y="4538"/>
                  </a:lnTo>
                  <a:lnTo>
                    <a:pt x="228373" y="3953"/>
                  </a:lnTo>
                  <a:lnTo>
                    <a:pt x="222738" y="3367"/>
                  </a:lnTo>
                  <a:lnTo>
                    <a:pt x="216956" y="2855"/>
                  </a:lnTo>
                  <a:lnTo>
                    <a:pt x="210992" y="2379"/>
                  </a:lnTo>
                  <a:lnTo>
                    <a:pt x="204808" y="1940"/>
                  </a:lnTo>
                  <a:lnTo>
                    <a:pt x="198477" y="1537"/>
                  </a:lnTo>
                  <a:lnTo>
                    <a:pt x="192000" y="1208"/>
                  </a:lnTo>
                  <a:lnTo>
                    <a:pt x="185377" y="879"/>
                  </a:lnTo>
                  <a:lnTo>
                    <a:pt x="178571" y="623"/>
                  </a:lnTo>
                  <a:lnTo>
                    <a:pt x="171655" y="403"/>
                  </a:lnTo>
                  <a:lnTo>
                    <a:pt x="164629" y="220"/>
                  </a:lnTo>
                  <a:lnTo>
                    <a:pt x="157494" y="110"/>
                  </a:lnTo>
                  <a:lnTo>
                    <a:pt x="150212" y="37"/>
                  </a:lnTo>
                  <a:lnTo>
                    <a:pt x="14285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59"/>
            <p:cNvSpPr/>
            <p:nvPr/>
          </p:nvSpPr>
          <p:spPr>
            <a:xfrm>
              <a:off x="238125" y="940050"/>
              <a:ext cx="7143750" cy="526025"/>
            </a:xfrm>
            <a:custGeom>
              <a:rect b="b" l="l" r="r" t="t"/>
              <a:pathLst>
                <a:path extrusionOk="0" h="21041" w="285750">
                  <a:moveTo>
                    <a:pt x="135538" y="0"/>
                  </a:moveTo>
                  <a:lnTo>
                    <a:pt x="128256" y="37"/>
                  </a:lnTo>
                  <a:lnTo>
                    <a:pt x="121121" y="110"/>
                  </a:lnTo>
                  <a:lnTo>
                    <a:pt x="114095" y="220"/>
                  </a:lnTo>
                  <a:lnTo>
                    <a:pt x="107179" y="329"/>
                  </a:lnTo>
                  <a:lnTo>
                    <a:pt x="100373" y="476"/>
                  </a:lnTo>
                  <a:lnTo>
                    <a:pt x="93750" y="622"/>
                  </a:lnTo>
                  <a:lnTo>
                    <a:pt x="87273" y="842"/>
                  </a:lnTo>
                  <a:lnTo>
                    <a:pt x="80942" y="1025"/>
                  </a:lnTo>
                  <a:lnTo>
                    <a:pt x="74758" y="1281"/>
                  </a:lnTo>
                  <a:lnTo>
                    <a:pt x="68794" y="1537"/>
                  </a:lnTo>
                  <a:lnTo>
                    <a:pt x="62976" y="1793"/>
                  </a:lnTo>
                  <a:lnTo>
                    <a:pt x="57377" y="2086"/>
                  </a:lnTo>
                  <a:lnTo>
                    <a:pt x="51998" y="2415"/>
                  </a:lnTo>
                  <a:lnTo>
                    <a:pt x="46802" y="2744"/>
                  </a:lnTo>
                  <a:lnTo>
                    <a:pt x="41862" y="3074"/>
                  </a:lnTo>
                  <a:lnTo>
                    <a:pt x="37105" y="3440"/>
                  </a:lnTo>
                  <a:lnTo>
                    <a:pt x="32640" y="3842"/>
                  </a:lnTo>
                  <a:lnTo>
                    <a:pt x="28396" y="4208"/>
                  </a:lnTo>
                  <a:lnTo>
                    <a:pt x="24407" y="4647"/>
                  </a:lnTo>
                  <a:lnTo>
                    <a:pt x="20675" y="5050"/>
                  </a:lnTo>
                  <a:lnTo>
                    <a:pt x="17235" y="5489"/>
                  </a:lnTo>
                  <a:lnTo>
                    <a:pt x="14088" y="5965"/>
                  </a:lnTo>
                  <a:lnTo>
                    <a:pt x="11234" y="6440"/>
                  </a:lnTo>
                  <a:lnTo>
                    <a:pt x="8672" y="6916"/>
                  </a:lnTo>
                  <a:lnTo>
                    <a:pt x="6440" y="7392"/>
                  </a:lnTo>
                  <a:lnTo>
                    <a:pt x="5416" y="7648"/>
                  </a:lnTo>
                  <a:lnTo>
                    <a:pt x="4501" y="7904"/>
                  </a:lnTo>
                  <a:lnTo>
                    <a:pt x="3659" y="8160"/>
                  </a:lnTo>
                  <a:lnTo>
                    <a:pt x="2891" y="8380"/>
                  </a:lnTo>
                  <a:lnTo>
                    <a:pt x="2232" y="8672"/>
                  </a:lnTo>
                  <a:lnTo>
                    <a:pt x="1647" y="8929"/>
                  </a:lnTo>
                  <a:lnTo>
                    <a:pt x="1134" y="9185"/>
                  </a:lnTo>
                  <a:lnTo>
                    <a:pt x="732" y="9441"/>
                  </a:lnTo>
                  <a:lnTo>
                    <a:pt x="403" y="9697"/>
                  </a:lnTo>
                  <a:lnTo>
                    <a:pt x="183" y="9990"/>
                  </a:lnTo>
                  <a:lnTo>
                    <a:pt x="37" y="10246"/>
                  </a:lnTo>
                  <a:lnTo>
                    <a:pt x="0" y="10392"/>
                  </a:lnTo>
                  <a:lnTo>
                    <a:pt x="0" y="10502"/>
                  </a:lnTo>
                  <a:lnTo>
                    <a:pt x="0" y="10648"/>
                  </a:lnTo>
                  <a:lnTo>
                    <a:pt x="37" y="10795"/>
                  </a:lnTo>
                  <a:lnTo>
                    <a:pt x="183" y="11051"/>
                  </a:lnTo>
                  <a:lnTo>
                    <a:pt x="403" y="11344"/>
                  </a:lnTo>
                  <a:lnTo>
                    <a:pt x="732" y="11600"/>
                  </a:lnTo>
                  <a:lnTo>
                    <a:pt x="1134" y="11856"/>
                  </a:lnTo>
                  <a:lnTo>
                    <a:pt x="1647" y="12112"/>
                  </a:lnTo>
                  <a:lnTo>
                    <a:pt x="2232" y="12368"/>
                  </a:lnTo>
                  <a:lnTo>
                    <a:pt x="2891" y="12624"/>
                  </a:lnTo>
                  <a:lnTo>
                    <a:pt x="3659" y="12880"/>
                  </a:lnTo>
                  <a:lnTo>
                    <a:pt x="4501" y="13137"/>
                  </a:lnTo>
                  <a:lnTo>
                    <a:pt x="5416" y="13393"/>
                  </a:lnTo>
                  <a:lnTo>
                    <a:pt x="6440" y="13649"/>
                  </a:lnTo>
                  <a:lnTo>
                    <a:pt x="8672" y="14125"/>
                  </a:lnTo>
                  <a:lnTo>
                    <a:pt x="11234" y="14600"/>
                  </a:lnTo>
                  <a:lnTo>
                    <a:pt x="14088" y="15076"/>
                  </a:lnTo>
                  <a:lnTo>
                    <a:pt x="17235" y="15515"/>
                  </a:lnTo>
                  <a:lnTo>
                    <a:pt x="20675" y="15954"/>
                  </a:lnTo>
                  <a:lnTo>
                    <a:pt x="24407" y="16393"/>
                  </a:lnTo>
                  <a:lnTo>
                    <a:pt x="28396" y="16796"/>
                  </a:lnTo>
                  <a:lnTo>
                    <a:pt x="32640" y="17198"/>
                  </a:lnTo>
                  <a:lnTo>
                    <a:pt x="37105" y="17601"/>
                  </a:lnTo>
                  <a:lnTo>
                    <a:pt x="41862" y="17967"/>
                  </a:lnTo>
                  <a:lnTo>
                    <a:pt x="46802" y="18296"/>
                  </a:lnTo>
                  <a:lnTo>
                    <a:pt x="51998" y="18625"/>
                  </a:lnTo>
                  <a:lnTo>
                    <a:pt x="57377" y="18955"/>
                  </a:lnTo>
                  <a:lnTo>
                    <a:pt x="62976" y="19248"/>
                  </a:lnTo>
                  <a:lnTo>
                    <a:pt x="68794" y="19504"/>
                  </a:lnTo>
                  <a:lnTo>
                    <a:pt x="74758" y="19760"/>
                  </a:lnTo>
                  <a:lnTo>
                    <a:pt x="80942" y="19979"/>
                  </a:lnTo>
                  <a:lnTo>
                    <a:pt x="87273" y="20199"/>
                  </a:lnTo>
                  <a:lnTo>
                    <a:pt x="93750" y="20382"/>
                  </a:lnTo>
                  <a:lnTo>
                    <a:pt x="100373" y="20565"/>
                  </a:lnTo>
                  <a:lnTo>
                    <a:pt x="107179" y="20711"/>
                  </a:lnTo>
                  <a:lnTo>
                    <a:pt x="114095" y="20821"/>
                  </a:lnTo>
                  <a:lnTo>
                    <a:pt x="121121" y="20931"/>
                  </a:lnTo>
                  <a:lnTo>
                    <a:pt x="128256" y="20967"/>
                  </a:lnTo>
                  <a:lnTo>
                    <a:pt x="135538" y="21004"/>
                  </a:lnTo>
                  <a:lnTo>
                    <a:pt x="142857" y="21041"/>
                  </a:lnTo>
                  <a:lnTo>
                    <a:pt x="150212" y="21004"/>
                  </a:lnTo>
                  <a:lnTo>
                    <a:pt x="157494" y="20967"/>
                  </a:lnTo>
                  <a:lnTo>
                    <a:pt x="164629" y="20931"/>
                  </a:lnTo>
                  <a:lnTo>
                    <a:pt x="171655" y="20821"/>
                  </a:lnTo>
                  <a:lnTo>
                    <a:pt x="178571" y="20711"/>
                  </a:lnTo>
                  <a:lnTo>
                    <a:pt x="185377" y="20565"/>
                  </a:lnTo>
                  <a:lnTo>
                    <a:pt x="192000" y="20382"/>
                  </a:lnTo>
                  <a:lnTo>
                    <a:pt x="198477" y="20199"/>
                  </a:lnTo>
                  <a:lnTo>
                    <a:pt x="204808" y="19979"/>
                  </a:lnTo>
                  <a:lnTo>
                    <a:pt x="210992" y="19760"/>
                  </a:lnTo>
                  <a:lnTo>
                    <a:pt x="216956" y="19504"/>
                  </a:lnTo>
                  <a:lnTo>
                    <a:pt x="222738" y="19248"/>
                  </a:lnTo>
                  <a:lnTo>
                    <a:pt x="228373" y="18955"/>
                  </a:lnTo>
                  <a:lnTo>
                    <a:pt x="233752" y="18625"/>
                  </a:lnTo>
                  <a:lnTo>
                    <a:pt x="238948" y="18296"/>
                  </a:lnTo>
                  <a:lnTo>
                    <a:pt x="243888" y="17967"/>
                  </a:lnTo>
                  <a:lnTo>
                    <a:pt x="248645" y="17601"/>
                  </a:lnTo>
                  <a:lnTo>
                    <a:pt x="253110" y="17198"/>
                  </a:lnTo>
                  <a:lnTo>
                    <a:pt x="257354" y="16796"/>
                  </a:lnTo>
                  <a:lnTo>
                    <a:pt x="261343" y="16393"/>
                  </a:lnTo>
                  <a:lnTo>
                    <a:pt x="265075" y="15954"/>
                  </a:lnTo>
                  <a:lnTo>
                    <a:pt x="268515" y="15515"/>
                  </a:lnTo>
                  <a:lnTo>
                    <a:pt x="271662" y="15076"/>
                  </a:lnTo>
                  <a:lnTo>
                    <a:pt x="274516" y="14600"/>
                  </a:lnTo>
                  <a:lnTo>
                    <a:pt x="277078" y="14125"/>
                  </a:lnTo>
                  <a:lnTo>
                    <a:pt x="279310" y="13649"/>
                  </a:lnTo>
                  <a:lnTo>
                    <a:pt x="280334" y="13393"/>
                  </a:lnTo>
                  <a:lnTo>
                    <a:pt x="281249" y="13137"/>
                  </a:lnTo>
                  <a:lnTo>
                    <a:pt x="282091" y="12880"/>
                  </a:lnTo>
                  <a:lnTo>
                    <a:pt x="282859" y="12624"/>
                  </a:lnTo>
                  <a:lnTo>
                    <a:pt x="283518" y="12368"/>
                  </a:lnTo>
                  <a:lnTo>
                    <a:pt x="284103" y="12112"/>
                  </a:lnTo>
                  <a:lnTo>
                    <a:pt x="284616" y="11856"/>
                  </a:lnTo>
                  <a:lnTo>
                    <a:pt x="285018" y="11600"/>
                  </a:lnTo>
                  <a:lnTo>
                    <a:pt x="285347" y="11344"/>
                  </a:lnTo>
                  <a:lnTo>
                    <a:pt x="285567" y="11051"/>
                  </a:lnTo>
                  <a:lnTo>
                    <a:pt x="285713" y="10795"/>
                  </a:lnTo>
                  <a:lnTo>
                    <a:pt x="285750" y="10648"/>
                  </a:lnTo>
                  <a:lnTo>
                    <a:pt x="285750" y="10502"/>
                  </a:lnTo>
                  <a:lnTo>
                    <a:pt x="285750" y="10392"/>
                  </a:lnTo>
                  <a:lnTo>
                    <a:pt x="285713" y="10246"/>
                  </a:lnTo>
                  <a:lnTo>
                    <a:pt x="285567" y="9990"/>
                  </a:lnTo>
                  <a:lnTo>
                    <a:pt x="285347" y="9697"/>
                  </a:lnTo>
                  <a:lnTo>
                    <a:pt x="285018" y="9441"/>
                  </a:lnTo>
                  <a:lnTo>
                    <a:pt x="284616" y="9185"/>
                  </a:lnTo>
                  <a:lnTo>
                    <a:pt x="284103" y="8929"/>
                  </a:lnTo>
                  <a:lnTo>
                    <a:pt x="283518" y="8672"/>
                  </a:lnTo>
                  <a:lnTo>
                    <a:pt x="282859" y="8380"/>
                  </a:lnTo>
                  <a:lnTo>
                    <a:pt x="282091" y="8160"/>
                  </a:lnTo>
                  <a:lnTo>
                    <a:pt x="281249" y="7904"/>
                  </a:lnTo>
                  <a:lnTo>
                    <a:pt x="280334" y="7648"/>
                  </a:lnTo>
                  <a:lnTo>
                    <a:pt x="279310" y="7392"/>
                  </a:lnTo>
                  <a:lnTo>
                    <a:pt x="277078" y="6916"/>
                  </a:lnTo>
                  <a:lnTo>
                    <a:pt x="274516" y="6440"/>
                  </a:lnTo>
                  <a:lnTo>
                    <a:pt x="271662" y="5965"/>
                  </a:lnTo>
                  <a:lnTo>
                    <a:pt x="268515" y="5489"/>
                  </a:lnTo>
                  <a:lnTo>
                    <a:pt x="265075" y="5050"/>
                  </a:lnTo>
                  <a:lnTo>
                    <a:pt x="261343" y="4647"/>
                  </a:lnTo>
                  <a:lnTo>
                    <a:pt x="257354" y="4208"/>
                  </a:lnTo>
                  <a:lnTo>
                    <a:pt x="253110" y="3842"/>
                  </a:lnTo>
                  <a:lnTo>
                    <a:pt x="248645" y="3440"/>
                  </a:lnTo>
                  <a:lnTo>
                    <a:pt x="243888" y="3074"/>
                  </a:lnTo>
                  <a:lnTo>
                    <a:pt x="238948" y="2744"/>
                  </a:lnTo>
                  <a:lnTo>
                    <a:pt x="233752" y="2415"/>
                  </a:lnTo>
                  <a:lnTo>
                    <a:pt x="228373" y="2086"/>
                  </a:lnTo>
                  <a:lnTo>
                    <a:pt x="222738" y="1793"/>
                  </a:lnTo>
                  <a:lnTo>
                    <a:pt x="216956" y="1537"/>
                  </a:lnTo>
                  <a:lnTo>
                    <a:pt x="210992" y="1281"/>
                  </a:lnTo>
                  <a:lnTo>
                    <a:pt x="204808" y="1025"/>
                  </a:lnTo>
                  <a:lnTo>
                    <a:pt x="198477" y="842"/>
                  </a:lnTo>
                  <a:lnTo>
                    <a:pt x="192000" y="622"/>
                  </a:lnTo>
                  <a:lnTo>
                    <a:pt x="185377" y="476"/>
                  </a:lnTo>
                  <a:lnTo>
                    <a:pt x="178571" y="329"/>
                  </a:lnTo>
                  <a:lnTo>
                    <a:pt x="171655" y="220"/>
                  </a:lnTo>
                  <a:lnTo>
                    <a:pt x="164629" y="110"/>
                  </a:lnTo>
                  <a:lnTo>
                    <a:pt x="157494" y="37"/>
                  </a:lnTo>
                  <a:lnTo>
                    <a:pt x="15021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0" name="Google Shape;1010;p59"/>
          <p:cNvSpPr txBox="1"/>
          <p:nvPr>
            <p:ph type="title"/>
          </p:nvPr>
        </p:nvSpPr>
        <p:spPr>
          <a:xfrm>
            <a:off x="914400" y="2315400"/>
            <a:ext cx="7315200" cy="512700"/>
          </a:xfrm>
          <a:prstGeom prst="rect">
            <a:avLst/>
          </a:prstGeom>
        </p:spPr>
        <p:txBody>
          <a:bodyPr anchorCtr="0" anchor="ctr" bIns="0" lIns="0" spcFirstLastPara="1" rIns="0" wrap="square" tIns="0">
            <a:noAutofit/>
          </a:bodyPr>
          <a:lstStyle>
            <a:lvl1pPr lvl="0" algn="ctr">
              <a:spcBef>
                <a:spcPts val="0"/>
              </a:spcBef>
              <a:spcAft>
                <a:spcPts val="0"/>
              </a:spcAft>
              <a:buClr>
                <a:schemeClr val="lt1"/>
              </a:buClr>
              <a:buSzPts val="5000"/>
              <a:buNone/>
              <a:defRPr sz="5000">
                <a:solidFill>
                  <a:schemeClr val="lt1"/>
                </a:solidFill>
              </a:defRPr>
            </a:lvl1pPr>
            <a:lvl2pPr lvl="1" algn="ctr">
              <a:spcBef>
                <a:spcPts val="0"/>
              </a:spcBef>
              <a:spcAft>
                <a:spcPts val="0"/>
              </a:spcAft>
              <a:buClr>
                <a:schemeClr val="lt1"/>
              </a:buClr>
              <a:buSzPts val="5000"/>
              <a:buNone/>
              <a:defRPr sz="5000">
                <a:solidFill>
                  <a:schemeClr val="lt1"/>
                </a:solidFill>
              </a:defRPr>
            </a:lvl2pPr>
            <a:lvl3pPr lvl="2" algn="ctr">
              <a:spcBef>
                <a:spcPts val="0"/>
              </a:spcBef>
              <a:spcAft>
                <a:spcPts val="0"/>
              </a:spcAft>
              <a:buClr>
                <a:schemeClr val="lt1"/>
              </a:buClr>
              <a:buSzPts val="5000"/>
              <a:buNone/>
              <a:defRPr sz="5000">
                <a:solidFill>
                  <a:schemeClr val="lt1"/>
                </a:solidFill>
              </a:defRPr>
            </a:lvl3pPr>
            <a:lvl4pPr lvl="3" algn="ctr">
              <a:spcBef>
                <a:spcPts val="0"/>
              </a:spcBef>
              <a:spcAft>
                <a:spcPts val="0"/>
              </a:spcAft>
              <a:buClr>
                <a:schemeClr val="lt1"/>
              </a:buClr>
              <a:buSzPts val="5000"/>
              <a:buNone/>
              <a:defRPr sz="5000">
                <a:solidFill>
                  <a:schemeClr val="lt1"/>
                </a:solidFill>
              </a:defRPr>
            </a:lvl4pPr>
            <a:lvl5pPr lvl="4" algn="ctr">
              <a:spcBef>
                <a:spcPts val="0"/>
              </a:spcBef>
              <a:spcAft>
                <a:spcPts val="0"/>
              </a:spcAft>
              <a:buClr>
                <a:schemeClr val="lt1"/>
              </a:buClr>
              <a:buSzPts val="5000"/>
              <a:buNone/>
              <a:defRPr sz="5000">
                <a:solidFill>
                  <a:schemeClr val="lt1"/>
                </a:solidFill>
              </a:defRPr>
            </a:lvl5pPr>
            <a:lvl6pPr lvl="5" algn="ctr">
              <a:spcBef>
                <a:spcPts val="0"/>
              </a:spcBef>
              <a:spcAft>
                <a:spcPts val="0"/>
              </a:spcAft>
              <a:buClr>
                <a:schemeClr val="lt1"/>
              </a:buClr>
              <a:buSzPts val="5000"/>
              <a:buNone/>
              <a:defRPr sz="5000">
                <a:solidFill>
                  <a:schemeClr val="lt1"/>
                </a:solidFill>
              </a:defRPr>
            </a:lvl6pPr>
            <a:lvl7pPr lvl="6" algn="ctr">
              <a:spcBef>
                <a:spcPts val="0"/>
              </a:spcBef>
              <a:spcAft>
                <a:spcPts val="0"/>
              </a:spcAft>
              <a:buClr>
                <a:schemeClr val="lt1"/>
              </a:buClr>
              <a:buSzPts val="5000"/>
              <a:buNone/>
              <a:defRPr sz="5000">
                <a:solidFill>
                  <a:schemeClr val="lt1"/>
                </a:solidFill>
              </a:defRPr>
            </a:lvl7pPr>
            <a:lvl8pPr lvl="7" algn="ctr">
              <a:spcBef>
                <a:spcPts val="0"/>
              </a:spcBef>
              <a:spcAft>
                <a:spcPts val="0"/>
              </a:spcAft>
              <a:buClr>
                <a:schemeClr val="lt1"/>
              </a:buClr>
              <a:buSzPts val="5000"/>
              <a:buNone/>
              <a:defRPr sz="5000">
                <a:solidFill>
                  <a:schemeClr val="lt1"/>
                </a:solidFill>
              </a:defRPr>
            </a:lvl8pPr>
            <a:lvl9pPr lvl="8" algn="ctr">
              <a:spcBef>
                <a:spcPts val="0"/>
              </a:spcBef>
              <a:spcAft>
                <a:spcPts val="0"/>
              </a:spcAft>
              <a:buClr>
                <a:schemeClr val="lt1"/>
              </a:buClr>
              <a:buSzPts val="5000"/>
              <a:buNone/>
              <a:defRPr sz="5000">
                <a:solidFill>
                  <a:schemeClr val="lt1"/>
                </a:solidFill>
              </a:defRPr>
            </a:lvl9pPr>
          </a:lstStyle>
          <a:p/>
        </p:txBody>
      </p:sp>
      <p:grpSp>
        <p:nvGrpSpPr>
          <p:cNvPr id="1011" name="Google Shape;1011;p59"/>
          <p:cNvGrpSpPr/>
          <p:nvPr/>
        </p:nvGrpSpPr>
        <p:grpSpPr>
          <a:xfrm>
            <a:off x="4184469" y="4765857"/>
            <a:ext cx="775059" cy="176438"/>
            <a:chOff x="1138300" y="2252975"/>
            <a:chExt cx="5334200" cy="1214300"/>
          </a:xfrm>
        </p:grpSpPr>
        <p:sp>
          <p:nvSpPr>
            <p:cNvPr id="1012" name="Google Shape;1012;p59"/>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59"/>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59"/>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59"/>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59"/>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59"/>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2">
  <p:cSld name="CUSTOM_1_3">
    <p:bg>
      <p:bgPr>
        <a:solidFill>
          <a:srgbClr val="367FEE"/>
        </a:solidFill>
      </p:bgPr>
    </p:bg>
    <p:spTree>
      <p:nvGrpSpPr>
        <p:cNvPr id="1018" name="Shape 1018"/>
        <p:cNvGrpSpPr/>
        <p:nvPr/>
      </p:nvGrpSpPr>
      <p:grpSpPr>
        <a:xfrm>
          <a:off x="0" y="0"/>
          <a:ext cx="0" cy="0"/>
          <a:chOff x="0" y="0"/>
          <a:chExt cx="0" cy="0"/>
        </a:xfrm>
      </p:grpSpPr>
      <p:grpSp>
        <p:nvGrpSpPr>
          <p:cNvPr id="1019" name="Google Shape;1019;p60"/>
          <p:cNvGrpSpPr/>
          <p:nvPr/>
        </p:nvGrpSpPr>
        <p:grpSpPr>
          <a:xfrm rot="10800000">
            <a:off x="475" y="218"/>
            <a:ext cx="9144000" cy="5143334"/>
            <a:chOff x="238125" y="940050"/>
            <a:chExt cx="7143750" cy="3834875"/>
          </a:xfrm>
        </p:grpSpPr>
        <p:sp>
          <p:nvSpPr>
            <p:cNvPr id="1020" name="Google Shape;1020;p60"/>
            <p:cNvSpPr/>
            <p:nvPr/>
          </p:nvSpPr>
          <p:spPr>
            <a:xfrm>
              <a:off x="238125" y="1466050"/>
              <a:ext cx="7143750" cy="3308875"/>
            </a:xfrm>
            <a:custGeom>
              <a:rect b="b" l="l" r="r" t="t"/>
              <a:pathLst>
                <a:path extrusionOk="0" h="132355" w="285750">
                  <a:moveTo>
                    <a:pt x="142857" y="1"/>
                  </a:moveTo>
                  <a:lnTo>
                    <a:pt x="135538" y="37"/>
                  </a:lnTo>
                  <a:lnTo>
                    <a:pt x="128256" y="110"/>
                  </a:lnTo>
                  <a:lnTo>
                    <a:pt x="121121" y="220"/>
                  </a:lnTo>
                  <a:lnTo>
                    <a:pt x="114095" y="403"/>
                  </a:lnTo>
                  <a:lnTo>
                    <a:pt x="107179" y="623"/>
                  </a:lnTo>
                  <a:lnTo>
                    <a:pt x="100373" y="879"/>
                  </a:lnTo>
                  <a:lnTo>
                    <a:pt x="93750" y="1208"/>
                  </a:lnTo>
                  <a:lnTo>
                    <a:pt x="87273" y="1537"/>
                  </a:lnTo>
                  <a:lnTo>
                    <a:pt x="80942" y="1940"/>
                  </a:lnTo>
                  <a:lnTo>
                    <a:pt x="74758" y="2379"/>
                  </a:lnTo>
                  <a:lnTo>
                    <a:pt x="68794" y="2855"/>
                  </a:lnTo>
                  <a:lnTo>
                    <a:pt x="62976" y="3367"/>
                  </a:lnTo>
                  <a:lnTo>
                    <a:pt x="57377" y="3953"/>
                  </a:lnTo>
                  <a:lnTo>
                    <a:pt x="51998" y="4538"/>
                  </a:lnTo>
                  <a:lnTo>
                    <a:pt x="46802" y="5160"/>
                  </a:lnTo>
                  <a:lnTo>
                    <a:pt x="41862" y="5819"/>
                  </a:lnTo>
                  <a:lnTo>
                    <a:pt x="37105" y="6477"/>
                  </a:lnTo>
                  <a:lnTo>
                    <a:pt x="32640" y="7209"/>
                  </a:lnTo>
                  <a:lnTo>
                    <a:pt x="28396" y="7978"/>
                  </a:lnTo>
                  <a:lnTo>
                    <a:pt x="24407" y="8746"/>
                  </a:lnTo>
                  <a:lnTo>
                    <a:pt x="20675" y="9551"/>
                  </a:lnTo>
                  <a:lnTo>
                    <a:pt x="18918" y="9954"/>
                  </a:lnTo>
                  <a:lnTo>
                    <a:pt x="17235" y="10393"/>
                  </a:lnTo>
                  <a:lnTo>
                    <a:pt x="15625" y="10795"/>
                  </a:lnTo>
                  <a:lnTo>
                    <a:pt x="14088" y="11234"/>
                  </a:lnTo>
                  <a:lnTo>
                    <a:pt x="12624" y="11674"/>
                  </a:lnTo>
                  <a:lnTo>
                    <a:pt x="11234" y="12113"/>
                  </a:lnTo>
                  <a:lnTo>
                    <a:pt x="9917" y="12552"/>
                  </a:lnTo>
                  <a:lnTo>
                    <a:pt x="8672" y="13027"/>
                  </a:lnTo>
                  <a:lnTo>
                    <a:pt x="7501" y="13467"/>
                  </a:lnTo>
                  <a:lnTo>
                    <a:pt x="6440" y="13942"/>
                  </a:lnTo>
                  <a:lnTo>
                    <a:pt x="5416" y="14418"/>
                  </a:lnTo>
                  <a:lnTo>
                    <a:pt x="4501" y="14894"/>
                  </a:lnTo>
                  <a:lnTo>
                    <a:pt x="3659" y="15369"/>
                  </a:lnTo>
                  <a:lnTo>
                    <a:pt x="2891" y="15845"/>
                  </a:lnTo>
                  <a:lnTo>
                    <a:pt x="2232" y="16321"/>
                  </a:lnTo>
                  <a:lnTo>
                    <a:pt x="1647" y="16833"/>
                  </a:lnTo>
                  <a:lnTo>
                    <a:pt x="1134" y="17309"/>
                  </a:lnTo>
                  <a:lnTo>
                    <a:pt x="732" y="17821"/>
                  </a:lnTo>
                  <a:lnTo>
                    <a:pt x="403" y="18297"/>
                  </a:lnTo>
                  <a:lnTo>
                    <a:pt x="183" y="18809"/>
                  </a:lnTo>
                  <a:lnTo>
                    <a:pt x="110" y="19065"/>
                  </a:lnTo>
                  <a:lnTo>
                    <a:pt x="37" y="19321"/>
                  </a:lnTo>
                  <a:lnTo>
                    <a:pt x="0" y="19577"/>
                  </a:lnTo>
                  <a:lnTo>
                    <a:pt x="0" y="19834"/>
                  </a:lnTo>
                  <a:lnTo>
                    <a:pt x="0" y="20090"/>
                  </a:lnTo>
                  <a:lnTo>
                    <a:pt x="37" y="20346"/>
                  </a:lnTo>
                  <a:lnTo>
                    <a:pt x="110" y="20602"/>
                  </a:lnTo>
                  <a:lnTo>
                    <a:pt x="183" y="20858"/>
                  </a:lnTo>
                  <a:lnTo>
                    <a:pt x="403" y="21371"/>
                  </a:lnTo>
                  <a:lnTo>
                    <a:pt x="732" y="21846"/>
                  </a:lnTo>
                  <a:lnTo>
                    <a:pt x="1134" y="22358"/>
                  </a:lnTo>
                  <a:lnTo>
                    <a:pt x="1647" y="22871"/>
                  </a:lnTo>
                  <a:lnTo>
                    <a:pt x="2232" y="23346"/>
                  </a:lnTo>
                  <a:lnTo>
                    <a:pt x="2891" y="23822"/>
                  </a:lnTo>
                  <a:lnTo>
                    <a:pt x="3659" y="24298"/>
                  </a:lnTo>
                  <a:lnTo>
                    <a:pt x="4501" y="24774"/>
                  </a:lnTo>
                  <a:lnTo>
                    <a:pt x="5416" y="25249"/>
                  </a:lnTo>
                  <a:lnTo>
                    <a:pt x="6404" y="25725"/>
                  </a:lnTo>
                  <a:lnTo>
                    <a:pt x="7465" y="26201"/>
                  </a:lnTo>
                  <a:lnTo>
                    <a:pt x="8636" y="26640"/>
                  </a:lnTo>
                  <a:lnTo>
                    <a:pt x="9880" y="27115"/>
                  </a:lnTo>
                  <a:lnTo>
                    <a:pt x="11197" y="27555"/>
                  </a:lnTo>
                  <a:lnTo>
                    <a:pt x="12588" y="27994"/>
                  </a:lnTo>
                  <a:lnTo>
                    <a:pt x="14051" y="28433"/>
                  </a:lnTo>
                  <a:lnTo>
                    <a:pt x="15588" y="28872"/>
                  </a:lnTo>
                  <a:lnTo>
                    <a:pt x="17198" y="29274"/>
                  </a:lnTo>
                  <a:lnTo>
                    <a:pt x="18882" y="29714"/>
                  </a:lnTo>
                  <a:lnTo>
                    <a:pt x="20602" y="30116"/>
                  </a:lnTo>
                  <a:lnTo>
                    <a:pt x="24334" y="30921"/>
                  </a:lnTo>
                  <a:lnTo>
                    <a:pt x="28286" y="31690"/>
                  </a:lnTo>
                  <a:lnTo>
                    <a:pt x="32531" y="32458"/>
                  </a:lnTo>
                  <a:lnTo>
                    <a:pt x="36995" y="33153"/>
                  </a:lnTo>
                  <a:lnTo>
                    <a:pt x="41715" y="33848"/>
                  </a:lnTo>
                  <a:lnTo>
                    <a:pt x="46655" y="34507"/>
                  </a:lnTo>
                  <a:lnTo>
                    <a:pt x="51851" y="35129"/>
                  </a:lnTo>
                  <a:lnTo>
                    <a:pt x="57231" y="35715"/>
                  </a:lnTo>
                  <a:lnTo>
                    <a:pt x="62793" y="36264"/>
                  </a:lnTo>
                  <a:lnTo>
                    <a:pt x="68574" y="36776"/>
                  </a:lnTo>
                  <a:lnTo>
                    <a:pt x="74539" y="37252"/>
                  </a:lnTo>
                  <a:lnTo>
                    <a:pt x="80686" y="37691"/>
                  </a:lnTo>
                  <a:lnTo>
                    <a:pt x="87017" y="38093"/>
                  </a:lnTo>
                  <a:lnTo>
                    <a:pt x="93494" y="38459"/>
                  </a:lnTo>
                  <a:lnTo>
                    <a:pt x="100117" y="38788"/>
                  </a:lnTo>
                  <a:lnTo>
                    <a:pt x="106850" y="39045"/>
                  </a:lnTo>
                  <a:lnTo>
                    <a:pt x="113766" y="39264"/>
                  </a:lnTo>
                  <a:lnTo>
                    <a:pt x="120791" y="39447"/>
                  </a:lnTo>
                  <a:lnTo>
                    <a:pt x="127927" y="39557"/>
                  </a:lnTo>
                  <a:lnTo>
                    <a:pt x="135136" y="39667"/>
                  </a:lnTo>
                  <a:lnTo>
                    <a:pt x="142491" y="39667"/>
                  </a:lnTo>
                  <a:lnTo>
                    <a:pt x="135136" y="39740"/>
                  </a:lnTo>
                  <a:lnTo>
                    <a:pt x="127927" y="39850"/>
                  </a:lnTo>
                  <a:lnTo>
                    <a:pt x="120791" y="40033"/>
                  </a:lnTo>
                  <a:lnTo>
                    <a:pt x="113766" y="40289"/>
                  </a:lnTo>
                  <a:lnTo>
                    <a:pt x="106850" y="40581"/>
                  </a:lnTo>
                  <a:lnTo>
                    <a:pt x="100117" y="40984"/>
                  </a:lnTo>
                  <a:lnTo>
                    <a:pt x="93494" y="41423"/>
                  </a:lnTo>
                  <a:lnTo>
                    <a:pt x="87017" y="41935"/>
                  </a:lnTo>
                  <a:lnTo>
                    <a:pt x="80686" y="42484"/>
                  </a:lnTo>
                  <a:lnTo>
                    <a:pt x="74539" y="43143"/>
                  </a:lnTo>
                  <a:lnTo>
                    <a:pt x="68574" y="43802"/>
                  </a:lnTo>
                  <a:lnTo>
                    <a:pt x="62793" y="44570"/>
                  </a:lnTo>
                  <a:lnTo>
                    <a:pt x="57231" y="45338"/>
                  </a:lnTo>
                  <a:lnTo>
                    <a:pt x="51851" y="46180"/>
                  </a:lnTo>
                  <a:lnTo>
                    <a:pt x="46655" y="47095"/>
                  </a:lnTo>
                  <a:lnTo>
                    <a:pt x="44167" y="47534"/>
                  </a:lnTo>
                  <a:lnTo>
                    <a:pt x="41715" y="48010"/>
                  </a:lnTo>
                  <a:lnTo>
                    <a:pt x="39337" y="48522"/>
                  </a:lnTo>
                  <a:lnTo>
                    <a:pt x="36995" y="48998"/>
                  </a:lnTo>
                  <a:lnTo>
                    <a:pt x="34726" y="49510"/>
                  </a:lnTo>
                  <a:lnTo>
                    <a:pt x="32531" y="50022"/>
                  </a:lnTo>
                  <a:lnTo>
                    <a:pt x="30372" y="50571"/>
                  </a:lnTo>
                  <a:lnTo>
                    <a:pt x="28286" y="51120"/>
                  </a:lnTo>
                  <a:lnTo>
                    <a:pt x="26273" y="51669"/>
                  </a:lnTo>
                  <a:lnTo>
                    <a:pt x="24334" y="52218"/>
                  </a:lnTo>
                  <a:lnTo>
                    <a:pt x="22431" y="52767"/>
                  </a:lnTo>
                  <a:lnTo>
                    <a:pt x="20602" y="53352"/>
                  </a:lnTo>
                  <a:lnTo>
                    <a:pt x="18882" y="53938"/>
                  </a:lnTo>
                  <a:lnTo>
                    <a:pt x="17198" y="54560"/>
                  </a:lnTo>
                  <a:lnTo>
                    <a:pt x="15588" y="55145"/>
                  </a:lnTo>
                  <a:lnTo>
                    <a:pt x="14051" y="55767"/>
                  </a:lnTo>
                  <a:lnTo>
                    <a:pt x="12588" y="56389"/>
                  </a:lnTo>
                  <a:lnTo>
                    <a:pt x="11197" y="57011"/>
                  </a:lnTo>
                  <a:lnTo>
                    <a:pt x="9880" y="57670"/>
                  </a:lnTo>
                  <a:lnTo>
                    <a:pt x="8636" y="58329"/>
                  </a:lnTo>
                  <a:lnTo>
                    <a:pt x="7465" y="58987"/>
                  </a:lnTo>
                  <a:lnTo>
                    <a:pt x="6404" y="59646"/>
                  </a:lnTo>
                  <a:lnTo>
                    <a:pt x="5416" y="60305"/>
                  </a:lnTo>
                  <a:lnTo>
                    <a:pt x="4501" y="60963"/>
                  </a:lnTo>
                  <a:lnTo>
                    <a:pt x="3659" y="61659"/>
                  </a:lnTo>
                  <a:lnTo>
                    <a:pt x="2891" y="62354"/>
                  </a:lnTo>
                  <a:lnTo>
                    <a:pt x="2232" y="63049"/>
                  </a:lnTo>
                  <a:lnTo>
                    <a:pt x="1647" y="63744"/>
                  </a:lnTo>
                  <a:lnTo>
                    <a:pt x="1134" y="64440"/>
                  </a:lnTo>
                  <a:lnTo>
                    <a:pt x="732" y="65172"/>
                  </a:lnTo>
                  <a:lnTo>
                    <a:pt x="403" y="65867"/>
                  </a:lnTo>
                  <a:lnTo>
                    <a:pt x="293" y="66233"/>
                  </a:lnTo>
                  <a:lnTo>
                    <a:pt x="183" y="66599"/>
                  </a:lnTo>
                  <a:lnTo>
                    <a:pt x="110" y="66965"/>
                  </a:lnTo>
                  <a:lnTo>
                    <a:pt x="37" y="67330"/>
                  </a:lnTo>
                  <a:lnTo>
                    <a:pt x="0" y="67696"/>
                  </a:lnTo>
                  <a:lnTo>
                    <a:pt x="0" y="68062"/>
                  </a:lnTo>
                  <a:lnTo>
                    <a:pt x="0" y="68428"/>
                  </a:lnTo>
                  <a:lnTo>
                    <a:pt x="37" y="68794"/>
                  </a:lnTo>
                  <a:lnTo>
                    <a:pt x="110" y="69160"/>
                  </a:lnTo>
                  <a:lnTo>
                    <a:pt x="183" y="69526"/>
                  </a:lnTo>
                  <a:lnTo>
                    <a:pt x="293" y="69892"/>
                  </a:lnTo>
                  <a:lnTo>
                    <a:pt x="403" y="70221"/>
                  </a:lnTo>
                  <a:lnTo>
                    <a:pt x="732" y="70953"/>
                  </a:lnTo>
                  <a:lnTo>
                    <a:pt x="1134" y="71685"/>
                  </a:lnTo>
                  <a:lnTo>
                    <a:pt x="1647" y="72380"/>
                  </a:lnTo>
                  <a:lnTo>
                    <a:pt x="2232" y="73075"/>
                  </a:lnTo>
                  <a:lnTo>
                    <a:pt x="2891" y="73771"/>
                  </a:lnTo>
                  <a:lnTo>
                    <a:pt x="3659" y="74466"/>
                  </a:lnTo>
                  <a:lnTo>
                    <a:pt x="4501" y="75161"/>
                  </a:lnTo>
                  <a:lnTo>
                    <a:pt x="5416" y="75820"/>
                  </a:lnTo>
                  <a:lnTo>
                    <a:pt x="6404" y="76479"/>
                  </a:lnTo>
                  <a:lnTo>
                    <a:pt x="7501" y="77137"/>
                  </a:lnTo>
                  <a:lnTo>
                    <a:pt x="8672" y="77796"/>
                  </a:lnTo>
                  <a:lnTo>
                    <a:pt x="9880" y="78455"/>
                  </a:lnTo>
                  <a:lnTo>
                    <a:pt x="11197" y="79113"/>
                  </a:lnTo>
                  <a:lnTo>
                    <a:pt x="12588" y="79735"/>
                  </a:lnTo>
                  <a:lnTo>
                    <a:pt x="14051" y="80357"/>
                  </a:lnTo>
                  <a:lnTo>
                    <a:pt x="15625" y="80979"/>
                  </a:lnTo>
                  <a:lnTo>
                    <a:pt x="17235" y="81565"/>
                  </a:lnTo>
                  <a:lnTo>
                    <a:pt x="18918" y="82187"/>
                  </a:lnTo>
                  <a:lnTo>
                    <a:pt x="20675" y="82772"/>
                  </a:lnTo>
                  <a:lnTo>
                    <a:pt x="22468" y="83358"/>
                  </a:lnTo>
                  <a:lnTo>
                    <a:pt x="24371" y="83907"/>
                  </a:lnTo>
                  <a:lnTo>
                    <a:pt x="26310" y="84456"/>
                  </a:lnTo>
                  <a:lnTo>
                    <a:pt x="28359" y="85041"/>
                  </a:lnTo>
                  <a:lnTo>
                    <a:pt x="30445" y="85553"/>
                  </a:lnTo>
                  <a:lnTo>
                    <a:pt x="32567" y="86102"/>
                  </a:lnTo>
                  <a:lnTo>
                    <a:pt x="34799" y="86615"/>
                  </a:lnTo>
                  <a:lnTo>
                    <a:pt x="37068" y="87127"/>
                  </a:lnTo>
                  <a:lnTo>
                    <a:pt x="39410" y="87639"/>
                  </a:lnTo>
                  <a:lnTo>
                    <a:pt x="41789" y="88115"/>
                  </a:lnTo>
                  <a:lnTo>
                    <a:pt x="44240" y="88591"/>
                  </a:lnTo>
                  <a:lnTo>
                    <a:pt x="46765" y="89066"/>
                  </a:lnTo>
                  <a:lnTo>
                    <a:pt x="51925" y="89945"/>
                  </a:lnTo>
                  <a:lnTo>
                    <a:pt x="57304" y="90786"/>
                  </a:lnTo>
                  <a:lnTo>
                    <a:pt x="62902" y="91591"/>
                  </a:lnTo>
                  <a:lnTo>
                    <a:pt x="68684" y="92323"/>
                  </a:lnTo>
                  <a:lnTo>
                    <a:pt x="74685" y="92982"/>
                  </a:lnTo>
                  <a:lnTo>
                    <a:pt x="80833" y="93640"/>
                  </a:lnTo>
                  <a:lnTo>
                    <a:pt x="87163" y="94189"/>
                  </a:lnTo>
                  <a:lnTo>
                    <a:pt x="93640" y="94702"/>
                  </a:lnTo>
                  <a:lnTo>
                    <a:pt x="100263" y="95141"/>
                  </a:lnTo>
                  <a:lnTo>
                    <a:pt x="107033" y="95543"/>
                  </a:lnTo>
                  <a:lnTo>
                    <a:pt x="113949" y="95836"/>
                  </a:lnTo>
                  <a:lnTo>
                    <a:pt x="120974" y="96092"/>
                  </a:lnTo>
                  <a:lnTo>
                    <a:pt x="128110" y="96275"/>
                  </a:lnTo>
                  <a:lnTo>
                    <a:pt x="135355" y="96385"/>
                  </a:lnTo>
                  <a:lnTo>
                    <a:pt x="142710" y="96421"/>
                  </a:lnTo>
                  <a:lnTo>
                    <a:pt x="139015" y="96458"/>
                  </a:lnTo>
                  <a:lnTo>
                    <a:pt x="135355" y="96495"/>
                  </a:lnTo>
                  <a:lnTo>
                    <a:pt x="131733" y="96531"/>
                  </a:lnTo>
                  <a:lnTo>
                    <a:pt x="128110" y="96641"/>
                  </a:lnTo>
                  <a:lnTo>
                    <a:pt x="124524" y="96751"/>
                  </a:lnTo>
                  <a:lnTo>
                    <a:pt x="120974" y="96897"/>
                  </a:lnTo>
                  <a:lnTo>
                    <a:pt x="117425" y="97043"/>
                  </a:lnTo>
                  <a:lnTo>
                    <a:pt x="113949" y="97226"/>
                  </a:lnTo>
                  <a:lnTo>
                    <a:pt x="110472" y="97409"/>
                  </a:lnTo>
                  <a:lnTo>
                    <a:pt x="107033" y="97665"/>
                  </a:lnTo>
                  <a:lnTo>
                    <a:pt x="103630" y="97885"/>
                  </a:lnTo>
                  <a:lnTo>
                    <a:pt x="100263" y="98178"/>
                  </a:lnTo>
                  <a:lnTo>
                    <a:pt x="96933" y="98471"/>
                  </a:lnTo>
                  <a:lnTo>
                    <a:pt x="93640" y="98763"/>
                  </a:lnTo>
                  <a:lnTo>
                    <a:pt x="90383" y="99093"/>
                  </a:lnTo>
                  <a:lnTo>
                    <a:pt x="87163" y="99459"/>
                  </a:lnTo>
                  <a:lnTo>
                    <a:pt x="83980" y="99824"/>
                  </a:lnTo>
                  <a:lnTo>
                    <a:pt x="80833" y="100227"/>
                  </a:lnTo>
                  <a:lnTo>
                    <a:pt x="77722" y="100629"/>
                  </a:lnTo>
                  <a:lnTo>
                    <a:pt x="74685" y="101069"/>
                  </a:lnTo>
                  <a:lnTo>
                    <a:pt x="71685" y="101508"/>
                  </a:lnTo>
                  <a:lnTo>
                    <a:pt x="68684" y="101983"/>
                  </a:lnTo>
                  <a:lnTo>
                    <a:pt x="65793" y="102496"/>
                  </a:lnTo>
                  <a:lnTo>
                    <a:pt x="62902" y="102971"/>
                  </a:lnTo>
                  <a:lnTo>
                    <a:pt x="60085" y="103520"/>
                  </a:lnTo>
                  <a:lnTo>
                    <a:pt x="57304" y="104069"/>
                  </a:lnTo>
                  <a:lnTo>
                    <a:pt x="54596" y="104618"/>
                  </a:lnTo>
                  <a:lnTo>
                    <a:pt x="51925" y="105204"/>
                  </a:lnTo>
                  <a:lnTo>
                    <a:pt x="49327" y="105789"/>
                  </a:lnTo>
                  <a:lnTo>
                    <a:pt x="46765" y="106411"/>
                  </a:lnTo>
                  <a:lnTo>
                    <a:pt x="44240" y="107033"/>
                  </a:lnTo>
                  <a:lnTo>
                    <a:pt x="41789" y="107655"/>
                  </a:lnTo>
                  <a:lnTo>
                    <a:pt x="39410" y="108314"/>
                  </a:lnTo>
                  <a:lnTo>
                    <a:pt x="37068" y="109009"/>
                  </a:lnTo>
                  <a:lnTo>
                    <a:pt x="34799" y="109668"/>
                  </a:lnTo>
                  <a:lnTo>
                    <a:pt x="32567" y="110400"/>
                  </a:lnTo>
                  <a:lnTo>
                    <a:pt x="30445" y="111095"/>
                  </a:lnTo>
                  <a:lnTo>
                    <a:pt x="28359" y="111827"/>
                  </a:lnTo>
                  <a:lnTo>
                    <a:pt x="26310" y="112559"/>
                  </a:lnTo>
                  <a:lnTo>
                    <a:pt x="24371" y="113327"/>
                  </a:lnTo>
                  <a:lnTo>
                    <a:pt x="22468" y="114095"/>
                  </a:lnTo>
                  <a:lnTo>
                    <a:pt x="20675" y="114900"/>
                  </a:lnTo>
                  <a:lnTo>
                    <a:pt x="18918" y="115669"/>
                  </a:lnTo>
                  <a:lnTo>
                    <a:pt x="17235" y="116474"/>
                  </a:lnTo>
                  <a:lnTo>
                    <a:pt x="15625" y="117316"/>
                  </a:lnTo>
                  <a:lnTo>
                    <a:pt x="14051" y="118121"/>
                  </a:lnTo>
                  <a:lnTo>
                    <a:pt x="12588" y="118962"/>
                  </a:lnTo>
                  <a:lnTo>
                    <a:pt x="11197" y="119840"/>
                  </a:lnTo>
                  <a:lnTo>
                    <a:pt x="9880" y="120682"/>
                  </a:lnTo>
                  <a:lnTo>
                    <a:pt x="8672" y="121560"/>
                  </a:lnTo>
                  <a:lnTo>
                    <a:pt x="7501" y="122438"/>
                  </a:lnTo>
                  <a:lnTo>
                    <a:pt x="6404" y="123353"/>
                  </a:lnTo>
                  <a:lnTo>
                    <a:pt x="5416" y="124268"/>
                  </a:lnTo>
                  <a:lnTo>
                    <a:pt x="4501" y="125183"/>
                  </a:lnTo>
                  <a:lnTo>
                    <a:pt x="3659" y="126098"/>
                  </a:lnTo>
                  <a:lnTo>
                    <a:pt x="2891" y="127013"/>
                  </a:lnTo>
                  <a:lnTo>
                    <a:pt x="2232" y="127964"/>
                  </a:lnTo>
                  <a:lnTo>
                    <a:pt x="1647" y="128915"/>
                  </a:lnTo>
                  <a:lnTo>
                    <a:pt x="1134" y="129867"/>
                  </a:lnTo>
                  <a:lnTo>
                    <a:pt x="732" y="130818"/>
                  </a:lnTo>
                  <a:lnTo>
                    <a:pt x="403" y="131770"/>
                  </a:lnTo>
                  <a:lnTo>
                    <a:pt x="293" y="132282"/>
                  </a:lnTo>
                  <a:lnTo>
                    <a:pt x="293" y="132355"/>
                  </a:lnTo>
                  <a:lnTo>
                    <a:pt x="285457" y="132355"/>
                  </a:lnTo>
                  <a:lnTo>
                    <a:pt x="285457" y="132282"/>
                  </a:lnTo>
                  <a:lnTo>
                    <a:pt x="285347" y="131770"/>
                  </a:lnTo>
                  <a:lnTo>
                    <a:pt x="285018" y="130818"/>
                  </a:lnTo>
                  <a:lnTo>
                    <a:pt x="284616" y="129867"/>
                  </a:lnTo>
                  <a:lnTo>
                    <a:pt x="284103" y="128915"/>
                  </a:lnTo>
                  <a:lnTo>
                    <a:pt x="283518" y="127964"/>
                  </a:lnTo>
                  <a:lnTo>
                    <a:pt x="282859" y="127013"/>
                  </a:lnTo>
                  <a:lnTo>
                    <a:pt x="282091" y="126098"/>
                  </a:lnTo>
                  <a:lnTo>
                    <a:pt x="281249" y="125183"/>
                  </a:lnTo>
                  <a:lnTo>
                    <a:pt x="280334" y="124268"/>
                  </a:lnTo>
                  <a:lnTo>
                    <a:pt x="279346" y="123353"/>
                  </a:lnTo>
                  <a:lnTo>
                    <a:pt x="278249" y="122438"/>
                  </a:lnTo>
                  <a:lnTo>
                    <a:pt x="277078" y="121560"/>
                  </a:lnTo>
                  <a:lnTo>
                    <a:pt x="275833" y="120682"/>
                  </a:lnTo>
                  <a:lnTo>
                    <a:pt x="274553" y="119840"/>
                  </a:lnTo>
                  <a:lnTo>
                    <a:pt x="273126" y="118962"/>
                  </a:lnTo>
                  <a:lnTo>
                    <a:pt x="271662" y="118121"/>
                  </a:lnTo>
                  <a:lnTo>
                    <a:pt x="270125" y="117316"/>
                  </a:lnTo>
                  <a:lnTo>
                    <a:pt x="268515" y="116474"/>
                  </a:lnTo>
                  <a:lnTo>
                    <a:pt x="266832" y="115669"/>
                  </a:lnTo>
                  <a:lnTo>
                    <a:pt x="265075" y="114900"/>
                  </a:lnTo>
                  <a:lnTo>
                    <a:pt x="263282" y="114095"/>
                  </a:lnTo>
                  <a:lnTo>
                    <a:pt x="261379" y="113327"/>
                  </a:lnTo>
                  <a:lnTo>
                    <a:pt x="259440" y="112559"/>
                  </a:lnTo>
                  <a:lnTo>
                    <a:pt x="257391" y="111827"/>
                  </a:lnTo>
                  <a:lnTo>
                    <a:pt x="255305" y="111095"/>
                  </a:lnTo>
                  <a:lnTo>
                    <a:pt x="253183" y="110400"/>
                  </a:lnTo>
                  <a:lnTo>
                    <a:pt x="250951" y="109668"/>
                  </a:lnTo>
                  <a:lnTo>
                    <a:pt x="248682" y="109009"/>
                  </a:lnTo>
                  <a:lnTo>
                    <a:pt x="246340" y="108314"/>
                  </a:lnTo>
                  <a:lnTo>
                    <a:pt x="243961" y="107655"/>
                  </a:lnTo>
                  <a:lnTo>
                    <a:pt x="241510" y="107033"/>
                  </a:lnTo>
                  <a:lnTo>
                    <a:pt x="238985" y="106411"/>
                  </a:lnTo>
                  <a:lnTo>
                    <a:pt x="236423" y="105789"/>
                  </a:lnTo>
                  <a:lnTo>
                    <a:pt x="233825" y="105204"/>
                  </a:lnTo>
                  <a:lnTo>
                    <a:pt x="231154" y="104618"/>
                  </a:lnTo>
                  <a:lnTo>
                    <a:pt x="228446" y="104069"/>
                  </a:lnTo>
                  <a:lnTo>
                    <a:pt x="225665" y="103520"/>
                  </a:lnTo>
                  <a:lnTo>
                    <a:pt x="222848" y="102971"/>
                  </a:lnTo>
                  <a:lnTo>
                    <a:pt x="219957" y="102496"/>
                  </a:lnTo>
                  <a:lnTo>
                    <a:pt x="217029" y="101983"/>
                  </a:lnTo>
                  <a:lnTo>
                    <a:pt x="214066" y="101508"/>
                  </a:lnTo>
                  <a:lnTo>
                    <a:pt x="211065" y="101069"/>
                  </a:lnTo>
                  <a:lnTo>
                    <a:pt x="208028" y="100629"/>
                  </a:lnTo>
                  <a:lnTo>
                    <a:pt x="204917" y="100227"/>
                  </a:lnTo>
                  <a:lnTo>
                    <a:pt x="201770" y="99824"/>
                  </a:lnTo>
                  <a:lnTo>
                    <a:pt x="198587" y="99459"/>
                  </a:lnTo>
                  <a:lnTo>
                    <a:pt x="195367" y="99093"/>
                  </a:lnTo>
                  <a:lnTo>
                    <a:pt x="192110" y="98763"/>
                  </a:lnTo>
                  <a:lnTo>
                    <a:pt x="188817" y="98471"/>
                  </a:lnTo>
                  <a:lnTo>
                    <a:pt x="185487" y="98178"/>
                  </a:lnTo>
                  <a:lnTo>
                    <a:pt x="182120" y="97885"/>
                  </a:lnTo>
                  <a:lnTo>
                    <a:pt x="178717" y="97665"/>
                  </a:lnTo>
                  <a:lnTo>
                    <a:pt x="175278" y="97409"/>
                  </a:lnTo>
                  <a:lnTo>
                    <a:pt x="171801" y="97226"/>
                  </a:lnTo>
                  <a:lnTo>
                    <a:pt x="168288" y="97043"/>
                  </a:lnTo>
                  <a:lnTo>
                    <a:pt x="164776" y="96897"/>
                  </a:lnTo>
                  <a:lnTo>
                    <a:pt x="161226" y="96751"/>
                  </a:lnTo>
                  <a:lnTo>
                    <a:pt x="157640" y="96641"/>
                  </a:lnTo>
                  <a:lnTo>
                    <a:pt x="154017" y="96531"/>
                  </a:lnTo>
                  <a:lnTo>
                    <a:pt x="150395" y="96495"/>
                  </a:lnTo>
                  <a:lnTo>
                    <a:pt x="146736" y="96458"/>
                  </a:lnTo>
                  <a:lnTo>
                    <a:pt x="143040" y="96421"/>
                  </a:lnTo>
                  <a:lnTo>
                    <a:pt x="150395" y="96385"/>
                  </a:lnTo>
                  <a:lnTo>
                    <a:pt x="157640" y="96275"/>
                  </a:lnTo>
                  <a:lnTo>
                    <a:pt x="164776" y="96092"/>
                  </a:lnTo>
                  <a:lnTo>
                    <a:pt x="171801" y="95836"/>
                  </a:lnTo>
                  <a:lnTo>
                    <a:pt x="178717" y="95543"/>
                  </a:lnTo>
                  <a:lnTo>
                    <a:pt x="185487" y="95141"/>
                  </a:lnTo>
                  <a:lnTo>
                    <a:pt x="192110" y="94702"/>
                  </a:lnTo>
                  <a:lnTo>
                    <a:pt x="198587" y="94189"/>
                  </a:lnTo>
                  <a:lnTo>
                    <a:pt x="204917" y="93640"/>
                  </a:lnTo>
                  <a:lnTo>
                    <a:pt x="211065" y="92982"/>
                  </a:lnTo>
                  <a:lnTo>
                    <a:pt x="217029" y="92323"/>
                  </a:lnTo>
                  <a:lnTo>
                    <a:pt x="222848" y="91591"/>
                  </a:lnTo>
                  <a:lnTo>
                    <a:pt x="228446" y="90786"/>
                  </a:lnTo>
                  <a:lnTo>
                    <a:pt x="233825" y="89945"/>
                  </a:lnTo>
                  <a:lnTo>
                    <a:pt x="238985" y="89066"/>
                  </a:lnTo>
                  <a:lnTo>
                    <a:pt x="241510" y="88591"/>
                  </a:lnTo>
                  <a:lnTo>
                    <a:pt x="243961" y="88115"/>
                  </a:lnTo>
                  <a:lnTo>
                    <a:pt x="246340" y="87639"/>
                  </a:lnTo>
                  <a:lnTo>
                    <a:pt x="248682" y="87127"/>
                  </a:lnTo>
                  <a:lnTo>
                    <a:pt x="250951" y="86615"/>
                  </a:lnTo>
                  <a:lnTo>
                    <a:pt x="253183" y="86102"/>
                  </a:lnTo>
                  <a:lnTo>
                    <a:pt x="255305" y="85553"/>
                  </a:lnTo>
                  <a:lnTo>
                    <a:pt x="257391" y="85041"/>
                  </a:lnTo>
                  <a:lnTo>
                    <a:pt x="259440" y="84456"/>
                  </a:lnTo>
                  <a:lnTo>
                    <a:pt x="261379" y="83907"/>
                  </a:lnTo>
                  <a:lnTo>
                    <a:pt x="263282" y="83358"/>
                  </a:lnTo>
                  <a:lnTo>
                    <a:pt x="265075" y="82772"/>
                  </a:lnTo>
                  <a:lnTo>
                    <a:pt x="266832" y="82187"/>
                  </a:lnTo>
                  <a:lnTo>
                    <a:pt x="268515" y="81565"/>
                  </a:lnTo>
                  <a:lnTo>
                    <a:pt x="270125" y="80979"/>
                  </a:lnTo>
                  <a:lnTo>
                    <a:pt x="271662" y="80357"/>
                  </a:lnTo>
                  <a:lnTo>
                    <a:pt x="273126" y="79735"/>
                  </a:lnTo>
                  <a:lnTo>
                    <a:pt x="274553" y="79113"/>
                  </a:lnTo>
                  <a:lnTo>
                    <a:pt x="275833" y="78455"/>
                  </a:lnTo>
                  <a:lnTo>
                    <a:pt x="277078" y="77796"/>
                  </a:lnTo>
                  <a:lnTo>
                    <a:pt x="278249" y="77137"/>
                  </a:lnTo>
                  <a:lnTo>
                    <a:pt x="279346" y="76479"/>
                  </a:lnTo>
                  <a:lnTo>
                    <a:pt x="280334" y="75820"/>
                  </a:lnTo>
                  <a:lnTo>
                    <a:pt x="281249" y="75161"/>
                  </a:lnTo>
                  <a:lnTo>
                    <a:pt x="282091" y="74466"/>
                  </a:lnTo>
                  <a:lnTo>
                    <a:pt x="282859" y="73771"/>
                  </a:lnTo>
                  <a:lnTo>
                    <a:pt x="283518" y="73075"/>
                  </a:lnTo>
                  <a:lnTo>
                    <a:pt x="284103" y="72380"/>
                  </a:lnTo>
                  <a:lnTo>
                    <a:pt x="284616" y="71685"/>
                  </a:lnTo>
                  <a:lnTo>
                    <a:pt x="285018" y="70953"/>
                  </a:lnTo>
                  <a:lnTo>
                    <a:pt x="285347" y="70221"/>
                  </a:lnTo>
                  <a:lnTo>
                    <a:pt x="285457" y="69892"/>
                  </a:lnTo>
                  <a:lnTo>
                    <a:pt x="285567" y="69526"/>
                  </a:lnTo>
                  <a:lnTo>
                    <a:pt x="285640" y="69160"/>
                  </a:lnTo>
                  <a:lnTo>
                    <a:pt x="285713" y="68794"/>
                  </a:lnTo>
                  <a:lnTo>
                    <a:pt x="285750" y="68428"/>
                  </a:lnTo>
                  <a:lnTo>
                    <a:pt x="285750" y="68062"/>
                  </a:lnTo>
                  <a:lnTo>
                    <a:pt x="285750" y="67696"/>
                  </a:lnTo>
                  <a:lnTo>
                    <a:pt x="285713" y="67330"/>
                  </a:lnTo>
                  <a:lnTo>
                    <a:pt x="285640" y="66965"/>
                  </a:lnTo>
                  <a:lnTo>
                    <a:pt x="285567" y="66599"/>
                  </a:lnTo>
                  <a:lnTo>
                    <a:pt x="285457" y="66233"/>
                  </a:lnTo>
                  <a:lnTo>
                    <a:pt x="285347" y="65867"/>
                  </a:lnTo>
                  <a:lnTo>
                    <a:pt x="285018" y="65172"/>
                  </a:lnTo>
                  <a:lnTo>
                    <a:pt x="284616" y="64440"/>
                  </a:lnTo>
                  <a:lnTo>
                    <a:pt x="284103" y="63744"/>
                  </a:lnTo>
                  <a:lnTo>
                    <a:pt x="283518" y="63049"/>
                  </a:lnTo>
                  <a:lnTo>
                    <a:pt x="282859" y="62354"/>
                  </a:lnTo>
                  <a:lnTo>
                    <a:pt x="282091" y="61659"/>
                  </a:lnTo>
                  <a:lnTo>
                    <a:pt x="281249" y="60963"/>
                  </a:lnTo>
                  <a:lnTo>
                    <a:pt x="280334" y="60305"/>
                  </a:lnTo>
                  <a:lnTo>
                    <a:pt x="279346" y="59646"/>
                  </a:lnTo>
                  <a:lnTo>
                    <a:pt x="278249" y="58987"/>
                  </a:lnTo>
                  <a:lnTo>
                    <a:pt x="277114" y="58329"/>
                  </a:lnTo>
                  <a:lnTo>
                    <a:pt x="275870" y="57670"/>
                  </a:lnTo>
                  <a:lnTo>
                    <a:pt x="274553" y="57011"/>
                  </a:lnTo>
                  <a:lnTo>
                    <a:pt x="273162" y="56389"/>
                  </a:lnTo>
                  <a:lnTo>
                    <a:pt x="271699" y="55767"/>
                  </a:lnTo>
                  <a:lnTo>
                    <a:pt x="270162" y="55145"/>
                  </a:lnTo>
                  <a:lnTo>
                    <a:pt x="268552" y="54560"/>
                  </a:lnTo>
                  <a:lnTo>
                    <a:pt x="266868" y="53938"/>
                  </a:lnTo>
                  <a:lnTo>
                    <a:pt x="265112" y="53352"/>
                  </a:lnTo>
                  <a:lnTo>
                    <a:pt x="263319" y="52767"/>
                  </a:lnTo>
                  <a:lnTo>
                    <a:pt x="261416" y="52218"/>
                  </a:lnTo>
                  <a:lnTo>
                    <a:pt x="259477" y="51669"/>
                  </a:lnTo>
                  <a:lnTo>
                    <a:pt x="257464" y="51120"/>
                  </a:lnTo>
                  <a:lnTo>
                    <a:pt x="255378" y="50571"/>
                  </a:lnTo>
                  <a:lnTo>
                    <a:pt x="253219" y="50022"/>
                  </a:lnTo>
                  <a:lnTo>
                    <a:pt x="251024" y="49510"/>
                  </a:lnTo>
                  <a:lnTo>
                    <a:pt x="248755" y="48998"/>
                  </a:lnTo>
                  <a:lnTo>
                    <a:pt x="246413" y="48522"/>
                  </a:lnTo>
                  <a:lnTo>
                    <a:pt x="244035" y="48010"/>
                  </a:lnTo>
                  <a:lnTo>
                    <a:pt x="241583" y="47534"/>
                  </a:lnTo>
                  <a:lnTo>
                    <a:pt x="239095" y="47095"/>
                  </a:lnTo>
                  <a:lnTo>
                    <a:pt x="233899" y="46180"/>
                  </a:lnTo>
                  <a:lnTo>
                    <a:pt x="228520" y="45338"/>
                  </a:lnTo>
                  <a:lnTo>
                    <a:pt x="222957" y="44570"/>
                  </a:lnTo>
                  <a:lnTo>
                    <a:pt x="217176" y="43802"/>
                  </a:lnTo>
                  <a:lnTo>
                    <a:pt x="211211" y="43143"/>
                  </a:lnTo>
                  <a:lnTo>
                    <a:pt x="205064" y="42484"/>
                  </a:lnTo>
                  <a:lnTo>
                    <a:pt x="198733" y="41935"/>
                  </a:lnTo>
                  <a:lnTo>
                    <a:pt x="192256" y="41423"/>
                  </a:lnTo>
                  <a:lnTo>
                    <a:pt x="185633" y="40984"/>
                  </a:lnTo>
                  <a:lnTo>
                    <a:pt x="178900" y="40581"/>
                  </a:lnTo>
                  <a:lnTo>
                    <a:pt x="171984" y="40289"/>
                  </a:lnTo>
                  <a:lnTo>
                    <a:pt x="164959" y="40033"/>
                  </a:lnTo>
                  <a:lnTo>
                    <a:pt x="157823" y="39850"/>
                  </a:lnTo>
                  <a:lnTo>
                    <a:pt x="150614" y="39740"/>
                  </a:lnTo>
                  <a:lnTo>
                    <a:pt x="143259" y="39667"/>
                  </a:lnTo>
                  <a:lnTo>
                    <a:pt x="150614" y="39667"/>
                  </a:lnTo>
                  <a:lnTo>
                    <a:pt x="157823" y="39557"/>
                  </a:lnTo>
                  <a:lnTo>
                    <a:pt x="164959" y="39447"/>
                  </a:lnTo>
                  <a:lnTo>
                    <a:pt x="171984" y="39264"/>
                  </a:lnTo>
                  <a:lnTo>
                    <a:pt x="178900" y="39045"/>
                  </a:lnTo>
                  <a:lnTo>
                    <a:pt x="185633" y="38788"/>
                  </a:lnTo>
                  <a:lnTo>
                    <a:pt x="192256" y="38459"/>
                  </a:lnTo>
                  <a:lnTo>
                    <a:pt x="198733" y="38093"/>
                  </a:lnTo>
                  <a:lnTo>
                    <a:pt x="205064" y="37691"/>
                  </a:lnTo>
                  <a:lnTo>
                    <a:pt x="211211" y="37252"/>
                  </a:lnTo>
                  <a:lnTo>
                    <a:pt x="217176" y="36776"/>
                  </a:lnTo>
                  <a:lnTo>
                    <a:pt x="222957" y="36264"/>
                  </a:lnTo>
                  <a:lnTo>
                    <a:pt x="228520" y="35715"/>
                  </a:lnTo>
                  <a:lnTo>
                    <a:pt x="233899" y="35129"/>
                  </a:lnTo>
                  <a:lnTo>
                    <a:pt x="239095" y="34507"/>
                  </a:lnTo>
                  <a:lnTo>
                    <a:pt x="244035" y="33848"/>
                  </a:lnTo>
                  <a:lnTo>
                    <a:pt x="248755" y="33153"/>
                  </a:lnTo>
                  <a:lnTo>
                    <a:pt x="253219" y="32458"/>
                  </a:lnTo>
                  <a:lnTo>
                    <a:pt x="257464" y="31690"/>
                  </a:lnTo>
                  <a:lnTo>
                    <a:pt x="261416" y="30921"/>
                  </a:lnTo>
                  <a:lnTo>
                    <a:pt x="265112" y="30116"/>
                  </a:lnTo>
                  <a:lnTo>
                    <a:pt x="266868" y="29714"/>
                  </a:lnTo>
                  <a:lnTo>
                    <a:pt x="268552" y="29274"/>
                  </a:lnTo>
                  <a:lnTo>
                    <a:pt x="270162" y="28872"/>
                  </a:lnTo>
                  <a:lnTo>
                    <a:pt x="271699" y="28433"/>
                  </a:lnTo>
                  <a:lnTo>
                    <a:pt x="273162" y="27994"/>
                  </a:lnTo>
                  <a:lnTo>
                    <a:pt x="274553" y="27555"/>
                  </a:lnTo>
                  <a:lnTo>
                    <a:pt x="275870" y="27115"/>
                  </a:lnTo>
                  <a:lnTo>
                    <a:pt x="277114" y="26640"/>
                  </a:lnTo>
                  <a:lnTo>
                    <a:pt x="278249" y="26201"/>
                  </a:lnTo>
                  <a:lnTo>
                    <a:pt x="279346" y="25725"/>
                  </a:lnTo>
                  <a:lnTo>
                    <a:pt x="280334" y="25249"/>
                  </a:lnTo>
                  <a:lnTo>
                    <a:pt x="281249" y="24774"/>
                  </a:lnTo>
                  <a:lnTo>
                    <a:pt x="282091" y="24298"/>
                  </a:lnTo>
                  <a:lnTo>
                    <a:pt x="282859" y="23822"/>
                  </a:lnTo>
                  <a:lnTo>
                    <a:pt x="283518" y="23346"/>
                  </a:lnTo>
                  <a:lnTo>
                    <a:pt x="284103" y="22871"/>
                  </a:lnTo>
                  <a:lnTo>
                    <a:pt x="284616" y="22358"/>
                  </a:lnTo>
                  <a:lnTo>
                    <a:pt x="285018" y="21846"/>
                  </a:lnTo>
                  <a:lnTo>
                    <a:pt x="285347" y="21371"/>
                  </a:lnTo>
                  <a:lnTo>
                    <a:pt x="285567" y="20858"/>
                  </a:lnTo>
                  <a:lnTo>
                    <a:pt x="285640" y="20602"/>
                  </a:lnTo>
                  <a:lnTo>
                    <a:pt x="285713" y="20346"/>
                  </a:lnTo>
                  <a:lnTo>
                    <a:pt x="285750" y="20090"/>
                  </a:lnTo>
                  <a:lnTo>
                    <a:pt x="285750" y="19834"/>
                  </a:lnTo>
                  <a:lnTo>
                    <a:pt x="285750" y="19577"/>
                  </a:lnTo>
                  <a:lnTo>
                    <a:pt x="285713" y="19321"/>
                  </a:lnTo>
                  <a:lnTo>
                    <a:pt x="285640" y="19065"/>
                  </a:lnTo>
                  <a:lnTo>
                    <a:pt x="285567" y="18809"/>
                  </a:lnTo>
                  <a:lnTo>
                    <a:pt x="285347" y="18297"/>
                  </a:lnTo>
                  <a:lnTo>
                    <a:pt x="285018" y="17821"/>
                  </a:lnTo>
                  <a:lnTo>
                    <a:pt x="284616" y="17309"/>
                  </a:lnTo>
                  <a:lnTo>
                    <a:pt x="284103" y="16833"/>
                  </a:lnTo>
                  <a:lnTo>
                    <a:pt x="283518" y="16321"/>
                  </a:lnTo>
                  <a:lnTo>
                    <a:pt x="282859" y="15845"/>
                  </a:lnTo>
                  <a:lnTo>
                    <a:pt x="282091" y="15369"/>
                  </a:lnTo>
                  <a:lnTo>
                    <a:pt x="281249" y="14894"/>
                  </a:lnTo>
                  <a:lnTo>
                    <a:pt x="280334" y="14418"/>
                  </a:lnTo>
                  <a:lnTo>
                    <a:pt x="279310" y="13942"/>
                  </a:lnTo>
                  <a:lnTo>
                    <a:pt x="278249" y="13467"/>
                  </a:lnTo>
                  <a:lnTo>
                    <a:pt x="277078" y="13027"/>
                  </a:lnTo>
                  <a:lnTo>
                    <a:pt x="275833" y="12552"/>
                  </a:lnTo>
                  <a:lnTo>
                    <a:pt x="274516" y="12113"/>
                  </a:lnTo>
                  <a:lnTo>
                    <a:pt x="273126" y="11674"/>
                  </a:lnTo>
                  <a:lnTo>
                    <a:pt x="271662" y="11234"/>
                  </a:lnTo>
                  <a:lnTo>
                    <a:pt x="270125" y="10795"/>
                  </a:lnTo>
                  <a:lnTo>
                    <a:pt x="268515" y="10393"/>
                  </a:lnTo>
                  <a:lnTo>
                    <a:pt x="266832" y="9954"/>
                  </a:lnTo>
                  <a:lnTo>
                    <a:pt x="265075" y="9551"/>
                  </a:lnTo>
                  <a:lnTo>
                    <a:pt x="261343" y="8746"/>
                  </a:lnTo>
                  <a:lnTo>
                    <a:pt x="257354" y="7978"/>
                  </a:lnTo>
                  <a:lnTo>
                    <a:pt x="253110" y="7209"/>
                  </a:lnTo>
                  <a:lnTo>
                    <a:pt x="248645" y="6477"/>
                  </a:lnTo>
                  <a:lnTo>
                    <a:pt x="243888" y="5819"/>
                  </a:lnTo>
                  <a:lnTo>
                    <a:pt x="238948" y="5160"/>
                  </a:lnTo>
                  <a:lnTo>
                    <a:pt x="233752" y="4538"/>
                  </a:lnTo>
                  <a:lnTo>
                    <a:pt x="228373" y="3953"/>
                  </a:lnTo>
                  <a:lnTo>
                    <a:pt x="222738" y="3367"/>
                  </a:lnTo>
                  <a:lnTo>
                    <a:pt x="216956" y="2855"/>
                  </a:lnTo>
                  <a:lnTo>
                    <a:pt x="210992" y="2379"/>
                  </a:lnTo>
                  <a:lnTo>
                    <a:pt x="204808" y="1940"/>
                  </a:lnTo>
                  <a:lnTo>
                    <a:pt x="198477" y="1537"/>
                  </a:lnTo>
                  <a:lnTo>
                    <a:pt x="192000" y="1208"/>
                  </a:lnTo>
                  <a:lnTo>
                    <a:pt x="185377" y="879"/>
                  </a:lnTo>
                  <a:lnTo>
                    <a:pt x="178571" y="623"/>
                  </a:lnTo>
                  <a:lnTo>
                    <a:pt x="171655" y="403"/>
                  </a:lnTo>
                  <a:lnTo>
                    <a:pt x="164629" y="220"/>
                  </a:lnTo>
                  <a:lnTo>
                    <a:pt x="157494" y="110"/>
                  </a:lnTo>
                  <a:lnTo>
                    <a:pt x="150212" y="37"/>
                  </a:lnTo>
                  <a:lnTo>
                    <a:pt x="142857" y="1"/>
                  </a:lnTo>
                  <a:close/>
                </a:path>
              </a:pathLst>
            </a:custGeom>
            <a:solidFill>
              <a:srgbClr val="80A4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60"/>
            <p:cNvSpPr/>
            <p:nvPr/>
          </p:nvSpPr>
          <p:spPr>
            <a:xfrm>
              <a:off x="238125" y="940050"/>
              <a:ext cx="7143750" cy="526025"/>
            </a:xfrm>
            <a:custGeom>
              <a:rect b="b" l="l" r="r" t="t"/>
              <a:pathLst>
                <a:path extrusionOk="0" h="21041" w="285750">
                  <a:moveTo>
                    <a:pt x="135538" y="0"/>
                  </a:moveTo>
                  <a:lnTo>
                    <a:pt x="128256" y="37"/>
                  </a:lnTo>
                  <a:lnTo>
                    <a:pt x="121121" y="110"/>
                  </a:lnTo>
                  <a:lnTo>
                    <a:pt x="114095" y="220"/>
                  </a:lnTo>
                  <a:lnTo>
                    <a:pt x="107179" y="329"/>
                  </a:lnTo>
                  <a:lnTo>
                    <a:pt x="100373" y="476"/>
                  </a:lnTo>
                  <a:lnTo>
                    <a:pt x="93750" y="622"/>
                  </a:lnTo>
                  <a:lnTo>
                    <a:pt x="87273" y="842"/>
                  </a:lnTo>
                  <a:lnTo>
                    <a:pt x="80942" y="1025"/>
                  </a:lnTo>
                  <a:lnTo>
                    <a:pt x="74758" y="1281"/>
                  </a:lnTo>
                  <a:lnTo>
                    <a:pt x="68794" y="1537"/>
                  </a:lnTo>
                  <a:lnTo>
                    <a:pt x="62976" y="1793"/>
                  </a:lnTo>
                  <a:lnTo>
                    <a:pt x="57377" y="2086"/>
                  </a:lnTo>
                  <a:lnTo>
                    <a:pt x="51998" y="2415"/>
                  </a:lnTo>
                  <a:lnTo>
                    <a:pt x="46802" y="2744"/>
                  </a:lnTo>
                  <a:lnTo>
                    <a:pt x="41862" y="3074"/>
                  </a:lnTo>
                  <a:lnTo>
                    <a:pt x="37105" y="3440"/>
                  </a:lnTo>
                  <a:lnTo>
                    <a:pt x="32640" y="3842"/>
                  </a:lnTo>
                  <a:lnTo>
                    <a:pt x="28396" y="4208"/>
                  </a:lnTo>
                  <a:lnTo>
                    <a:pt x="24407" y="4647"/>
                  </a:lnTo>
                  <a:lnTo>
                    <a:pt x="20675" y="5050"/>
                  </a:lnTo>
                  <a:lnTo>
                    <a:pt x="17235" y="5489"/>
                  </a:lnTo>
                  <a:lnTo>
                    <a:pt x="14088" y="5965"/>
                  </a:lnTo>
                  <a:lnTo>
                    <a:pt x="11234" y="6440"/>
                  </a:lnTo>
                  <a:lnTo>
                    <a:pt x="8672" y="6916"/>
                  </a:lnTo>
                  <a:lnTo>
                    <a:pt x="6440" y="7392"/>
                  </a:lnTo>
                  <a:lnTo>
                    <a:pt x="5416" y="7648"/>
                  </a:lnTo>
                  <a:lnTo>
                    <a:pt x="4501" y="7904"/>
                  </a:lnTo>
                  <a:lnTo>
                    <a:pt x="3659" y="8160"/>
                  </a:lnTo>
                  <a:lnTo>
                    <a:pt x="2891" y="8380"/>
                  </a:lnTo>
                  <a:lnTo>
                    <a:pt x="2232" y="8672"/>
                  </a:lnTo>
                  <a:lnTo>
                    <a:pt x="1647" y="8929"/>
                  </a:lnTo>
                  <a:lnTo>
                    <a:pt x="1134" y="9185"/>
                  </a:lnTo>
                  <a:lnTo>
                    <a:pt x="732" y="9441"/>
                  </a:lnTo>
                  <a:lnTo>
                    <a:pt x="403" y="9697"/>
                  </a:lnTo>
                  <a:lnTo>
                    <a:pt x="183" y="9990"/>
                  </a:lnTo>
                  <a:lnTo>
                    <a:pt x="37" y="10246"/>
                  </a:lnTo>
                  <a:lnTo>
                    <a:pt x="0" y="10392"/>
                  </a:lnTo>
                  <a:lnTo>
                    <a:pt x="0" y="10502"/>
                  </a:lnTo>
                  <a:lnTo>
                    <a:pt x="0" y="10648"/>
                  </a:lnTo>
                  <a:lnTo>
                    <a:pt x="37" y="10795"/>
                  </a:lnTo>
                  <a:lnTo>
                    <a:pt x="183" y="11051"/>
                  </a:lnTo>
                  <a:lnTo>
                    <a:pt x="403" y="11344"/>
                  </a:lnTo>
                  <a:lnTo>
                    <a:pt x="732" y="11600"/>
                  </a:lnTo>
                  <a:lnTo>
                    <a:pt x="1134" y="11856"/>
                  </a:lnTo>
                  <a:lnTo>
                    <a:pt x="1647" y="12112"/>
                  </a:lnTo>
                  <a:lnTo>
                    <a:pt x="2232" y="12368"/>
                  </a:lnTo>
                  <a:lnTo>
                    <a:pt x="2891" y="12624"/>
                  </a:lnTo>
                  <a:lnTo>
                    <a:pt x="3659" y="12880"/>
                  </a:lnTo>
                  <a:lnTo>
                    <a:pt x="4501" y="13137"/>
                  </a:lnTo>
                  <a:lnTo>
                    <a:pt x="5416" y="13393"/>
                  </a:lnTo>
                  <a:lnTo>
                    <a:pt x="6440" y="13649"/>
                  </a:lnTo>
                  <a:lnTo>
                    <a:pt x="8672" y="14125"/>
                  </a:lnTo>
                  <a:lnTo>
                    <a:pt x="11234" y="14600"/>
                  </a:lnTo>
                  <a:lnTo>
                    <a:pt x="14088" y="15076"/>
                  </a:lnTo>
                  <a:lnTo>
                    <a:pt x="17235" y="15515"/>
                  </a:lnTo>
                  <a:lnTo>
                    <a:pt x="20675" y="15954"/>
                  </a:lnTo>
                  <a:lnTo>
                    <a:pt x="24407" y="16393"/>
                  </a:lnTo>
                  <a:lnTo>
                    <a:pt x="28396" y="16796"/>
                  </a:lnTo>
                  <a:lnTo>
                    <a:pt x="32640" y="17198"/>
                  </a:lnTo>
                  <a:lnTo>
                    <a:pt x="37105" y="17601"/>
                  </a:lnTo>
                  <a:lnTo>
                    <a:pt x="41862" y="17967"/>
                  </a:lnTo>
                  <a:lnTo>
                    <a:pt x="46802" y="18296"/>
                  </a:lnTo>
                  <a:lnTo>
                    <a:pt x="51998" y="18625"/>
                  </a:lnTo>
                  <a:lnTo>
                    <a:pt x="57377" y="18955"/>
                  </a:lnTo>
                  <a:lnTo>
                    <a:pt x="62976" y="19248"/>
                  </a:lnTo>
                  <a:lnTo>
                    <a:pt x="68794" y="19504"/>
                  </a:lnTo>
                  <a:lnTo>
                    <a:pt x="74758" y="19760"/>
                  </a:lnTo>
                  <a:lnTo>
                    <a:pt x="80942" y="19979"/>
                  </a:lnTo>
                  <a:lnTo>
                    <a:pt x="87273" y="20199"/>
                  </a:lnTo>
                  <a:lnTo>
                    <a:pt x="93750" y="20382"/>
                  </a:lnTo>
                  <a:lnTo>
                    <a:pt x="100373" y="20565"/>
                  </a:lnTo>
                  <a:lnTo>
                    <a:pt x="107179" y="20711"/>
                  </a:lnTo>
                  <a:lnTo>
                    <a:pt x="114095" y="20821"/>
                  </a:lnTo>
                  <a:lnTo>
                    <a:pt x="121121" y="20931"/>
                  </a:lnTo>
                  <a:lnTo>
                    <a:pt x="128256" y="20967"/>
                  </a:lnTo>
                  <a:lnTo>
                    <a:pt x="135538" y="21004"/>
                  </a:lnTo>
                  <a:lnTo>
                    <a:pt x="142857" y="21041"/>
                  </a:lnTo>
                  <a:lnTo>
                    <a:pt x="150212" y="21004"/>
                  </a:lnTo>
                  <a:lnTo>
                    <a:pt x="157494" y="20967"/>
                  </a:lnTo>
                  <a:lnTo>
                    <a:pt x="164629" y="20931"/>
                  </a:lnTo>
                  <a:lnTo>
                    <a:pt x="171655" y="20821"/>
                  </a:lnTo>
                  <a:lnTo>
                    <a:pt x="178571" y="20711"/>
                  </a:lnTo>
                  <a:lnTo>
                    <a:pt x="185377" y="20565"/>
                  </a:lnTo>
                  <a:lnTo>
                    <a:pt x="192000" y="20382"/>
                  </a:lnTo>
                  <a:lnTo>
                    <a:pt x="198477" y="20199"/>
                  </a:lnTo>
                  <a:lnTo>
                    <a:pt x="204808" y="19979"/>
                  </a:lnTo>
                  <a:lnTo>
                    <a:pt x="210992" y="19760"/>
                  </a:lnTo>
                  <a:lnTo>
                    <a:pt x="216956" y="19504"/>
                  </a:lnTo>
                  <a:lnTo>
                    <a:pt x="222738" y="19248"/>
                  </a:lnTo>
                  <a:lnTo>
                    <a:pt x="228373" y="18955"/>
                  </a:lnTo>
                  <a:lnTo>
                    <a:pt x="233752" y="18625"/>
                  </a:lnTo>
                  <a:lnTo>
                    <a:pt x="238948" y="18296"/>
                  </a:lnTo>
                  <a:lnTo>
                    <a:pt x="243888" y="17967"/>
                  </a:lnTo>
                  <a:lnTo>
                    <a:pt x="248645" y="17601"/>
                  </a:lnTo>
                  <a:lnTo>
                    <a:pt x="253110" y="17198"/>
                  </a:lnTo>
                  <a:lnTo>
                    <a:pt x="257354" y="16796"/>
                  </a:lnTo>
                  <a:lnTo>
                    <a:pt x="261343" y="16393"/>
                  </a:lnTo>
                  <a:lnTo>
                    <a:pt x="265075" y="15954"/>
                  </a:lnTo>
                  <a:lnTo>
                    <a:pt x="268515" y="15515"/>
                  </a:lnTo>
                  <a:lnTo>
                    <a:pt x="271662" y="15076"/>
                  </a:lnTo>
                  <a:lnTo>
                    <a:pt x="274516" y="14600"/>
                  </a:lnTo>
                  <a:lnTo>
                    <a:pt x="277078" y="14125"/>
                  </a:lnTo>
                  <a:lnTo>
                    <a:pt x="279310" y="13649"/>
                  </a:lnTo>
                  <a:lnTo>
                    <a:pt x="280334" y="13393"/>
                  </a:lnTo>
                  <a:lnTo>
                    <a:pt x="281249" y="13137"/>
                  </a:lnTo>
                  <a:lnTo>
                    <a:pt x="282091" y="12880"/>
                  </a:lnTo>
                  <a:lnTo>
                    <a:pt x="282859" y="12624"/>
                  </a:lnTo>
                  <a:lnTo>
                    <a:pt x="283518" y="12368"/>
                  </a:lnTo>
                  <a:lnTo>
                    <a:pt x="284103" y="12112"/>
                  </a:lnTo>
                  <a:lnTo>
                    <a:pt x="284616" y="11856"/>
                  </a:lnTo>
                  <a:lnTo>
                    <a:pt x="285018" y="11600"/>
                  </a:lnTo>
                  <a:lnTo>
                    <a:pt x="285347" y="11344"/>
                  </a:lnTo>
                  <a:lnTo>
                    <a:pt x="285567" y="11051"/>
                  </a:lnTo>
                  <a:lnTo>
                    <a:pt x="285713" y="10795"/>
                  </a:lnTo>
                  <a:lnTo>
                    <a:pt x="285750" y="10648"/>
                  </a:lnTo>
                  <a:lnTo>
                    <a:pt x="285750" y="10502"/>
                  </a:lnTo>
                  <a:lnTo>
                    <a:pt x="285750" y="10392"/>
                  </a:lnTo>
                  <a:lnTo>
                    <a:pt x="285713" y="10246"/>
                  </a:lnTo>
                  <a:lnTo>
                    <a:pt x="285567" y="9990"/>
                  </a:lnTo>
                  <a:lnTo>
                    <a:pt x="285347" y="9697"/>
                  </a:lnTo>
                  <a:lnTo>
                    <a:pt x="285018" y="9441"/>
                  </a:lnTo>
                  <a:lnTo>
                    <a:pt x="284616" y="9185"/>
                  </a:lnTo>
                  <a:lnTo>
                    <a:pt x="284103" y="8929"/>
                  </a:lnTo>
                  <a:lnTo>
                    <a:pt x="283518" y="8672"/>
                  </a:lnTo>
                  <a:lnTo>
                    <a:pt x="282859" y="8380"/>
                  </a:lnTo>
                  <a:lnTo>
                    <a:pt x="282091" y="8160"/>
                  </a:lnTo>
                  <a:lnTo>
                    <a:pt x="281249" y="7904"/>
                  </a:lnTo>
                  <a:lnTo>
                    <a:pt x="280334" y="7648"/>
                  </a:lnTo>
                  <a:lnTo>
                    <a:pt x="279310" y="7392"/>
                  </a:lnTo>
                  <a:lnTo>
                    <a:pt x="277078" y="6916"/>
                  </a:lnTo>
                  <a:lnTo>
                    <a:pt x="274516" y="6440"/>
                  </a:lnTo>
                  <a:lnTo>
                    <a:pt x="271662" y="5965"/>
                  </a:lnTo>
                  <a:lnTo>
                    <a:pt x="268515" y="5489"/>
                  </a:lnTo>
                  <a:lnTo>
                    <a:pt x="265075" y="5050"/>
                  </a:lnTo>
                  <a:lnTo>
                    <a:pt x="261343" y="4647"/>
                  </a:lnTo>
                  <a:lnTo>
                    <a:pt x="257354" y="4208"/>
                  </a:lnTo>
                  <a:lnTo>
                    <a:pt x="253110" y="3842"/>
                  </a:lnTo>
                  <a:lnTo>
                    <a:pt x="248645" y="3440"/>
                  </a:lnTo>
                  <a:lnTo>
                    <a:pt x="243888" y="3074"/>
                  </a:lnTo>
                  <a:lnTo>
                    <a:pt x="238948" y="2744"/>
                  </a:lnTo>
                  <a:lnTo>
                    <a:pt x="233752" y="2415"/>
                  </a:lnTo>
                  <a:lnTo>
                    <a:pt x="228373" y="2086"/>
                  </a:lnTo>
                  <a:lnTo>
                    <a:pt x="222738" y="1793"/>
                  </a:lnTo>
                  <a:lnTo>
                    <a:pt x="216956" y="1537"/>
                  </a:lnTo>
                  <a:lnTo>
                    <a:pt x="210992" y="1281"/>
                  </a:lnTo>
                  <a:lnTo>
                    <a:pt x="204808" y="1025"/>
                  </a:lnTo>
                  <a:lnTo>
                    <a:pt x="198477" y="842"/>
                  </a:lnTo>
                  <a:lnTo>
                    <a:pt x="192000" y="622"/>
                  </a:lnTo>
                  <a:lnTo>
                    <a:pt x="185377" y="476"/>
                  </a:lnTo>
                  <a:lnTo>
                    <a:pt x="178571" y="329"/>
                  </a:lnTo>
                  <a:lnTo>
                    <a:pt x="171655" y="220"/>
                  </a:lnTo>
                  <a:lnTo>
                    <a:pt x="164629" y="110"/>
                  </a:lnTo>
                  <a:lnTo>
                    <a:pt x="157494" y="37"/>
                  </a:lnTo>
                  <a:lnTo>
                    <a:pt x="150212" y="0"/>
                  </a:lnTo>
                  <a:close/>
                </a:path>
              </a:pathLst>
            </a:custGeom>
            <a:solidFill>
              <a:srgbClr val="80A4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2" name="Google Shape;1022;p60"/>
          <p:cNvSpPr txBox="1"/>
          <p:nvPr>
            <p:ph type="title"/>
          </p:nvPr>
        </p:nvSpPr>
        <p:spPr>
          <a:xfrm>
            <a:off x="914400" y="2315400"/>
            <a:ext cx="7315200" cy="512700"/>
          </a:xfrm>
          <a:prstGeom prst="rect">
            <a:avLst/>
          </a:prstGeom>
        </p:spPr>
        <p:txBody>
          <a:bodyPr anchorCtr="0" anchor="ctr" bIns="0" lIns="0" spcFirstLastPara="1" rIns="0" wrap="square" tIns="0">
            <a:noAutofit/>
          </a:bodyPr>
          <a:lstStyle>
            <a:lvl1pPr lvl="0" algn="ctr">
              <a:spcBef>
                <a:spcPts val="0"/>
              </a:spcBef>
              <a:spcAft>
                <a:spcPts val="0"/>
              </a:spcAft>
              <a:buClr>
                <a:schemeClr val="lt1"/>
              </a:buClr>
              <a:buSzPts val="5000"/>
              <a:buFont typeface="Inter SemiBold"/>
              <a:buNone/>
              <a:defRPr sz="5000">
                <a:solidFill>
                  <a:schemeClr val="lt1"/>
                </a:solidFill>
                <a:latin typeface="Inter SemiBold"/>
                <a:ea typeface="Inter SemiBold"/>
                <a:cs typeface="Inter SemiBold"/>
                <a:sym typeface="Inter SemiBold"/>
              </a:defRPr>
            </a:lvl1pPr>
            <a:lvl2pPr lvl="1" algn="ctr">
              <a:spcBef>
                <a:spcPts val="0"/>
              </a:spcBef>
              <a:spcAft>
                <a:spcPts val="0"/>
              </a:spcAft>
              <a:buClr>
                <a:schemeClr val="lt1"/>
              </a:buClr>
              <a:buSzPts val="5000"/>
              <a:buFont typeface="Inter SemiBold"/>
              <a:buNone/>
              <a:defRPr sz="5000">
                <a:solidFill>
                  <a:schemeClr val="lt1"/>
                </a:solidFill>
                <a:latin typeface="Inter SemiBold"/>
                <a:ea typeface="Inter SemiBold"/>
                <a:cs typeface="Inter SemiBold"/>
                <a:sym typeface="Inter SemiBold"/>
              </a:defRPr>
            </a:lvl2pPr>
            <a:lvl3pPr lvl="2" algn="ctr">
              <a:spcBef>
                <a:spcPts val="0"/>
              </a:spcBef>
              <a:spcAft>
                <a:spcPts val="0"/>
              </a:spcAft>
              <a:buClr>
                <a:schemeClr val="lt1"/>
              </a:buClr>
              <a:buSzPts val="5000"/>
              <a:buFont typeface="Inter SemiBold"/>
              <a:buNone/>
              <a:defRPr sz="5000">
                <a:solidFill>
                  <a:schemeClr val="lt1"/>
                </a:solidFill>
                <a:latin typeface="Inter SemiBold"/>
                <a:ea typeface="Inter SemiBold"/>
                <a:cs typeface="Inter SemiBold"/>
                <a:sym typeface="Inter SemiBold"/>
              </a:defRPr>
            </a:lvl3pPr>
            <a:lvl4pPr lvl="3" algn="ctr">
              <a:spcBef>
                <a:spcPts val="0"/>
              </a:spcBef>
              <a:spcAft>
                <a:spcPts val="0"/>
              </a:spcAft>
              <a:buClr>
                <a:schemeClr val="lt1"/>
              </a:buClr>
              <a:buSzPts val="5000"/>
              <a:buFont typeface="Inter SemiBold"/>
              <a:buNone/>
              <a:defRPr sz="5000">
                <a:solidFill>
                  <a:schemeClr val="lt1"/>
                </a:solidFill>
                <a:latin typeface="Inter SemiBold"/>
                <a:ea typeface="Inter SemiBold"/>
                <a:cs typeface="Inter SemiBold"/>
                <a:sym typeface="Inter SemiBold"/>
              </a:defRPr>
            </a:lvl4pPr>
            <a:lvl5pPr lvl="4" algn="ctr">
              <a:spcBef>
                <a:spcPts val="0"/>
              </a:spcBef>
              <a:spcAft>
                <a:spcPts val="0"/>
              </a:spcAft>
              <a:buClr>
                <a:schemeClr val="lt1"/>
              </a:buClr>
              <a:buSzPts val="5000"/>
              <a:buFont typeface="Inter SemiBold"/>
              <a:buNone/>
              <a:defRPr sz="5000">
                <a:solidFill>
                  <a:schemeClr val="lt1"/>
                </a:solidFill>
                <a:latin typeface="Inter SemiBold"/>
                <a:ea typeface="Inter SemiBold"/>
                <a:cs typeface="Inter SemiBold"/>
                <a:sym typeface="Inter SemiBold"/>
              </a:defRPr>
            </a:lvl5pPr>
            <a:lvl6pPr lvl="5" algn="ctr">
              <a:spcBef>
                <a:spcPts val="0"/>
              </a:spcBef>
              <a:spcAft>
                <a:spcPts val="0"/>
              </a:spcAft>
              <a:buClr>
                <a:schemeClr val="lt1"/>
              </a:buClr>
              <a:buSzPts val="5000"/>
              <a:buFont typeface="Inter SemiBold"/>
              <a:buNone/>
              <a:defRPr sz="5000">
                <a:solidFill>
                  <a:schemeClr val="lt1"/>
                </a:solidFill>
                <a:latin typeface="Inter SemiBold"/>
                <a:ea typeface="Inter SemiBold"/>
                <a:cs typeface="Inter SemiBold"/>
                <a:sym typeface="Inter SemiBold"/>
              </a:defRPr>
            </a:lvl6pPr>
            <a:lvl7pPr lvl="6" algn="ctr">
              <a:spcBef>
                <a:spcPts val="0"/>
              </a:spcBef>
              <a:spcAft>
                <a:spcPts val="0"/>
              </a:spcAft>
              <a:buClr>
                <a:schemeClr val="lt1"/>
              </a:buClr>
              <a:buSzPts val="5000"/>
              <a:buFont typeface="Inter SemiBold"/>
              <a:buNone/>
              <a:defRPr sz="5000">
                <a:solidFill>
                  <a:schemeClr val="lt1"/>
                </a:solidFill>
                <a:latin typeface="Inter SemiBold"/>
                <a:ea typeface="Inter SemiBold"/>
                <a:cs typeface="Inter SemiBold"/>
                <a:sym typeface="Inter SemiBold"/>
              </a:defRPr>
            </a:lvl7pPr>
            <a:lvl8pPr lvl="7" algn="ctr">
              <a:spcBef>
                <a:spcPts val="0"/>
              </a:spcBef>
              <a:spcAft>
                <a:spcPts val="0"/>
              </a:spcAft>
              <a:buClr>
                <a:schemeClr val="lt1"/>
              </a:buClr>
              <a:buSzPts val="5000"/>
              <a:buFont typeface="Inter SemiBold"/>
              <a:buNone/>
              <a:defRPr sz="5000">
                <a:solidFill>
                  <a:schemeClr val="lt1"/>
                </a:solidFill>
                <a:latin typeface="Inter SemiBold"/>
                <a:ea typeface="Inter SemiBold"/>
                <a:cs typeface="Inter SemiBold"/>
                <a:sym typeface="Inter SemiBold"/>
              </a:defRPr>
            </a:lvl8pPr>
            <a:lvl9pPr lvl="8" algn="ctr">
              <a:spcBef>
                <a:spcPts val="0"/>
              </a:spcBef>
              <a:spcAft>
                <a:spcPts val="0"/>
              </a:spcAft>
              <a:buClr>
                <a:schemeClr val="lt1"/>
              </a:buClr>
              <a:buSzPts val="5000"/>
              <a:buFont typeface="Inter SemiBold"/>
              <a:buNone/>
              <a:defRPr sz="5000">
                <a:solidFill>
                  <a:schemeClr val="lt1"/>
                </a:solidFill>
                <a:latin typeface="Inter SemiBold"/>
                <a:ea typeface="Inter SemiBold"/>
                <a:cs typeface="Inter SemiBold"/>
                <a:sym typeface="Inter SemiBold"/>
              </a:defRPr>
            </a:lvl9pPr>
          </a:lstStyle>
          <a:p/>
        </p:txBody>
      </p:sp>
      <p:grpSp>
        <p:nvGrpSpPr>
          <p:cNvPr id="1023" name="Google Shape;1023;p60"/>
          <p:cNvGrpSpPr/>
          <p:nvPr/>
        </p:nvGrpSpPr>
        <p:grpSpPr>
          <a:xfrm>
            <a:off x="4184469" y="4765857"/>
            <a:ext cx="775059" cy="176438"/>
            <a:chOff x="1138300" y="2252975"/>
            <a:chExt cx="5334200" cy="1214300"/>
          </a:xfrm>
        </p:grpSpPr>
        <p:sp>
          <p:nvSpPr>
            <p:cNvPr id="1024" name="Google Shape;1024;p60"/>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60"/>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60"/>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60"/>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60"/>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60"/>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Speakers - Green">
  <p:cSld name="TITLE_4_1_2">
    <p:bg>
      <p:bgPr>
        <a:solidFill>
          <a:schemeClr val="accent2"/>
        </a:solidFill>
      </p:bgPr>
    </p:bg>
    <p:spTree>
      <p:nvGrpSpPr>
        <p:cNvPr id="82" name="Shape 82"/>
        <p:cNvGrpSpPr/>
        <p:nvPr/>
      </p:nvGrpSpPr>
      <p:grpSpPr>
        <a:xfrm>
          <a:off x="0" y="0"/>
          <a:ext cx="0" cy="0"/>
          <a:chOff x="0" y="0"/>
          <a:chExt cx="0" cy="0"/>
        </a:xfrm>
      </p:grpSpPr>
      <p:sp>
        <p:nvSpPr>
          <p:cNvPr id="83" name="Google Shape;83;p7"/>
          <p:cNvSpPr/>
          <p:nvPr>
            <p:ph idx="2" type="pic"/>
          </p:nvPr>
        </p:nvSpPr>
        <p:spPr>
          <a:xfrm>
            <a:off x="5943600" y="0"/>
            <a:ext cx="3218100" cy="5152200"/>
          </a:xfrm>
          <a:prstGeom prst="rect">
            <a:avLst/>
          </a:prstGeom>
          <a:noFill/>
          <a:ln>
            <a:noFill/>
          </a:ln>
        </p:spPr>
      </p:sp>
      <p:sp>
        <p:nvSpPr>
          <p:cNvPr id="84" name="Google Shape;84;p7"/>
          <p:cNvSpPr txBox="1"/>
          <p:nvPr>
            <p:ph type="ctrTitle"/>
          </p:nvPr>
        </p:nvSpPr>
        <p:spPr>
          <a:xfrm>
            <a:off x="457200" y="960125"/>
            <a:ext cx="4572300" cy="21945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6000"/>
              <a:buFont typeface="Inter SemiBold"/>
              <a:buNone/>
              <a:defRPr sz="6000">
                <a:latin typeface="Inter SemiBold"/>
                <a:ea typeface="Inter SemiBold"/>
                <a:cs typeface="Inter SemiBold"/>
                <a:sym typeface="Inter SemiBold"/>
              </a:defRPr>
            </a:lvl1pPr>
            <a:lvl2pPr lvl="1">
              <a:lnSpc>
                <a:spcPct val="80000"/>
              </a:lnSpc>
              <a:spcBef>
                <a:spcPts val="0"/>
              </a:spcBef>
              <a:spcAft>
                <a:spcPts val="0"/>
              </a:spcAft>
              <a:buSzPts val="6000"/>
              <a:buNone/>
              <a:defRPr b="1" sz="6000"/>
            </a:lvl2pPr>
            <a:lvl3pPr lvl="2">
              <a:lnSpc>
                <a:spcPct val="80000"/>
              </a:lnSpc>
              <a:spcBef>
                <a:spcPts val="0"/>
              </a:spcBef>
              <a:spcAft>
                <a:spcPts val="0"/>
              </a:spcAft>
              <a:buSzPts val="6000"/>
              <a:buNone/>
              <a:defRPr b="1" sz="6000"/>
            </a:lvl3pPr>
            <a:lvl4pPr lvl="3">
              <a:lnSpc>
                <a:spcPct val="80000"/>
              </a:lnSpc>
              <a:spcBef>
                <a:spcPts val="0"/>
              </a:spcBef>
              <a:spcAft>
                <a:spcPts val="0"/>
              </a:spcAft>
              <a:buSzPts val="6000"/>
              <a:buNone/>
              <a:defRPr b="1" sz="6000"/>
            </a:lvl4pPr>
            <a:lvl5pPr lvl="4">
              <a:lnSpc>
                <a:spcPct val="80000"/>
              </a:lnSpc>
              <a:spcBef>
                <a:spcPts val="0"/>
              </a:spcBef>
              <a:spcAft>
                <a:spcPts val="0"/>
              </a:spcAft>
              <a:buSzPts val="6000"/>
              <a:buNone/>
              <a:defRPr b="1" sz="6000"/>
            </a:lvl5pPr>
            <a:lvl6pPr lvl="5">
              <a:lnSpc>
                <a:spcPct val="80000"/>
              </a:lnSpc>
              <a:spcBef>
                <a:spcPts val="0"/>
              </a:spcBef>
              <a:spcAft>
                <a:spcPts val="0"/>
              </a:spcAft>
              <a:buSzPts val="6000"/>
              <a:buNone/>
              <a:defRPr b="1" sz="6000"/>
            </a:lvl6pPr>
            <a:lvl7pPr lvl="6">
              <a:lnSpc>
                <a:spcPct val="80000"/>
              </a:lnSpc>
              <a:spcBef>
                <a:spcPts val="0"/>
              </a:spcBef>
              <a:spcAft>
                <a:spcPts val="0"/>
              </a:spcAft>
              <a:buSzPts val="6000"/>
              <a:buNone/>
              <a:defRPr b="1" sz="6000"/>
            </a:lvl7pPr>
            <a:lvl8pPr lvl="7">
              <a:lnSpc>
                <a:spcPct val="80000"/>
              </a:lnSpc>
              <a:spcBef>
                <a:spcPts val="0"/>
              </a:spcBef>
              <a:spcAft>
                <a:spcPts val="0"/>
              </a:spcAft>
              <a:buSzPts val="6000"/>
              <a:buNone/>
              <a:defRPr b="1" sz="6000"/>
            </a:lvl8pPr>
            <a:lvl9pPr lvl="8">
              <a:lnSpc>
                <a:spcPct val="80000"/>
              </a:lnSpc>
              <a:spcBef>
                <a:spcPts val="0"/>
              </a:spcBef>
              <a:spcAft>
                <a:spcPts val="0"/>
              </a:spcAft>
              <a:buSzPts val="6000"/>
              <a:buNone/>
              <a:defRPr b="1" sz="6000"/>
            </a:lvl9pPr>
          </a:lstStyle>
          <a:p/>
        </p:txBody>
      </p:sp>
      <p:sp>
        <p:nvSpPr>
          <p:cNvPr id="85" name="Google Shape;85;p7"/>
          <p:cNvSpPr txBox="1"/>
          <p:nvPr>
            <p:ph idx="1" type="subTitle"/>
          </p:nvPr>
        </p:nvSpPr>
        <p:spPr>
          <a:xfrm>
            <a:off x="1507525" y="3463661"/>
            <a:ext cx="981600" cy="3384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1pPr>
            <a:lvl2pPr lvl="1">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2pPr>
            <a:lvl3pPr lvl="2">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3pPr>
            <a:lvl4pPr lvl="3">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4pPr>
            <a:lvl5pPr lvl="4">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5pPr>
            <a:lvl6pPr lvl="5">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6pPr>
            <a:lvl7pPr lvl="6">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7pPr>
            <a:lvl8pPr lvl="7">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8pPr>
            <a:lvl9pPr lvl="8">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9pPr>
          </a:lstStyle>
          <a:p/>
        </p:txBody>
      </p:sp>
      <p:sp>
        <p:nvSpPr>
          <p:cNvPr id="86" name="Google Shape;86;p7"/>
          <p:cNvSpPr/>
          <p:nvPr>
            <p:ph idx="3" type="pic"/>
          </p:nvPr>
        </p:nvSpPr>
        <p:spPr>
          <a:xfrm>
            <a:off x="457200" y="3140075"/>
            <a:ext cx="914700" cy="914700"/>
          </a:xfrm>
          <a:prstGeom prst="roundRect">
            <a:avLst>
              <a:gd fmla="val 50000" name="adj"/>
            </a:avLst>
          </a:prstGeom>
          <a:noFill/>
          <a:ln>
            <a:noFill/>
          </a:ln>
        </p:spPr>
      </p:sp>
      <p:sp>
        <p:nvSpPr>
          <p:cNvPr id="87" name="Google Shape;87;p7"/>
          <p:cNvSpPr txBox="1"/>
          <p:nvPr>
            <p:ph idx="4" type="subTitle"/>
          </p:nvPr>
        </p:nvSpPr>
        <p:spPr>
          <a:xfrm>
            <a:off x="1507525" y="3802038"/>
            <a:ext cx="981600" cy="176400"/>
          </a:xfrm>
          <a:prstGeom prst="rect">
            <a:avLst/>
          </a:prstGeom>
        </p:spPr>
        <p:txBody>
          <a:bodyPr anchorCtr="0" anchor="b" bIns="0" lIns="0" spcFirstLastPara="1" rIns="0" wrap="square" tIns="0">
            <a:noAutofit/>
          </a:bodyPr>
          <a:lstStyle>
            <a:lvl1pPr lvl="0">
              <a:lnSpc>
                <a:spcPct val="100000"/>
              </a:lnSpc>
              <a:spcBef>
                <a:spcPts val="0"/>
              </a:spcBef>
              <a:spcAft>
                <a:spcPts val="0"/>
              </a:spcAft>
              <a:buSzPts val="900"/>
              <a:buNone/>
              <a:defRPr sz="900"/>
            </a:lvl1pPr>
            <a:lvl2pPr lvl="1">
              <a:lnSpc>
                <a:spcPct val="100000"/>
              </a:lnSpc>
              <a:spcBef>
                <a:spcPts val="0"/>
              </a:spcBef>
              <a:spcAft>
                <a:spcPts val="0"/>
              </a:spcAft>
              <a:buSzPts val="900"/>
              <a:buNone/>
              <a:defRPr sz="900"/>
            </a:lvl2pPr>
            <a:lvl3pPr lvl="2">
              <a:lnSpc>
                <a:spcPct val="100000"/>
              </a:lnSpc>
              <a:spcBef>
                <a:spcPts val="0"/>
              </a:spcBef>
              <a:spcAft>
                <a:spcPts val="0"/>
              </a:spcAft>
              <a:buSzPts val="900"/>
              <a:buNone/>
              <a:defRPr sz="900"/>
            </a:lvl3pPr>
            <a:lvl4pPr lvl="3">
              <a:lnSpc>
                <a:spcPct val="100000"/>
              </a:lnSpc>
              <a:spcBef>
                <a:spcPts val="0"/>
              </a:spcBef>
              <a:spcAft>
                <a:spcPts val="0"/>
              </a:spcAft>
              <a:buSzPts val="900"/>
              <a:buNone/>
              <a:defRPr sz="900"/>
            </a:lvl4pPr>
            <a:lvl5pPr lvl="4">
              <a:lnSpc>
                <a:spcPct val="100000"/>
              </a:lnSpc>
              <a:spcBef>
                <a:spcPts val="0"/>
              </a:spcBef>
              <a:spcAft>
                <a:spcPts val="0"/>
              </a:spcAft>
              <a:buSzPts val="900"/>
              <a:buNone/>
              <a:defRPr sz="900"/>
            </a:lvl5pPr>
            <a:lvl6pPr lvl="5">
              <a:lnSpc>
                <a:spcPct val="100000"/>
              </a:lnSpc>
              <a:spcBef>
                <a:spcPts val="0"/>
              </a:spcBef>
              <a:spcAft>
                <a:spcPts val="0"/>
              </a:spcAft>
              <a:buSzPts val="900"/>
              <a:buNone/>
              <a:defRPr sz="900"/>
            </a:lvl6pPr>
            <a:lvl7pPr lvl="6">
              <a:lnSpc>
                <a:spcPct val="100000"/>
              </a:lnSpc>
              <a:spcBef>
                <a:spcPts val="0"/>
              </a:spcBef>
              <a:spcAft>
                <a:spcPts val="0"/>
              </a:spcAft>
              <a:buSzPts val="900"/>
              <a:buNone/>
              <a:defRPr sz="900"/>
            </a:lvl7pPr>
            <a:lvl8pPr lvl="7">
              <a:lnSpc>
                <a:spcPct val="100000"/>
              </a:lnSpc>
              <a:spcBef>
                <a:spcPts val="0"/>
              </a:spcBef>
              <a:spcAft>
                <a:spcPts val="0"/>
              </a:spcAft>
              <a:buSzPts val="900"/>
              <a:buNone/>
              <a:defRPr sz="900"/>
            </a:lvl8pPr>
            <a:lvl9pPr lvl="8">
              <a:lnSpc>
                <a:spcPct val="100000"/>
              </a:lnSpc>
              <a:spcBef>
                <a:spcPts val="0"/>
              </a:spcBef>
              <a:spcAft>
                <a:spcPts val="0"/>
              </a:spcAft>
              <a:buSzPts val="900"/>
              <a:buNone/>
              <a:defRPr sz="900"/>
            </a:lvl9pPr>
          </a:lstStyle>
          <a:p/>
        </p:txBody>
      </p:sp>
      <p:sp>
        <p:nvSpPr>
          <p:cNvPr id="88" name="Google Shape;88;p7"/>
          <p:cNvSpPr txBox="1"/>
          <p:nvPr>
            <p:ph idx="5" type="subTitle"/>
          </p:nvPr>
        </p:nvSpPr>
        <p:spPr>
          <a:xfrm>
            <a:off x="3692121" y="3463661"/>
            <a:ext cx="981600" cy="3384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1pPr>
            <a:lvl2pPr lvl="1">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2pPr>
            <a:lvl3pPr lvl="2">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3pPr>
            <a:lvl4pPr lvl="3">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4pPr>
            <a:lvl5pPr lvl="4">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5pPr>
            <a:lvl6pPr lvl="5">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6pPr>
            <a:lvl7pPr lvl="6">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7pPr>
            <a:lvl8pPr lvl="7">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8pPr>
            <a:lvl9pPr lvl="8">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9pPr>
          </a:lstStyle>
          <a:p/>
        </p:txBody>
      </p:sp>
      <p:sp>
        <p:nvSpPr>
          <p:cNvPr id="89" name="Google Shape;89;p7"/>
          <p:cNvSpPr/>
          <p:nvPr>
            <p:ph idx="6" type="pic"/>
          </p:nvPr>
        </p:nvSpPr>
        <p:spPr>
          <a:xfrm>
            <a:off x="2641788" y="3140075"/>
            <a:ext cx="914700" cy="914700"/>
          </a:xfrm>
          <a:prstGeom prst="roundRect">
            <a:avLst>
              <a:gd fmla="val 50000" name="adj"/>
            </a:avLst>
          </a:prstGeom>
          <a:noFill/>
          <a:ln>
            <a:noFill/>
          </a:ln>
        </p:spPr>
      </p:sp>
      <p:sp>
        <p:nvSpPr>
          <p:cNvPr id="90" name="Google Shape;90;p7"/>
          <p:cNvSpPr txBox="1"/>
          <p:nvPr>
            <p:ph idx="7" type="subTitle"/>
          </p:nvPr>
        </p:nvSpPr>
        <p:spPr>
          <a:xfrm>
            <a:off x="3692113" y="3802038"/>
            <a:ext cx="981600" cy="176400"/>
          </a:xfrm>
          <a:prstGeom prst="rect">
            <a:avLst/>
          </a:prstGeom>
        </p:spPr>
        <p:txBody>
          <a:bodyPr anchorCtr="0" anchor="b" bIns="0" lIns="0" spcFirstLastPara="1" rIns="0" wrap="square" tIns="0">
            <a:noAutofit/>
          </a:bodyPr>
          <a:lstStyle>
            <a:lvl1pPr lvl="0">
              <a:lnSpc>
                <a:spcPct val="100000"/>
              </a:lnSpc>
              <a:spcBef>
                <a:spcPts val="0"/>
              </a:spcBef>
              <a:spcAft>
                <a:spcPts val="0"/>
              </a:spcAft>
              <a:buSzPts val="900"/>
              <a:buNone/>
              <a:defRPr sz="900"/>
            </a:lvl1pPr>
            <a:lvl2pPr lvl="1">
              <a:lnSpc>
                <a:spcPct val="100000"/>
              </a:lnSpc>
              <a:spcBef>
                <a:spcPts val="0"/>
              </a:spcBef>
              <a:spcAft>
                <a:spcPts val="0"/>
              </a:spcAft>
              <a:buSzPts val="900"/>
              <a:buNone/>
              <a:defRPr sz="900"/>
            </a:lvl2pPr>
            <a:lvl3pPr lvl="2">
              <a:lnSpc>
                <a:spcPct val="100000"/>
              </a:lnSpc>
              <a:spcBef>
                <a:spcPts val="0"/>
              </a:spcBef>
              <a:spcAft>
                <a:spcPts val="0"/>
              </a:spcAft>
              <a:buSzPts val="900"/>
              <a:buNone/>
              <a:defRPr sz="900"/>
            </a:lvl3pPr>
            <a:lvl4pPr lvl="3">
              <a:lnSpc>
                <a:spcPct val="100000"/>
              </a:lnSpc>
              <a:spcBef>
                <a:spcPts val="0"/>
              </a:spcBef>
              <a:spcAft>
                <a:spcPts val="0"/>
              </a:spcAft>
              <a:buSzPts val="900"/>
              <a:buNone/>
              <a:defRPr sz="900"/>
            </a:lvl4pPr>
            <a:lvl5pPr lvl="4">
              <a:lnSpc>
                <a:spcPct val="100000"/>
              </a:lnSpc>
              <a:spcBef>
                <a:spcPts val="0"/>
              </a:spcBef>
              <a:spcAft>
                <a:spcPts val="0"/>
              </a:spcAft>
              <a:buSzPts val="900"/>
              <a:buNone/>
              <a:defRPr sz="900"/>
            </a:lvl5pPr>
            <a:lvl6pPr lvl="5">
              <a:lnSpc>
                <a:spcPct val="100000"/>
              </a:lnSpc>
              <a:spcBef>
                <a:spcPts val="0"/>
              </a:spcBef>
              <a:spcAft>
                <a:spcPts val="0"/>
              </a:spcAft>
              <a:buSzPts val="900"/>
              <a:buNone/>
              <a:defRPr sz="900"/>
            </a:lvl6pPr>
            <a:lvl7pPr lvl="6">
              <a:lnSpc>
                <a:spcPct val="100000"/>
              </a:lnSpc>
              <a:spcBef>
                <a:spcPts val="0"/>
              </a:spcBef>
              <a:spcAft>
                <a:spcPts val="0"/>
              </a:spcAft>
              <a:buSzPts val="900"/>
              <a:buNone/>
              <a:defRPr sz="900"/>
            </a:lvl7pPr>
            <a:lvl8pPr lvl="7">
              <a:lnSpc>
                <a:spcPct val="100000"/>
              </a:lnSpc>
              <a:spcBef>
                <a:spcPts val="0"/>
              </a:spcBef>
              <a:spcAft>
                <a:spcPts val="0"/>
              </a:spcAft>
              <a:buSzPts val="900"/>
              <a:buNone/>
              <a:defRPr sz="900"/>
            </a:lvl8pPr>
            <a:lvl9pPr lvl="8">
              <a:lnSpc>
                <a:spcPct val="100000"/>
              </a:lnSpc>
              <a:spcBef>
                <a:spcPts val="0"/>
              </a:spcBef>
              <a:spcAft>
                <a:spcPts val="0"/>
              </a:spcAft>
              <a:buSzPts val="900"/>
              <a:buNone/>
              <a:defRPr sz="900"/>
            </a:lvl9pPr>
          </a:lstStyle>
          <a:p/>
        </p:txBody>
      </p:sp>
      <p:grpSp>
        <p:nvGrpSpPr>
          <p:cNvPr id="91" name="Google Shape;91;p7"/>
          <p:cNvGrpSpPr/>
          <p:nvPr/>
        </p:nvGrpSpPr>
        <p:grpSpPr>
          <a:xfrm>
            <a:off x="457207" y="4624632"/>
            <a:ext cx="775059" cy="176438"/>
            <a:chOff x="1138300" y="2252975"/>
            <a:chExt cx="5334200" cy="1214300"/>
          </a:xfrm>
        </p:grpSpPr>
        <p:sp>
          <p:nvSpPr>
            <p:cNvPr id="92" name="Google Shape;92;p7"/>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7"/>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7"/>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7"/>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7"/>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7"/>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8" name="Google Shape;98;p7"/>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 Cover">
  <p:cSld name="TITLE_1_1_2_2">
    <p:bg>
      <p:bgPr>
        <a:solidFill>
          <a:schemeClr val="dk1"/>
        </a:solidFill>
      </p:bgPr>
    </p:bg>
    <p:spTree>
      <p:nvGrpSpPr>
        <p:cNvPr id="1030" name="Shape 1030"/>
        <p:cNvGrpSpPr/>
        <p:nvPr/>
      </p:nvGrpSpPr>
      <p:grpSpPr>
        <a:xfrm>
          <a:off x="0" y="0"/>
          <a:ext cx="0" cy="0"/>
          <a:chOff x="0" y="0"/>
          <a:chExt cx="0" cy="0"/>
        </a:xfrm>
      </p:grpSpPr>
      <p:pic>
        <p:nvPicPr>
          <p:cNvPr id="1031" name="Google Shape;1031;p61" title="240910_CC_Front_DeskPods_1875.jpg"/>
          <p:cNvPicPr preferRelativeResize="0"/>
          <p:nvPr/>
        </p:nvPicPr>
        <p:blipFill rotWithShape="1">
          <a:blip r:embed="rId2">
            <a:alphaModFix/>
          </a:blip>
          <a:srcRect b="11610" l="0" r="0" t="13388"/>
          <a:stretch/>
        </p:blipFill>
        <p:spPr>
          <a:xfrm>
            <a:off x="0" y="0"/>
            <a:ext cx="9144003" cy="5143500"/>
          </a:xfrm>
          <a:prstGeom prst="rect">
            <a:avLst/>
          </a:prstGeom>
          <a:noFill/>
          <a:ln>
            <a:noFill/>
          </a:ln>
        </p:spPr>
      </p:pic>
      <p:cxnSp>
        <p:nvCxnSpPr>
          <p:cNvPr id="1032" name="Google Shape;1032;p61"/>
          <p:cNvCxnSpPr/>
          <p:nvPr/>
        </p:nvCxnSpPr>
        <p:spPr>
          <a:xfrm>
            <a:off x="466325" y="4407475"/>
            <a:ext cx="8242200" cy="0"/>
          </a:xfrm>
          <a:prstGeom prst="straightConnector1">
            <a:avLst/>
          </a:prstGeom>
          <a:noFill/>
          <a:ln cap="flat" cmpd="sng" w="9525">
            <a:solidFill>
              <a:schemeClr val="lt1"/>
            </a:solidFill>
            <a:prstDash val="solid"/>
            <a:round/>
            <a:headEnd len="med" w="med" type="none"/>
            <a:tailEnd len="med" w="med" type="none"/>
          </a:ln>
        </p:spPr>
      </p:cxnSp>
      <p:sp>
        <p:nvSpPr>
          <p:cNvPr id="1033" name="Google Shape;1033;p61"/>
          <p:cNvSpPr txBox="1"/>
          <p:nvPr>
            <p:ph type="title"/>
          </p:nvPr>
        </p:nvSpPr>
        <p:spPr>
          <a:xfrm>
            <a:off x="456800" y="3401625"/>
            <a:ext cx="8242200" cy="7494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grpSp>
        <p:nvGrpSpPr>
          <p:cNvPr id="1034" name="Google Shape;1034;p61"/>
          <p:cNvGrpSpPr/>
          <p:nvPr/>
        </p:nvGrpSpPr>
        <p:grpSpPr>
          <a:xfrm>
            <a:off x="457207" y="4624632"/>
            <a:ext cx="775059" cy="176438"/>
            <a:chOff x="1138300" y="2252975"/>
            <a:chExt cx="5334200" cy="1214300"/>
          </a:xfrm>
        </p:grpSpPr>
        <p:sp>
          <p:nvSpPr>
            <p:cNvPr id="1035" name="Google Shape;1035;p61"/>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61"/>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61"/>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61"/>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61"/>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61"/>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1" name="Google Shape;1041;p61"/>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2">
  <p:cSld name="TITLE_1_1_2_2_1_1">
    <p:bg>
      <p:bgPr>
        <a:blipFill>
          <a:blip r:embed="rId2">
            <a:alphaModFix/>
          </a:blip>
          <a:stretch>
            <a:fillRect/>
          </a:stretch>
        </a:blipFill>
      </p:bgPr>
    </p:bg>
    <p:spTree>
      <p:nvGrpSpPr>
        <p:cNvPr id="1042" name="Shape 1042"/>
        <p:cNvGrpSpPr/>
        <p:nvPr/>
      </p:nvGrpSpPr>
      <p:grpSpPr>
        <a:xfrm>
          <a:off x="0" y="0"/>
          <a:ext cx="0" cy="0"/>
          <a:chOff x="0" y="0"/>
          <a:chExt cx="0" cy="0"/>
        </a:xfrm>
      </p:grpSpPr>
      <p:grpSp>
        <p:nvGrpSpPr>
          <p:cNvPr id="1043" name="Google Shape;1043;p62"/>
          <p:cNvGrpSpPr/>
          <p:nvPr/>
        </p:nvGrpSpPr>
        <p:grpSpPr>
          <a:xfrm>
            <a:off x="457207" y="4624632"/>
            <a:ext cx="775059" cy="176438"/>
            <a:chOff x="1138300" y="2252975"/>
            <a:chExt cx="5334200" cy="1214300"/>
          </a:xfrm>
        </p:grpSpPr>
        <p:sp>
          <p:nvSpPr>
            <p:cNvPr id="1044" name="Google Shape;1044;p62"/>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045" name="Google Shape;1045;p62"/>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046" name="Google Shape;1046;p62"/>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047" name="Google Shape;1047;p62"/>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048" name="Google Shape;1048;p62"/>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049" name="Google Shape;1049;p62"/>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cxnSp>
        <p:nvCxnSpPr>
          <p:cNvPr id="1050" name="Google Shape;1050;p62"/>
          <p:cNvCxnSpPr/>
          <p:nvPr/>
        </p:nvCxnSpPr>
        <p:spPr>
          <a:xfrm>
            <a:off x="466325" y="4407475"/>
            <a:ext cx="8242200" cy="0"/>
          </a:xfrm>
          <a:prstGeom prst="straightConnector1">
            <a:avLst/>
          </a:prstGeom>
          <a:noFill/>
          <a:ln cap="flat" cmpd="sng" w="9525">
            <a:solidFill>
              <a:schemeClr val="dk1"/>
            </a:solidFill>
            <a:prstDash val="solid"/>
            <a:round/>
            <a:headEnd len="med" w="med" type="none"/>
            <a:tailEnd len="med" w="med" type="none"/>
          </a:ln>
        </p:spPr>
      </p:cxnSp>
      <p:sp>
        <p:nvSpPr>
          <p:cNvPr id="1051" name="Google Shape;1051;p62"/>
          <p:cNvSpPr txBox="1"/>
          <p:nvPr>
            <p:ph type="title"/>
          </p:nvPr>
        </p:nvSpPr>
        <p:spPr>
          <a:xfrm>
            <a:off x="456800" y="3401625"/>
            <a:ext cx="6401100" cy="749400"/>
          </a:xfrm>
          <a:prstGeom prst="rect">
            <a:avLst/>
          </a:prstGeom>
        </p:spPr>
        <p:txBody>
          <a:bodyPr anchorCtr="0" anchor="t" bIns="0" lIns="0" spcFirstLastPara="1" rIns="0" wrap="square" tIns="0">
            <a:noAutofit/>
          </a:bodyPr>
          <a:lstStyle>
            <a:lvl1pPr lvl="0">
              <a:spcBef>
                <a:spcPts val="0"/>
              </a:spcBef>
              <a:spcAft>
                <a:spcPts val="0"/>
              </a:spcAft>
              <a:buSzPts val="6000"/>
              <a:buNone/>
              <a:defRPr sz="60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052" name="Google Shape;1052;p62"/>
          <p:cNvSpPr txBox="1"/>
          <p:nvPr>
            <p:ph idx="1" type="subTitle"/>
          </p:nvPr>
        </p:nvSpPr>
        <p:spPr>
          <a:xfrm>
            <a:off x="7792400" y="4676250"/>
            <a:ext cx="914700" cy="73200"/>
          </a:xfrm>
          <a:prstGeom prst="rect">
            <a:avLst/>
          </a:prstGeom>
        </p:spPr>
        <p:txBody>
          <a:bodyPr anchorCtr="0" anchor="t" bIns="0" lIns="0" spcFirstLastPara="1" rIns="0" wrap="square" tIns="0">
            <a:noAutofit/>
          </a:bodyPr>
          <a:lstStyle>
            <a:lvl1pPr lvl="0" algn="r">
              <a:spcBef>
                <a:spcPts val="0"/>
              </a:spcBef>
              <a:spcAft>
                <a:spcPts val="0"/>
              </a:spcAft>
              <a:buSzPts val="600"/>
              <a:buNone/>
              <a:defRPr sz="600"/>
            </a:lvl1pPr>
            <a:lvl2pPr lvl="1" algn="r">
              <a:spcBef>
                <a:spcPts val="0"/>
              </a:spcBef>
              <a:spcAft>
                <a:spcPts val="0"/>
              </a:spcAft>
              <a:buSzPts val="600"/>
              <a:buNone/>
              <a:defRPr sz="600"/>
            </a:lvl2pPr>
            <a:lvl3pPr lvl="2" algn="r">
              <a:spcBef>
                <a:spcPts val="0"/>
              </a:spcBef>
              <a:spcAft>
                <a:spcPts val="0"/>
              </a:spcAft>
              <a:buSzPts val="600"/>
              <a:buNone/>
              <a:defRPr sz="600"/>
            </a:lvl3pPr>
            <a:lvl4pPr lvl="3" algn="r">
              <a:spcBef>
                <a:spcPts val="0"/>
              </a:spcBef>
              <a:spcAft>
                <a:spcPts val="0"/>
              </a:spcAft>
              <a:buSzPts val="600"/>
              <a:buNone/>
              <a:defRPr sz="600"/>
            </a:lvl4pPr>
            <a:lvl5pPr lvl="4" algn="r">
              <a:spcBef>
                <a:spcPts val="0"/>
              </a:spcBef>
              <a:spcAft>
                <a:spcPts val="0"/>
              </a:spcAft>
              <a:buSzPts val="600"/>
              <a:buNone/>
              <a:defRPr sz="600"/>
            </a:lvl5pPr>
            <a:lvl6pPr lvl="5" algn="r">
              <a:spcBef>
                <a:spcPts val="0"/>
              </a:spcBef>
              <a:spcAft>
                <a:spcPts val="0"/>
              </a:spcAft>
              <a:buSzPts val="600"/>
              <a:buNone/>
              <a:defRPr sz="600"/>
            </a:lvl6pPr>
            <a:lvl7pPr lvl="6" algn="r">
              <a:spcBef>
                <a:spcPts val="0"/>
              </a:spcBef>
              <a:spcAft>
                <a:spcPts val="0"/>
              </a:spcAft>
              <a:buSzPts val="600"/>
              <a:buNone/>
              <a:defRPr sz="600"/>
            </a:lvl7pPr>
            <a:lvl8pPr lvl="7" algn="r">
              <a:spcBef>
                <a:spcPts val="0"/>
              </a:spcBef>
              <a:spcAft>
                <a:spcPts val="0"/>
              </a:spcAft>
              <a:buSzPts val="600"/>
              <a:buNone/>
              <a:defRPr sz="600"/>
            </a:lvl8pPr>
            <a:lvl9pPr lvl="8" algn="r">
              <a:spcBef>
                <a:spcPts val="0"/>
              </a:spcBef>
              <a:spcAft>
                <a:spcPts val="0"/>
              </a:spcAft>
              <a:buSzPts val="600"/>
              <a:buNone/>
              <a:defRPr sz="600"/>
            </a:lvl9pPr>
          </a:lstStyle>
          <a:p/>
        </p:txBody>
      </p:sp>
      <p:sp>
        <p:nvSpPr>
          <p:cNvPr id="1053" name="Google Shape;1053;p62"/>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3">
  <p:cSld name="TITLE_1_1_2_2_1_1_2">
    <p:bg>
      <p:bgPr>
        <a:blipFill>
          <a:blip r:embed="rId2">
            <a:alphaModFix/>
          </a:blip>
          <a:stretch>
            <a:fillRect/>
          </a:stretch>
        </a:blipFill>
      </p:bgPr>
    </p:bg>
    <p:spTree>
      <p:nvGrpSpPr>
        <p:cNvPr id="1054" name="Shape 1054"/>
        <p:cNvGrpSpPr/>
        <p:nvPr/>
      </p:nvGrpSpPr>
      <p:grpSpPr>
        <a:xfrm>
          <a:off x="0" y="0"/>
          <a:ext cx="0" cy="0"/>
          <a:chOff x="0" y="0"/>
          <a:chExt cx="0" cy="0"/>
        </a:xfrm>
      </p:grpSpPr>
      <p:grpSp>
        <p:nvGrpSpPr>
          <p:cNvPr id="1055" name="Google Shape;1055;p63"/>
          <p:cNvGrpSpPr/>
          <p:nvPr/>
        </p:nvGrpSpPr>
        <p:grpSpPr>
          <a:xfrm>
            <a:off x="457207" y="4624632"/>
            <a:ext cx="775059" cy="176438"/>
            <a:chOff x="1138300" y="2252975"/>
            <a:chExt cx="5334200" cy="1214300"/>
          </a:xfrm>
        </p:grpSpPr>
        <p:sp>
          <p:nvSpPr>
            <p:cNvPr id="1056" name="Google Shape;1056;p63"/>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057" name="Google Shape;1057;p63"/>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058" name="Google Shape;1058;p63"/>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059" name="Google Shape;1059;p63"/>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060" name="Google Shape;1060;p63"/>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061" name="Google Shape;1061;p63"/>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cxnSp>
        <p:nvCxnSpPr>
          <p:cNvPr id="1062" name="Google Shape;1062;p63"/>
          <p:cNvCxnSpPr/>
          <p:nvPr/>
        </p:nvCxnSpPr>
        <p:spPr>
          <a:xfrm>
            <a:off x="466325" y="4407475"/>
            <a:ext cx="8242200" cy="0"/>
          </a:xfrm>
          <a:prstGeom prst="straightConnector1">
            <a:avLst/>
          </a:prstGeom>
          <a:noFill/>
          <a:ln cap="flat" cmpd="sng" w="9525">
            <a:solidFill>
              <a:schemeClr val="dk1"/>
            </a:solidFill>
            <a:prstDash val="solid"/>
            <a:round/>
            <a:headEnd len="med" w="med" type="none"/>
            <a:tailEnd len="med" w="med" type="none"/>
          </a:ln>
        </p:spPr>
      </p:cxnSp>
      <p:sp>
        <p:nvSpPr>
          <p:cNvPr id="1063" name="Google Shape;1063;p63"/>
          <p:cNvSpPr txBox="1"/>
          <p:nvPr>
            <p:ph type="title"/>
          </p:nvPr>
        </p:nvSpPr>
        <p:spPr>
          <a:xfrm>
            <a:off x="456800" y="2919625"/>
            <a:ext cx="8242200" cy="1240800"/>
          </a:xfrm>
          <a:prstGeom prst="rect">
            <a:avLst/>
          </a:prstGeom>
        </p:spPr>
        <p:txBody>
          <a:bodyPr anchorCtr="0" anchor="t" bIns="0" lIns="0" spcFirstLastPara="1" rIns="0" wrap="square" tIns="0">
            <a:noAutofit/>
          </a:bodyPr>
          <a:lstStyle>
            <a:lvl1pPr lvl="0">
              <a:spcBef>
                <a:spcPts val="0"/>
              </a:spcBef>
              <a:spcAft>
                <a:spcPts val="0"/>
              </a:spcAft>
              <a:buSzPts val="5200"/>
              <a:buNone/>
              <a:defRPr sz="52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p:txBody>
      </p:sp>
      <p:sp>
        <p:nvSpPr>
          <p:cNvPr id="1064" name="Google Shape;1064;p63"/>
          <p:cNvSpPr txBox="1"/>
          <p:nvPr>
            <p:ph idx="1" type="subTitle"/>
          </p:nvPr>
        </p:nvSpPr>
        <p:spPr>
          <a:xfrm>
            <a:off x="7792400" y="4676250"/>
            <a:ext cx="914700" cy="73200"/>
          </a:xfrm>
          <a:prstGeom prst="rect">
            <a:avLst/>
          </a:prstGeom>
        </p:spPr>
        <p:txBody>
          <a:bodyPr anchorCtr="0" anchor="t" bIns="0" lIns="0" spcFirstLastPara="1" rIns="0" wrap="square" tIns="0">
            <a:noAutofit/>
          </a:bodyPr>
          <a:lstStyle>
            <a:lvl1pPr lvl="0" algn="r">
              <a:spcBef>
                <a:spcPts val="0"/>
              </a:spcBef>
              <a:spcAft>
                <a:spcPts val="0"/>
              </a:spcAft>
              <a:buSzPts val="600"/>
              <a:buNone/>
              <a:defRPr sz="600"/>
            </a:lvl1pPr>
            <a:lvl2pPr lvl="1" algn="r">
              <a:spcBef>
                <a:spcPts val="0"/>
              </a:spcBef>
              <a:spcAft>
                <a:spcPts val="0"/>
              </a:spcAft>
              <a:buSzPts val="600"/>
              <a:buNone/>
              <a:defRPr sz="600"/>
            </a:lvl2pPr>
            <a:lvl3pPr lvl="2" algn="r">
              <a:spcBef>
                <a:spcPts val="0"/>
              </a:spcBef>
              <a:spcAft>
                <a:spcPts val="0"/>
              </a:spcAft>
              <a:buSzPts val="600"/>
              <a:buNone/>
              <a:defRPr sz="600"/>
            </a:lvl3pPr>
            <a:lvl4pPr lvl="3" algn="r">
              <a:spcBef>
                <a:spcPts val="0"/>
              </a:spcBef>
              <a:spcAft>
                <a:spcPts val="0"/>
              </a:spcAft>
              <a:buSzPts val="600"/>
              <a:buNone/>
              <a:defRPr sz="600"/>
            </a:lvl4pPr>
            <a:lvl5pPr lvl="4" algn="r">
              <a:spcBef>
                <a:spcPts val="0"/>
              </a:spcBef>
              <a:spcAft>
                <a:spcPts val="0"/>
              </a:spcAft>
              <a:buSzPts val="600"/>
              <a:buNone/>
              <a:defRPr sz="600"/>
            </a:lvl5pPr>
            <a:lvl6pPr lvl="5" algn="r">
              <a:spcBef>
                <a:spcPts val="0"/>
              </a:spcBef>
              <a:spcAft>
                <a:spcPts val="0"/>
              </a:spcAft>
              <a:buSzPts val="600"/>
              <a:buNone/>
              <a:defRPr sz="600"/>
            </a:lvl6pPr>
            <a:lvl7pPr lvl="6" algn="r">
              <a:spcBef>
                <a:spcPts val="0"/>
              </a:spcBef>
              <a:spcAft>
                <a:spcPts val="0"/>
              </a:spcAft>
              <a:buSzPts val="600"/>
              <a:buNone/>
              <a:defRPr sz="600"/>
            </a:lvl7pPr>
            <a:lvl8pPr lvl="7" algn="r">
              <a:spcBef>
                <a:spcPts val="0"/>
              </a:spcBef>
              <a:spcAft>
                <a:spcPts val="0"/>
              </a:spcAft>
              <a:buSzPts val="600"/>
              <a:buNone/>
              <a:defRPr sz="600"/>
            </a:lvl8pPr>
            <a:lvl9pPr lvl="8" algn="r">
              <a:spcBef>
                <a:spcPts val="0"/>
              </a:spcBef>
              <a:spcAft>
                <a:spcPts val="0"/>
              </a:spcAft>
              <a:buSzPts val="600"/>
              <a:buNone/>
              <a:defRPr sz="600"/>
            </a:lvl9pPr>
          </a:lstStyle>
          <a:p/>
        </p:txBody>
      </p:sp>
      <p:sp>
        <p:nvSpPr>
          <p:cNvPr id="1065" name="Google Shape;1065;p63"/>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Speakers">
  <p:cSld name="TITLE_1_1_2_2_1_1_1">
    <p:bg>
      <p:bgPr>
        <a:blipFill>
          <a:blip r:embed="rId2">
            <a:alphaModFix/>
          </a:blip>
          <a:stretch>
            <a:fillRect/>
          </a:stretch>
        </a:blipFill>
      </p:bgPr>
    </p:bg>
    <p:spTree>
      <p:nvGrpSpPr>
        <p:cNvPr id="1066" name="Shape 1066"/>
        <p:cNvGrpSpPr/>
        <p:nvPr/>
      </p:nvGrpSpPr>
      <p:grpSpPr>
        <a:xfrm>
          <a:off x="0" y="0"/>
          <a:ext cx="0" cy="0"/>
          <a:chOff x="0" y="0"/>
          <a:chExt cx="0" cy="0"/>
        </a:xfrm>
      </p:grpSpPr>
      <p:sp>
        <p:nvSpPr>
          <p:cNvPr id="1067" name="Google Shape;1067;p64"/>
          <p:cNvSpPr txBox="1"/>
          <p:nvPr>
            <p:ph idx="1" type="subTitle"/>
          </p:nvPr>
        </p:nvSpPr>
        <p:spPr>
          <a:xfrm>
            <a:off x="7726921" y="3547586"/>
            <a:ext cx="981600" cy="3384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1pPr>
            <a:lvl2pPr lvl="1">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2pPr>
            <a:lvl3pPr lvl="2">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3pPr>
            <a:lvl4pPr lvl="3">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4pPr>
            <a:lvl5pPr lvl="4">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5pPr>
            <a:lvl6pPr lvl="5">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6pPr>
            <a:lvl7pPr lvl="6">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7pPr>
            <a:lvl8pPr lvl="7">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8pPr>
            <a:lvl9pPr lvl="8">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9pPr>
          </a:lstStyle>
          <a:p/>
        </p:txBody>
      </p:sp>
      <p:sp>
        <p:nvSpPr>
          <p:cNvPr id="1068" name="Google Shape;1068;p64"/>
          <p:cNvSpPr/>
          <p:nvPr>
            <p:ph idx="2" type="pic"/>
          </p:nvPr>
        </p:nvSpPr>
        <p:spPr>
          <a:xfrm>
            <a:off x="6857998" y="3405400"/>
            <a:ext cx="733200" cy="733200"/>
          </a:xfrm>
          <a:prstGeom prst="roundRect">
            <a:avLst>
              <a:gd fmla="val 50000" name="adj"/>
            </a:avLst>
          </a:prstGeom>
          <a:noFill/>
          <a:ln>
            <a:noFill/>
          </a:ln>
        </p:spPr>
      </p:sp>
      <p:sp>
        <p:nvSpPr>
          <p:cNvPr id="1069" name="Google Shape;1069;p64"/>
          <p:cNvSpPr txBox="1"/>
          <p:nvPr>
            <p:ph idx="3" type="subTitle"/>
          </p:nvPr>
        </p:nvSpPr>
        <p:spPr>
          <a:xfrm>
            <a:off x="7726913" y="3962288"/>
            <a:ext cx="981600" cy="176400"/>
          </a:xfrm>
          <a:prstGeom prst="rect">
            <a:avLst/>
          </a:prstGeom>
        </p:spPr>
        <p:txBody>
          <a:bodyPr anchorCtr="0" anchor="b" bIns="0" lIns="0" spcFirstLastPara="1" rIns="0" wrap="square" tIns="0">
            <a:noAutofit/>
          </a:bodyPr>
          <a:lstStyle>
            <a:lvl1pPr lvl="0">
              <a:lnSpc>
                <a:spcPct val="100000"/>
              </a:lnSpc>
              <a:spcBef>
                <a:spcPts val="0"/>
              </a:spcBef>
              <a:spcAft>
                <a:spcPts val="0"/>
              </a:spcAft>
              <a:buSzPts val="1000"/>
              <a:buNone/>
              <a:defRPr sz="10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1000"/>
              <a:buNone/>
              <a:defRPr sz="1000"/>
            </a:lvl3pPr>
            <a:lvl4pPr lvl="3">
              <a:lnSpc>
                <a:spcPct val="100000"/>
              </a:lnSpc>
              <a:spcBef>
                <a:spcPts val="0"/>
              </a:spcBef>
              <a:spcAft>
                <a:spcPts val="0"/>
              </a:spcAft>
              <a:buSzPts val="1000"/>
              <a:buNone/>
              <a:defRPr sz="1000"/>
            </a:lvl4pPr>
            <a:lvl5pPr lvl="4">
              <a:lnSpc>
                <a:spcPct val="100000"/>
              </a:lnSpc>
              <a:spcBef>
                <a:spcPts val="0"/>
              </a:spcBef>
              <a:spcAft>
                <a:spcPts val="0"/>
              </a:spcAft>
              <a:buSzPts val="1000"/>
              <a:buNone/>
              <a:defRPr sz="1000"/>
            </a:lvl5pPr>
            <a:lvl6pPr lvl="5">
              <a:lnSpc>
                <a:spcPct val="100000"/>
              </a:lnSpc>
              <a:spcBef>
                <a:spcPts val="0"/>
              </a:spcBef>
              <a:spcAft>
                <a:spcPts val="0"/>
              </a:spcAft>
              <a:buSzPts val="1000"/>
              <a:buNone/>
              <a:defRPr sz="1000"/>
            </a:lvl6pPr>
            <a:lvl7pPr lvl="6">
              <a:lnSpc>
                <a:spcPct val="100000"/>
              </a:lnSpc>
              <a:spcBef>
                <a:spcPts val="0"/>
              </a:spcBef>
              <a:spcAft>
                <a:spcPts val="0"/>
              </a:spcAft>
              <a:buSzPts val="1000"/>
              <a:buNone/>
              <a:defRPr sz="1000"/>
            </a:lvl7pPr>
            <a:lvl8pPr lvl="7">
              <a:lnSpc>
                <a:spcPct val="100000"/>
              </a:lnSpc>
              <a:spcBef>
                <a:spcPts val="0"/>
              </a:spcBef>
              <a:spcAft>
                <a:spcPts val="0"/>
              </a:spcAft>
              <a:buSzPts val="1000"/>
              <a:buNone/>
              <a:defRPr sz="1000"/>
            </a:lvl8pPr>
            <a:lvl9pPr lvl="8">
              <a:lnSpc>
                <a:spcPct val="100000"/>
              </a:lnSpc>
              <a:spcBef>
                <a:spcPts val="0"/>
              </a:spcBef>
              <a:spcAft>
                <a:spcPts val="0"/>
              </a:spcAft>
              <a:buSzPts val="1000"/>
              <a:buNone/>
              <a:defRPr sz="1000"/>
            </a:lvl9pPr>
          </a:lstStyle>
          <a:p/>
        </p:txBody>
      </p:sp>
      <p:sp>
        <p:nvSpPr>
          <p:cNvPr id="1070" name="Google Shape;1070;p64"/>
          <p:cNvSpPr txBox="1"/>
          <p:nvPr>
            <p:ph idx="4" type="subTitle"/>
          </p:nvPr>
        </p:nvSpPr>
        <p:spPr>
          <a:xfrm>
            <a:off x="5658609" y="3547586"/>
            <a:ext cx="981600" cy="3384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1pPr>
            <a:lvl2pPr lvl="1">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2pPr>
            <a:lvl3pPr lvl="2">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3pPr>
            <a:lvl4pPr lvl="3">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4pPr>
            <a:lvl5pPr lvl="4">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5pPr>
            <a:lvl6pPr lvl="5">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6pPr>
            <a:lvl7pPr lvl="6">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7pPr>
            <a:lvl8pPr lvl="7">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8pPr>
            <a:lvl9pPr lvl="8">
              <a:lnSpc>
                <a:spcPct val="80000"/>
              </a:lnSpc>
              <a:spcBef>
                <a:spcPts val="0"/>
              </a:spcBef>
              <a:spcAft>
                <a:spcPts val="0"/>
              </a:spcAft>
              <a:buSzPts val="1400"/>
              <a:buFont typeface="Inter SemiBold"/>
              <a:buNone/>
              <a:defRPr sz="1400">
                <a:latin typeface="Inter SemiBold"/>
                <a:ea typeface="Inter SemiBold"/>
                <a:cs typeface="Inter SemiBold"/>
                <a:sym typeface="Inter SemiBold"/>
              </a:defRPr>
            </a:lvl9pPr>
          </a:lstStyle>
          <a:p/>
        </p:txBody>
      </p:sp>
      <p:sp>
        <p:nvSpPr>
          <p:cNvPr id="1071" name="Google Shape;1071;p64"/>
          <p:cNvSpPr/>
          <p:nvPr>
            <p:ph idx="5" type="pic"/>
          </p:nvPr>
        </p:nvSpPr>
        <p:spPr>
          <a:xfrm>
            <a:off x="4789685" y="3405400"/>
            <a:ext cx="733200" cy="733200"/>
          </a:xfrm>
          <a:prstGeom prst="roundRect">
            <a:avLst>
              <a:gd fmla="val 50000" name="adj"/>
            </a:avLst>
          </a:prstGeom>
          <a:noFill/>
          <a:ln>
            <a:noFill/>
          </a:ln>
        </p:spPr>
      </p:sp>
      <p:sp>
        <p:nvSpPr>
          <p:cNvPr id="1072" name="Google Shape;1072;p64"/>
          <p:cNvSpPr txBox="1"/>
          <p:nvPr>
            <p:ph idx="6" type="subTitle"/>
          </p:nvPr>
        </p:nvSpPr>
        <p:spPr>
          <a:xfrm>
            <a:off x="5658600" y="3962288"/>
            <a:ext cx="981600" cy="176400"/>
          </a:xfrm>
          <a:prstGeom prst="rect">
            <a:avLst/>
          </a:prstGeom>
        </p:spPr>
        <p:txBody>
          <a:bodyPr anchorCtr="0" anchor="b" bIns="0" lIns="0" spcFirstLastPara="1" rIns="0" wrap="square" tIns="0">
            <a:noAutofit/>
          </a:bodyPr>
          <a:lstStyle>
            <a:lvl1pPr lvl="0">
              <a:lnSpc>
                <a:spcPct val="100000"/>
              </a:lnSpc>
              <a:spcBef>
                <a:spcPts val="0"/>
              </a:spcBef>
              <a:spcAft>
                <a:spcPts val="0"/>
              </a:spcAft>
              <a:buSzPts val="1000"/>
              <a:buNone/>
              <a:defRPr sz="10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1000"/>
              <a:buNone/>
              <a:defRPr sz="1000"/>
            </a:lvl3pPr>
            <a:lvl4pPr lvl="3">
              <a:lnSpc>
                <a:spcPct val="100000"/>
              </a:lnSpc>
              <a:spcBef>
                <a:spcPts val="0"/>
              </a:spcBef>
              <a:spcAft>
                <a:spcPts val="0"/>
              </a:spcAft>
              <a:buSzPts val="1000"/>
              <a:buNone/>
              <a:defRPr sz="1000"/>
            </a:lvl4pPr>
            <a:lvl5pPr lvl="4">
              <a:lnSpc>
                <a:spcPct val="100000"/>
              </a:lnSpc>
              <a:spcBef>
                <a:spcPts val="0"/>
              </a:spcBef>
              <a:spcAft>
                <a:spcPts val="0"/>
              </a:spcAft>
              <a:buSzPts val="1000"/>
              <a:buNone/>
              <a:defRPr sz="1000"/>
            </a:lvl5pPr>
            <a:lvl6pPr lvl="5">
              <a:lnSpc>
                <a:spcPct val="100000"/>
              </a:lnSpc>
              <a:spcBef>
                <a:spcPts val="0"/>
              </a:spcBef>
              <a:spcAft>
                <a:spcPts val="0"/>
              </a:spcAft>
              <a:buSzPts val="1000"/>
              <a:buNone/>
              <a:defRPr sz="1000"/>
            </a:lvl6pPr>
            <a:lvl7pPr lvl="6">
              <a:lnSpc>
                <a:spcPct val="100000"/>
              </a:lnSpc>
              <a:spcBef>
                <a:spcPts val="0"/>
              </a:spcBef>
              <a:spcAft>
                <a:spcPts val="0"/>
              </a:spcAft>
              <a:buSzPts val="1000"/>
              <a:buNone/>
              <a:defRPr sz="1000"/>
            </a:lvl7pPr>
            <a:lvl8pPr lvl="7">
              <a:lnSpc>
                <a:spcPct val="100000"/>
              </a:lnSpc>
              <a:spcBef>
                <a:spcPts val="0"/>
              </a:spcBef>
              <a:spcAft>
                <a:spcPts val="0"/>
              </a:spcAft>
              <a:buSzPts val="1000"/>
              <a:buNone/>
              <a:defRPr sz="1000"/>
            </a:lvl8pPr>
            <a:lvl9pPr lvl="8">
              <a:lnSpc>
                <a:spcPct val="100000"/>
              </a:lnSpc>
              <a:spcBef>
                <a:spcPts val="0"/>
              </a:spcBef>
              <a:spcAft>
                <a:spcPts val="0"/>
              </a:spcAft>
              <a:buSzPts val="1000"/>
              <a:buNone/>
              <a:defRPr sz="1000"/>
            </a:lvl9pPr>
          </a:lstStyle>
          <a:p/>
        </p:txBody>
      </p:sp>
      <p:grpSp>
        <p:nvGrpSpPr>
          <p:cNvPr id="1073" name="Google Shape;1073;p64"/>
          <p:cNvGrpSpPr/>
          <p:nvPr/>
        </p:nvGrpSpPr>
        <p:grpSpPr>
          <a:xfrm>
            <a:off x="457207" y="4624632"/>
            <a:ext cx="775059" cy="176438"/>
            <a:chOff x="1138300" y="2252975"/>
            <a:chExt cx="5334200" cy="1214300"/>
          </a:xfrm>
        </p:grpSpPr>
        <p:sp>
          <p:nvSpPr>
            <p:cNvPr id="1074" name="Google Shape;1074;p64"/>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075" name="Google Shape;1075;p64"/>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076" name="Google Shape;1076;p64"/>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077" name="Google Shape;1077;p64"/>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078" name="Google Shape;1078;p64"/>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079" name="Google Shape;1079;p64"/>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cxnSp>
        <p:nvCxnSpPr>
          <p:cNvPr id="1080" name="Google Shape;1080;p64"/>
          <p:cNvCxnSpPr/>
          <p:nvPr/>
        </p:nvCxnSpPr>
        <p:spPr>
          <a:xfrm>
            <a:off x="466325" y="4407475"/>
            <a:ext cx="8242200" cy="0"/>
          </a:xfrm>
          <a:prstGeom prst="straightConnector1">
            <a:avLst/>
          </a:prstGeom>
          <a:noFill/>
          <a:ln cap="flat" cmpd="sng" w="9525">
            <a:solidFill>
              <a:schemeClr val="dk1"/>
            </a:solidFill>
            <a:prstDash val="solid"/>
            <a:round/>
            <a:headEnd len="med" w="med" type="none"/>
            <a:tailEnd len="med" w="med" type="none"/>
          </a:ln>
        </p:spPr>
      </p:cxnSp>
      <p:sp>
        <p:nvSpPr>
          <p:cNvPr id="1081" name="Google Shape;1081;p64"/>
          <p:cNvSpPr txBox="1"/>
          <p:nvPr>
            <p:ph type="title"/>
          </p:nvPr>
        </p:nvSpPr>
        <p:spPr>
          <a:xfrm>
            <a:off x="456800" y="2560325"/>
            <a:ext cx="4115100" cy="15906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5000"/>
              <a:buNone/>
              <a:defRPr sz="5000"/>
            </a:lvl1pPr>
            <a:lvl2pPr lvl="1">
              <a:lnSpc>
                <a:spcPct val="80000"/>
              </a:lnSpc>
              <a:spcBef>
                <a:spcPts val="0"/>
              </a:spcBef>
              <a:spcAft>
                <a:spcPts val="0"/>
              </a:spcAft>
              <a:buSzPts val="5000"/>
              <a:buNone/>
              <a:defRPr sz="5000"/>
            </a:lvl2pPr>
            <a:lvl3pPr lvl="2">
              <a:lnSpc>
                <a:spcPct val="80000"/>
              </a:lnSpc>
              <a:spcBef>
                <a:spcPts val="0"/>
              </a:spcBef>
              <a:spcAft>
                <a:spcPts val="0"/>
              </a:spcAft>
              <a:buSzPts val="5000"/>
              <a:buNone/>
              <a:defRPr sz="5000"/>
            </a:lvl3pPr>
            <a:lvl4pPr lvl="3">
              <a:lnSpc>
                <a:spcPct val="80000"/>
              </a:lnSpc>
              <a:spcBef>
                <a:spcPts val="0"/>
              </a:spcBef>
              <a:spcAft>
                <a:spcPts val="0"/>
              </a:spcAft>
              <a:buSzPts val="5000"/>
              <a:buNone/>
              <a:defRPr sz="5000"/>
            </a:lvl4pPr>
            <a:lvl5pPr lvl="4">
              <a:lnSpc>
                <a:spcPct val="80000"/>
              </a:lnSpc>
              <a:spcBef>
                <a:spcPts val="0"/>
              </a:spcBef>
              <a:spcAft>
                <a:spcPts val="0"/>
              </a:spcAft>
              <a:buSzPts val="5000"/>
              <a:buNone/>
              <a:defRPr sz="5000"/>
            </a:lvl5pPr>
            <a:lvl6pPr lvl="5">
              <a:lnSpc>
                <a:spcPct val="80000"/>
              </a:lnSpc>
              <a:spcBef>
                <a:spcPts val="0"/>
              </a:spcBef>
              <a:spcAft>
                <a:spcPts val="0"/>
              </a:spcAft>
              <a:buSzPts val="5000"/>
              <a:buNone/>
              <a:defRPr sz="5000"/>
            </a:lvl6pPr>
            <a:lvl7pPr lvl="6">
              <a:lnSpc>
                <a:spcPct val="80000"/>
              </a:lnSpc>
              <a:spcBef>
                <a:spcPts val="0"/>
              </a:spcBef>
              <a:spcAft>
                <a:spcPts val="0"/>
              </a:spcAft>
              <a:buSzPts val="5000"/>
              <a:buNone/>
              <a:defRPr sz="5000"/>
            </a:lvl7pPr>
            <a:lvl8pPr lvl="7">
              <a:lnSpc>
                <a:spcPct val="80000"/>
              </a:lnSpc>
              <a:spcBef>
                <a:spcPts val="0"/>
              </a:spcBef>
              <a:spcAft>
                <a:spcPts val="0"/>
              </a:spcAft>
              <a:buSzPts val="5000"/>
              <a:buNone/>
              <a:defRPr sz="5000"/>
            </a:lvl8pPr>
            <a:lvl9pPr lvl="8">
              <a:lnSpc>
                <a:spcPct val="80000"/>
              </a:lnSpc>
              <a:spcBef>
                <a:spcPts val="0"/>
              </a:spcBef>
              <a:spcAft>
                <a:spcPts val="0"/>
              </a:spcAft>
              <a:buSzPts val="5000"/>
              <a:buNone/>
              <a:defRPr sz="5000"/>
            </a:lvl9pPr>
          </a:lstStyle>
          <a:p/>
        </p:txBody>
      </p:sp>
      <p:sp>
        <p:nvSpPr>
          <p:cNvPr id="1082" name="Google Shape;1082;p64"/>
          <p:cNvSpPr txBox="1"/>
          <p:nvPr>
            <p:ph idx="7" type="subTitle"/>
          </p:nvPr>
        </p:nvSpPr>
        <p:spPr>
          <a:xfrm>
            <a:off x="7792400" y="4676250"/>
            <a:ext cx="914700" cy="73200"/>
          </a:xfrm>
          <a:prstGeom prst="rect">
            <a:avLst/>
          </a:prstGeom>
        </p:spPr>
        <p:txBody>
          <a:bodyPr anchorCtr="0" anchor="t" bIns="0" lIns="0" spcFirstLastPara="1" rIns="0" wrap="square" tIns="0">
            <a:noAutofit/>
          </a:bodyPr>
          <a:lstStyle>
            <a:lvl1pPr lvl="0" algn="r">
              <a:spcBef>
                <a:spcPts val="0"/>
              </a:spcBef>
              <a:spcAft>
                <a:spcPts val="0"/>
              </a:spcAft>
              <a:buSzPts val="600"/>
              <a:buNone/>
              <a:defRPr sz="600"/>
            </a:lvl1pPr>
            <a:lvl2pPr lvl="1" algn="r">
              <a:spcBef>
                <a:spcPts val="0"/>
              </a:spcBef>
              <a:spcAft>
                <a:spcPts val="0"/>
              </a:spcAft>
              <a:buSzPts val="600"/>
              <a:buNone/>
              <a:defRPr sz="600"/>
            </a:lvl2pPr>
            <a:lvl3pPr lvl="2" algn="r">
              <a:spcBef>
                <a:spcPts val="0"/>
              </a:spcBef>
              <a:spcAft>
                <a:spcPts val="0"/>
              </a:spcAft>
              <a:buSzPts val="600"/>
              <a:buNone/>
              <a:defRPr sz="600"/>
            </a:lvl3pPr>
            <a:lvl4pPr lvl="3" algn="r">
              <a:spcBef>
                <a:spcPts val="0"/>
              </a:spcBef>
              <a:spcAft>
                <a:spcPts val="0"/>
              </a:spcAft>
              <a:buSzPts val="600"/>
              <a:buNone/>
              <a:defRPr sz="600"/>
            </a:lvl4pPr>
            <a:lvl5pPr lvl="4" algn="r">
              <a:spcBef>
                <a:spcPts val="0"/>
              </a:spcBef>
              <a:spcAft>
                <a:spcPts val="0"/>
              </a:spcAft>
              <a:buSzPts val="600"/>
              <a:buNone/>
              <a:defRPr sz="600"/>
            </a:lvl5pPr>
            <a:lvl6pPr lvl="5" algn="r">
              <a:spcBef>
                <a:spcPts val="0"/>
              </a:spcBef>
              <a:spcAft>
                <a:spcPts val="0"/>
              </a:spcAft>
              <a:buSzPts val="600"/>
              <a:buNone/>
              <a:defRPr sz="600"/>
            </a:lvl6pPr>
            <a:lvl7pPr lvl="6" algn="r">
              <a:spcBef>
                <a:spcPts val="0"/>
              </a:spcBef>
              <a:spcAft>
                <a:spcPts val="0"/>
              </a:spcAft>
              <a:buSzPts val="600"/>
              <a:buNone/>
              <a:defRPr sz="600"/>
            </a:lvl7pPr>
            <a:lvl8pPr lvl="7" algn="r">
              <a:spcBef>
                <a:spcPts val="0"/>
              </a:spcBef>
              <a:spcAft>
                <a:spcPts val="0"/>
              </a:spcAft>
              <a:buSzPts val="600"/>
              <a:buNone/>
              <a:defRPr sz="600"/>
            </a:lvl8pPr>
            <a:lvl9pPr lvl="8" algn="r">
              <a:spcBef>
                <a:spcPts val="0"/>
              </a:spcBef>
              <a:spcAft>
                <a:spcPts val="0"/>
              </a:spcAft>
              <a:buSzPts val="600"/>
              <a:buNone/>
              <a:defRPr sz="600"/>
            </a:lvl9pPr>
          </a:lstStyle>
          <a:p/>
        </p:txBody>
      </p:sp>
      <p:sp>
        <p:nvSpPr>
          <p:cNvPr id="1083" name="Google Shape;1083;p64"/>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2">
  <p:cSld name="TITLE_1_1_1_3">
    <p:bg>
      <p:bgPr>
        <a:solidFill>
          <a:srgbClr val="2C6845"/>
        </a:solidFill>
      </p:bgPr>
    </p:bg>
    <p:spTree>
      <p:nvGrpSpPr>
        <p:cNvPr id="1084" name="Shape 1084"/>
        <p:cNvGrpSpPr/>
        <p:nvPr/>
      </p:nvGrpSpPr>
      <p:grpSpPr>
        <a:xfrm>
          <a:off x="0" y="0"/>
          <a:ext cx="0" cy="0"/>
          <a:chOff x="0" y="0"/>
          <a:chExt cx="0" cy="0"/>
        </a:xfrm>
      </p:grpSpPr>
      <p:sp>
        <p:nvSpPr>
          <p:cNvPr id="1085" name="Google Shape;1085;p65"/>
          <p:cNvSpPr txBox="1"/>
          <p:nvPr>
            <p:ph type="ctrTitle"/>
          </p:nvPr>
        </p:nvSpPr>
        <p:spPr>
          <a:xfrm>
            <a:off x="457200" y="1888350"/>
            <a:ext cx="3200400" cy="13668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lt1"/>
              </a:buClr>
              <a:buSzPts val="6000"/>
              <a:buFont typeface="Inter Medium"/>
              <a:buNone/>
              <a:defRPr sz="6000">
                <a:solidFill>
                  <a:schemeClr val="lt1"/>
                </a:solidFill>
                <a:latin typeface="Inter Medium"/>
                <a:ea typeface="Inter Medium"/>
                <a:cs typeface="Inter Medium"/>
                <a:sym typeface="Inter Medium"/>
              </a:defRPr>
            </a:lvl1pPr>
            <a:lvl2pPr lvl="1">
              <a:lnSpc>
                <a:spcPct val="80000"/>
              </a:lnSpc>
              <a:spcBef>
                <a:spcPts val="0"/>
              </a:spcBef>
              <a:spcAft>
                <a:spcPts val="0"/>
              </a:spcAft>
              <a:buClr>
                <a:schemeClr val="lt1"/>
              </a:buClr>
              <a:buSzPts val="6000"/>
              <a:buFont typeface="Inter SemiBold"/>
              <a:buNone/>
              <a:defRPr sz="6000">
                <a:solidFill>
                  <a:schemeClr val="lt1"/>
                </a:solidFill>
                <a:latin typeface="Inter SemiBold"/>
                <a:ea typeface="Inter SemiBold"/>
                <a:cs typeface="Inter SemiBold"/>
                <a:sym typeface="Inter SemiBold"/>
              </a:defRPr>
            </a:lvl2pPr>
            <a:lvl3pPr lvl="2">
              <a:lnSpc>
                <a:spcPct val="80000"/>
              </a:lnSpc>
              <a:spcBef>
                <a:spcPts val="0"/>
              </a:spcBef>
              <a:spcAft>
                <a:spcPts val="0"/>
              </a:spcAft>
              <a:buClr>
                <a:schemeClr val="lt1"/>
              </a:buClr>
              <a:buSzPts val="6000"/>
              <a:buFont typeface="Inter SemiBold"/>
              <a:buNone/>
              <a:defRPr sz="6000">
                <a:solidFill>
                  <a:schemeClr val="lt1"/>
                </a:solidFill>
                <a:latin typeface="Inter SemiBold"/>
                <a:ea typeface="Inter SemiBold"/>
                <a:cs typeface="Inter SemiBold"/>
                <a:sym typeface="Inter SemiBold"/>
              </a:defRPr>
            </a:lvl3pPr>
            <a:lvl4pPr lvl="3">
              <a:lnSpc>
                <a:spcPct val="80000"/>
              </a:lnSpc>
              <a:spcBef>
                <a:spcPts val="0"/>
              </a:spcBef>
              <a:spcAft>
                <a:spcPts val="0"/>
              </a:spcAft>
              <a:buClr>
                <a:schemeClr val="lt1"/>
              </a:buClr>
              <a:buSzPts val="6000"/>
              <a:buFont typeface="Inter SemiBold"/>
              <a:buNone/>
              <a:defRPr sz="6000">
                <a:solidFill>
                  <a:schemeClr val="lt1"/>
                </a:solidFill>
                <a:latin typeface="Inter SemiBold"/>
                <a:ea typeface="Inter SemiBold"/>
                <a:cs typeface="Inter SemiBold"/>
                <a:sym typeface="Inter SemiBold"/>
              </a:defRPr>
            </a:lvl4pPr>
            <a:lvl5pPr lvl="4">
              <a:lnSpc>
                <a:spcPct val="80000"/>
              </a:lnSpc>
              <a:spcBef>
                <a:spcPts val="0"/>
              </a:spcBef>
              <a:spcAft>
                <a:spcPts val="0"/>
              </a:spcAft>
              <a:buClr>
                <a:schemeClr val="lt1"/>
              </a:buClr>
              <a:buSzPts val="6000"/>
              <a:buFont typeface="Inter SemiBold"/>
              <a:buNone/>
              <a:defRPr sz="6000">
                <a:solidFill>
                  <a:schemeClr val="lt1"/>
                </a:solidFill>
                <a:latin typeface="Inter SemiBold"/>
                <a:ea typeface="Inter SemiBold"/>
                <a:cs typeface="Inter SemiBold"/>
                <a:sym typeface="Inter SemiBold"/>
              </a:defRPr>
            </a:lvl5pPr>
            <a:lvl6pPr lvl="5">
              <a:lnSpc>
                <a:spcPct val="80000"/>
              </a:lnSpc>
              <a:spcBef>
                <a:spcPts val="0"/>
              </a:spcBef>
              <a:spcAft>
                <a:spcPts val="0"/>
              </a:spcAft>
              <a:buClr>
                <a:schemeClr val="lt1"/>
              </a:buClr>
              <a:buSzPts val="6000"/>
              <a:buFont typeface="Inter SemiBold"/>
              <a:buNone/>
              <a:defRPr sz="6000">
                <a:solidFill>
                  <a:schemeClr val="lt1"/>
                </a:solidFill>
                <a:latin typeface="Inter SemiBold"/>
                <a:ea typeface="Inter SemiBold"/>
                <a:cs typeface="Inter SemiBold"/>
                <a:sym typeface="Inter SemiBold"/>
              </a:defRPr>
            </a:lvl6pPr>
            <a:lvl7pPr lvl="6">
              <a:lnSpc>
                <a:spcPct val="80000"/>
              </a:lnSpc>
              <a:spcBef>
                <a:spcPts val="0"/>
              </a:spcBef>
              <a:spcAft>
                <a:spcPts val="0"/>
              </a:spcAft>
              <a:buClr>
                <a:schemeClr val="lt1"/>
              </a:buClr>
              <a:buSzPts val="6000"/>
              <a:buFont typeface="Inter SemiBold"/>
              <a:buNone/>
              <a:defRPr sz="6000">
                <a:solidFill>
                  <a:schemeClr val="lt1"/>
                </a:solidFill>
                <a:latin typeface="Inter SemiBold"/>
                <a:ea typeface="Inter SemiBold"/>
                <a:cs typeface="Inter SemiBold"/>
                <a:sym typeface="Inter SemiBold"/>
              </a:defRPr>
            </a:lvl7pPr>
            <a:lvl8pPr lvl="7">
              <a:lnSpc>
                <a:spcPct val="80000"/>
              </a:lnSpc>
              <a:spcBef>
                <a:spcPts val="0"/>
              </a:spcBef>
              <a:spcAft>
                <a:spcPts val="0"/>
              </a:spcAft>
              <a:buClr>
                <a:schemeClr val="lt1"/>
              </a:buClr>
              <a:buSzPts val="6000"/>
              <a:buFont typeface="Inter SemiBold"/>
              <a:buNone/>
              <a:defRPr sz="6000">
                <a:solidFill>
                  <a:schemeClr val="lt1"/>
                </a:solidFill>
                <a:latin typeface="Inter SemiBold"/>
                <a:ea typeface="Inter SemiBold"/>
                <a:cs typeface="Inter SemiBold"/>
                <a:sym typeface="Inter SemiBold"/>
              </a:defRPr>
            </a:lvl8pPr>
            <a:lvl9pPr lvl="8">
              <a:lnSpc>
                <a:spcPct val="80000"/>
              </a:lnSpc>
              <a:spcBef>
                <a:spcPts val="0"/>
              </a:spcBef>
              <a:spcAft>
                <a:spcPts val="0"/>
              </a:spcAft>
              <a:buClr>
                <a:schemeClr val="lt1"/>
              </a:buClr>
              <a:buSzPts val="6000"/>
              <a:buFont typeface="Inter SemiBold"/>
              <a:buNone/>
              <a:defRPr sz="6000">
                <a:solidFill>
                  <a:schemeClr val="lt1"/>
                </a:solidFill>
                <a:latin typeface="Inter SemiBold"/>
                <a:ea typeface="Inter SemiBold"/>
                <a:cs typeface="Inter SemiBold"/>
                <a:sym typeface="Inter SemiBold"/>
              </a:defRPr>
            </a:lvl9pPr>
          </a:lstStyle>
          <a:p/>
        </p:txBody>
      </p:sp>
      <p:sp>
        <p:nvSpPr>
          <p:cNvPr id="1086" name="Google Shape;1086;p65"/>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087" name="Google Shape;1087;p65"/>
          <p:cNvGrpSpPr/>
          <p:nvPr/>
        </p:nvGrpSpPr>
        <p:grpSpPr>
          <a:xfrm>
            <a:off x="457236" y="4663458"/>
            <a:ext cx="548356" cy="124830"/>
            <a:chOff x="1138300" y="2252975"/>
            <a:chExt cx="5334200" cy="1214300"/>
          </a:xfrm>
        </p:grpSpPr>
        <p:sp>
          <p:nvSpPr>
            <p:cNvPr id="1088" name="Google Shape;1088;p65"/>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089" name="Google Shape;1089;p65"/>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090" name="Google Shape;1090;p65"/>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091" name="Google Shape;1091;p65"/>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092" name="Google Shape;1092;p65"/>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093" name="Google Shape;1093;p65"/>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1094" name="Google Shape;1094;p65"/>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2 1">
  <p:cSld name="TITLE_1_1_1_3_1">
    <p:bg>
      <p:bgPr>
        <a:solidFill>
          <a:srgbClr val="6F1258"/>
        </a:solidFill>
      </p:bgPr>
    </p:bg>
    <p:spTree>
      <p:nvGrpSpPr>
        <p:cNvPr id="1095" name="Shape 1095"/>
        <p:cNvGrpSpPr/>
        <p:nvPr/>
      </p:nvGrpSpPr>
      <p:grpSpPr>
        <a:xfrm>
          <a:off x="0" y="0"/>
          <a:ext cx="0" cy="0"/>
          <a:chOff x="0" y="0"/>
          <a:chExt cx="0" cy="0"/>
        </a:xfrm>
      </p:grpSpPr>
      <p:sp>
        <p:nvSpPr>
          <p:cNvPr id="1096" name="Google Shape;1096;p66"/>
          <p:cNvSpPr txBox="1"/>
          <p:nvPr>
            <p:ph type="ctrTitle"/>
          </p:nvPr>
        </p:nvSpPr>
        <p:spPr>
          <a:xfrm>
            <a:off x="457200" y="1888350"/>
            <a:ext cx="3200400" cy="13668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lt1"/>
              </a:buClr>
              <a:buSzPts val="6000"/>
              <a:buFont typeface="Inter Medium"/>
              <a:buNone/>
              <a:defRPr sz="6000">
                <a:solidFill>
                  <a:schemeClr val="lt1"/>
                </a:solidFill>
                <a:latin typeface="Inter Medium"/>
                <a:ea typeface="Inter Medium"/>
                <a:cs typeface="Inter Medium"/>
                <a:sym typeface="Inter Medium"/>
              </a:defRPr>
            </a:lvl1pPr>
            <a:lvl2pPr lvl="1">
              <a:lnSpc>
                <a:spcPct val="80000"/>
              </a:lnSpc>
              <a:spcBef>
                <a:spcPts val="0"/>
              </a:spcBef>
              <a:spcAft>
                <a:spcPts val="0"/>
              </a:spcAft>
              <a:buClr>
                <a:schemeClr val="lt1"/>
              </a:buClr>
              <a:buSzPts val="6000"/>
              <a:buFont typeface="Newsreader Medium"/>
              <a:buNone/>
              <a:defRPr sz="6000">
                <a:solidFill>
                  <a:schemeClr val="lt1"/>
                </a:solidFill>
                <a:latin typeface="Newsreader Medium"/>
                <a:ea typeface="Newsreader Medium"/>
                <a:cs typeface="Newsreader Medium"/>
                <a:sym typeface="Newsreader Medium"/>
              </a:defRPr>
            </a:lvl2pPr>
            <a:lvl3pPr lvl="2">
              <a:lnSpc>
                <a:spcPct val="80000"/>
              </a:lnSpc>
              <a:spcBef>
                <a:spcPts val="0"/>
              </a:spcBef>
              <a:spcAft>
                <a:spcPts val="0"/>
              </a:spcAft>
              <a:buClr>
                <a:schemeClr val="lt1"/>
              </a:buClr>
              <a:buSzPts val="6000"/>
              <a:buFont typeface="Newsreader Medium"/>
              <a:buNone/>
              <a:defRPr sz="6000">
                <a:solidFill>
                  <a:schemeClr val="lt1"/>
                </a:solidFill>
                <a:latin typeface="Newsreader Medium"/>
                <a:ea typeface="Newsreader Medium"/>
                <a:cs typeface="Newsreader Medium"/>
                <a:sym typeface="Newsreader Medium"/>
              </a:defRPr>
            </a:lvl3pPr>
            <a:lvl4pPr lvl="3">
              <a:lnSpc>
                <a:spcPct val="80000"/>
              </a:lnSpc>
              <a:spcBef>
                <a:spcPts val="0"/>
              </a:spcBef>
              <a:spcAft>
                <a:spcPts val="0"/>
              </a:spcAft>
              <a:buClr>
                <a:schemeClr val="lt1"/>
              </a:buClr>
              <a:buSzPts val="6000"/>
              <a:buFont typeface="Newsreader Medium"/>
              <a:buNone/>
              <a:defRPr sz="6000">
                <a:solidFill>
                  <a:schemeClr val="lt1"/>
                </a:solidFill>
                <a:latin typeface="Newsreader Medium"/>
                <a:ea typeface="Newsreader Medium"/>
                <a:cs typeface="Newsreader Medium"/>
                <a:sym typeface="Newsreader Medium"/>
              </a:defRPr>
            </a:lvl4pPr>
            <a:lvl5pPr lvl="4">
              <a:lnSpc>
                <a:spcPct val="80000"/>
              </a:lnSpc>
              <a:spcBef>
                <a:spcPts val="0"/>
              </a:spcBef>
              <a:spcAft>
                <a:spcPts val="0"/>
              </a:spcAft>
              <a:buClr>
                <a:schemeClr val="lt1"/>
              </a:buClr>
              <a:buSzPts val="6000"/>
              <a:buFont typeface="Newsreader Medium"/>
              <a:buNone/>
              <a:defRPr sz="6000">
                <a:solidFill>
                  <a:schemeClr val="lt1"/>
                </a:solidFill>
                <a:latin typeface="Newsreader Medium"/>
                <a:ea typeface="Newsreader Medium"/>
                <a:cs typeface="Newsreader Medium"/>
                <a:sym typeface="Newsreader Medium"/>
              </a:defRPr>
            </a:lvl5pPr>
            <a:lvl6pPr lvl="5">
              <a:lnSpc>
                <a:spcPct val="80000"/>
              </a:lnSpc>
              <a:spcBef>
                <a:spcPts val="0"/>
              </a:spcBef>
              <a:spcAft>
                <a:spcPts val="0"/>
              </a:spcAft>
              <a:buClr>
                <a:schemeClr val="lt1"/>
              </a:buClr>
              <a:buSzPts val="6000"/>
              <a:buFont typeface="Newsreader Medium"/>
              <a:buNone/>
              <a:defRPr sz="6000">
                <a:solidFill>
                  <a:schemeClr val="lt1"/>
                </a:solidFill>
                <a:latin typeface="Newsreader Medium"/>
                <a:ea typeface="Newsreader Medium"/>
                <a:cs typeface="Newsreader Medium"/>
                <a:sym typeface="Newsreader Medium"/>
              </a:defRPr>
            </a:lvl6pPr>
            <a:lvl7pPr lvl="6">
              <a:lnSpc>
                <a:spcPct val="80000"/>
              </a:lnSpc>
              <a:spcBef>
                <a:spcPts val="0"/>
              </a:spcBef>
              <a:spcAft>
                <a:spcPts val="0"/>
              </a:spcAft>
              <a:buClr>
                <a:schemeClr val="lt1"/>
              </a:buClr>
              <a:buSzPts val="6000"/>
              <a:buFont typeface="Newsreader Medium"/>
              <a:buNone/>
              <a:defRPr sz="6000">
                <a:solidFill>
                  <a:schemeClr val="lt1"/>
                </a:solidFill>
                <a:latin typeface="Newsreader Medium"/>
                <a:ea typeface="Newsreader Medium"/>
                <a:cs typeface="Newsreader Medium"/>
                <a:sym typeface="Newsreader Medium"/>
              </a:defRPr>
            </a:lvl7pPr>
            <a:lvl8pPr lvl="7">
              <a:lnSpc>
                <a:spcPct val="80000"/>
              </a:lnSpc>
              <a:spcBef>
                <a:spcPts val="0"/>
              </a:spcBef>
              <a:spcAft>
                <a:spcPts val="0"/>
              </a:spcAft>
              <a:buClr>
                <a:schemeClr val="lt1"/>
              </a:buClr>
              <a:buSzPts val="6000"/>
              <a:buFont typeface="Newsreader Medium"/>
              <a:buNone/>
              <a:defRPr sz="6000">
                <a:solidFill>
                  <a:schemeClr val="lt1"/>
                </a:solidFill>
                <a:latin typeface="Newsreader Medium"/>
                <a:ea typeface="Newsreader Medium"/>
                <a:cs typeface="Newsreader Medium"/>
                <a:sym typeface="Newsreader Medium"/>
              </a:defRPr>
            </a:lvl8pPr>
            <a:lvl9pPr lvl="8">
              <a:lnSpc>
                <a:spcPct val="80000"/>
              </a:lnSpc>
              <a:spcBef>
                <a:spcPts val="0"/>
              </a:spcBef>
              <a:spcAft>
                <a:spcPts val="0"/>
              </a:spcAft>
              <a:buClr>
                <a:schemeClr val="lt1"/>
              </a:buClr>
              <a:buSzPts val="6000"/>
              <a:buFont typeface="Newsreader Medium"/>
              <a:buNone/>
              <a:defRPr sz="6000">
                <a:solidFill>
                  <a:schemeClr val="lt1"/>
                </a:solidFill>
                <a:latin typeface="Newsreader Medium"/>
                <a:ea typeface="Newsreader Medium"/>
                <a:cs typeface="Newsreader Medium"/>
                <a:sym typeface="Newsreader Medium"/>
              </a:defRPr>
            </a:lvl9pPr>
          </a:lstStyle>
          <a:p/>
        </p:txBody>
      </p:sp>
      <p:sp>
        <p:nvSpPr>
          <p:cNvPr id="1097" name="Google Shape;1097;p66"/>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098" name="Google Shape;1098;p66"/>
          <p:cNvGrpSpPr/>
          <p:nvPr/>
        </p:nvGrpSpPr>
        <p:grpSpPr>
          <a:xfrm>
            <a:off x="457236" y="4663458"/>
            <a:ext cx="548356" cy="124830"/>
            <a:chOff x="1138300" y="2252975"/>
            <a:chExt cx="5334200" cy="1214300"/>
          </a:xfrm>
        </p:grpSpPr>
        <p:sp>
          <p:nvSpPr>
            <p:cNvPr id="1099" name="Google Shape;1099;p66"/>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100" name="Google Shape;1100;p66"/>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101" name="Google Shape;1101;p66"/>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102" name="Google Shape;1102;p66"/>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103" name="Google Shape;1103;p66"/>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104" name="Google Shape;1104;p66"/>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1105" name="Google Shape;1105;p66"/>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
  <p:cSld name="CUSTOM_1_2_1_1_2">
    <p:bg>
      <p:bgPr>
        <a:solidFill>
          <a:schemeClr val="lt1"/>
        </a:solidFill>
      </p:bgPr>
    </p:bg>
    <p:spTree>
      <p:nvGrpSpPr>
        <p:cNvPr id="1106" name="Shape 1106"/>
        <p:cNvGrpSpPr/>
        <p:nvPr/>
      </p:nvGrpSpPr>
      <p:grpSpPr>
        <a:xfrm>
          <a:off x="0" y="0"/>
          <a:ext cx="0" cy="0"/>
          <a:chOff x="0" y="0"/>
          <a:chExt cx="0" cy="0"/>
        </a:xfrm>
      </p:grpSpPr>
      <p:pic>
        <p:nvPicPr>
          <p:cNvPr id="1107" name="Google Shape;1107;p67"/>
          <p:cNvPicPr preferRelativeResize="0"/>
          <p:nvPr/>
        </p:nvPicPr>
        <p:blipFill rotWithShape="1">
          <a:blip r:embed="rId2">
            <a:alphaModFix/>
          </a:blip>
          <a:srcRect b="0" l="0" r="1778" t="0"/>
          <a:stretch/>
        </p:blipFill>
        <p:spPr>
          <a:xfrm>
            <a:off x="4572000" y="-19200"/>
            <a:ext cx="4572001" cy="5181901"/>
          </a:xfrm>
          <a:prstGeom prst="rect">
            <a:avLst/>
          </a:prstGeom>
          <a:noFill/>
          <a:ln>
            <a:noFill/>
          </a:ln>
        </p:spPr>
      </p:pic>
      <p:sp>
        <p:nvSpPr>
          <p:cNvPr id="1108" name="Google Shape;1108;p67"/>
          <p:cNvSpPr txBox="1"/>
          <p:nvPr>
            <p:ph type="title"/>
          </p:nvPr>
        </p:nvSpPr>
        <p:spPr>
          <a:xfrm>
            <a:off x="457200" y="457200"/>
            <a:ext cx="3258600" cy="6708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Medium"/>
              <a:buNone/>
              <a:defRPr>
                <a:latin typeface="Inter Medium"/>
                <a:ea typeface="Inter Medium"/>
                <a:cs typeface="Inter Medium"/>
                <a:sym typeface="Inter Medium"/>
              </a:defRPr>
            </a:lvl1pPr>
            <a:lvl2pPr lvl="1">
              <a:lnSpc>
                <a:spcPct val="80000"/>
              </a:lnSpc>
              <a:spcBef>
                <a:spcPts val="0"/>
              </a:spcBef>
              <a:spcAft>
                <a:spcPts val="0"/>
              </a:spcAft>
              <a:buSzPts val="3000"/>
              <a:buFont typeface="Inter Medium"/>
              <a:buNone/>
              <a:defRPr>
                <a:latin typeface="Inter Medium"/>
                <a:ea typeface="Inter Medium"/>
                <a:cs typeface="Inter Medium"/>
                <a:sym typeface="Inter Medium"/>
              </a:defRPr>
            </a:lvl2pPr>
            <a:lvl3pPr lvl="2">
              <a:lnSpc>
                <a:spcPct val="80000"/>
              </a:lnSpc>
              <a:spcBef>
                <a:spcPts val="0"/>
              </a:spcBef>
              <a:spcAft>
                <a:spcPts val="0"/>
              </a:spcAft>
              <a:buSzPts val="3000"/>
              <a:buFont typeface="Inter Medium"/>
              <a:buNone/>
              <a:defRPr>
                <a:latin typeface="Inter Medium"/>
                <a:ea typeface="Inter Medium"/>
                <a:cs typeface="Inter Medium"/>
                <a:sym typeface="Inter Medium"/>
              </a:defRPr>
            </a:lvl3pPr>
            <a:lvl4pPr lvl="3">
              <a:lnSpc>
                <a:spcPct val="80000"/>
              </a:lnSpc>
              <a:spcBef>
                <a:spcPts val="0"/>
              </a:spcBef>
              <a:spcAft>
                <a:spcPts val="0"/>
              </a:spcAft>
              <a:buSzPts val="3000"/>
              <a:buFont typeface="Inter Medium"/>
              <a:buNone/>
              <a:defRPr>
                <a:latin typeface="Inter Medium"/>
                <a:ea typeface="Inter Medium"/>
                <a:cs typeface="Inter Medium"/>
                <a:sym typeface="Inter Medium"/>
              </a:defRPr>
            </a:lvl4pPr>
            <a:lvl5pPr lvl="4">
              <a:lnSpc>
                <a:spcPct val="80000"/>
              </a:lnSpc>
              <a:spcBef>
                <a:spcPts val="0"/>
              </a:spcBef>
              <a:spcAft>
                <a:spcPts val="0"/>
              </a:spcAft>
              <a:buSzPts val="3000"/>
              <a:buFont typeface="Inter Medium"/>
              <a:buNone/>
              <a:defRPr>
                <a:latin typeface="Inter Medium"/>
                <a:ea typeface="Inter Medium"/>
                <a:cs typeface="Inter Medium"/>
                <a:sym typeface="Inter Medium"/>
              </a:defRPr>
            </a:lvl5pPr>
            <a:lvl6pPr lvl="5">
              <a:lnSpc>
                <a:spcPct val="80000"/>
              </a:lnSpc>
              <a:spcBef>
                <a:spcPts val="0"/>
              </a:spcBef>
              <a:spcAft>
                <a:spcPts val="0"/>
              </a:spcAft>
              <a:buSzPts val="3000"/>
              <a:buFont typeface="Inter Medium"/>
              <a:buNone/>
              <a:defRPr>
                <a:latin typeface="Inter Medium"/>
                <a:ea typeface="Inter Medium"/>
                <a:cs typeface="Inter Medium"/>
                <a:sym typeface="Inter Medium"/>
              </a:defRPr>
            </a:lvl6pPr>
            <a:lvl7pPr lvl="6">
              <a:lnSpc>
                <a:spcPct val="80000"/>
              </a:lnSpc>
              <a:spcBef>
                <a:spcPts val="0"/>
              </a:spcBef>
              <a:spcAft>
                <a:spcPts val="0"/>
              </a:spcAft>
              <a:buSzPts val="3000"/>
              <a:buFont typeface="Inter Medium"/>
              <a:buNone/>
              <a:defRPr>
                <a:latin typeface="Inter Medium"/>
                <a:ea typeface="Inter Medium"/>
                <a:cs typeface="Inter Medium"/>
                <a:sym typeface="Inter Medium"/>
              </a:defRPr>
            </a:lvl7pPr>
            <a:lvl8pPr lvl="7">
              <a:lnSpc>
                <a:spcPct val="80000"/>
              </a:lnSpc>
              <a:spcBef>
                <a:spcPts val="0"/>
              </a:spcBef>
              <a:spcAft>
                <a:spcPts val="0"/>
              </a:spcAft>
              <a:buSzPts val="3000"/>
              <a:buFont typeface="Inter Medium"/>
              <a:buNone/>
              <a:defRPr>
                <a:latin typeface="Inter Medium"/>
                <a:ea typeface="Inter Medium"/>
                <a:cs typeface="Inter Medium"/>
                <a:sym typeface="Inter Medium"/>
              </a:defRPr>
            </a:lvl8pPr>
            <a:lvl9pPr lvl="8">
              <a:lnSpc>
                <a:spcPct val="80000"/>
              </a:lnSpc>
              <a:spcBef>
                <a:spcPts val="0"/>
              </a:spcBef>
              <a:spcAft>
                <a:spcPts val="0"/>
              </a:spcAft>
              <a:buSzPts val="3000"/>
              <a:buFont typeface="Inter Medium"/>
              <a:buNone/>
              <a:defRPr>
                <a:latin typeface="Inter Medium"/>
                <a:ea typeface="Inter Medium"/>
                <a:cs typeface="Inter Medium"/>
                <a:sym typeface="Inter Medium"/>
              </a:defRPr>
            </a:lvl9pPr>
          </a:lstStyle>
          <a:p/>
        </p:txBody>
      </p:sp>
      <p:sp>
        <p:nvSpPr>
          <p:cNvPr id="1109" name="Google Shape;1109;p67"/>
          <p:cNvSpPr txBox="1"/>
          <p:nvPr>
            <p:ph idx="1" type="body"/>
          </p:nvPr>
        </p:nvSpPr>
        <p:spPr>
          <a:xfrm>
            <a:off x="457200" y="1463050"/>
            <a:ext cx="3657600" cy="21453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110" name="Google Shape;1110;p67"/>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111" name="Google Shape;1111;p67"/>
          <p:cNvGrpSpPr/>
          <p:nvPr/>
        </p:nvGrpSpPr>
        <p:grpSpPr>
          <a:xfrm>
            <a:off x="457236" y="4663458"/>
            <a:ext cx="548356" cy="124830"/>
            <a:chOff x="1138300" y="2252975"/>
            <a:chExt cx="5334200" cy="1214300"/>
          </a:xfrm>
        </p:grpSpPr>
        <p:sp>
          <p:nvSpPr>
            <p:cNvPr id="1112" name="Google Shape;1112;p67"/>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113" name="Google Shape;1113;p67"/>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114" name="Google Shape;1114;p67"/>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115" name="Google Shape;1115;p67"/>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116" name="Google Shape;1116;p67"/>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117" name="Google Shape;1117;p67"/>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B">
  <p:cSld name="CUSTOM_1_2_1_1_2_6">
    <p:bg>
      <p:bgPr>
        <a:solidFill>
          <a:schemeClr val="lt1"/>
        </a:solidFill>
      </p:bgPr>
    </p:bg>
    <p:spTree>
      <p:nvGrpSpPr>
        <p:cNvPr id="1118" name="Shape 1118"/>
        <p:cNvGrpSpPr/>
        <p:nvPr/>
      </p:nvGrpSpPr>
      <p:grpSpPr>
        <a:xfrm>
          <a:off x="0" y="0"/>
          <a:ext cx="0" cy="0"/>
          <a:chOff x="0" y="0"/>
          <a:chExt cx="0" cy="0"/>
        </a:xfrm>
      </p:grpSpPr>
      <p:pic>
        <p:nvPicPr>
          <p:cNvPr id="1119" name="Google Shape;1119;p68"/>
          <p:cNvPicPr preferRelativeResize="0"/>
          <p:nvPr/>
        </p:nvPicPr>
        <p:blipFill rotWithShape="1">
          <a:blip r:embed="rId2">
            <a:alphaModFix/>
          </a:blip>
          <a:srcRect b="0" l="8753" r="8745" t="0"/>
          <a:stretch/>
        </p:blipFill>
        <p:spPr>
          <a:xfrm>
            <a:off x="4572000" y="-19200"/>
            <a:ext cx="4572001" cy="5181899"/>
          </a:xfrm>
          <a:prstGeom prst="rect">
            <a:avLst/>
          </a:prstGeom>
          <a:noFill/>
          <a:ln>
            <a:noFill/>
          </a:ln>
        </p:spPr>
      </p:pic>
      <p:sp>
        <p:nvSpPr>
          <p:cNvPr id="1120" name="Google Shape;1120;p68"/>
          <p:cNvSpPr txBox="1"/>
          <p:nvPr>
            <p:ph type="title"/>
          </p:nvPr>
        </p:nvSpPr>
        <p:spPr>
          <a:xfrm>
            <a:off x="457200" y="457200"/>
            <a:ext cx="3258600" cy="6708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Medium"/>
              <a:buNone/>
              <a:defRPr>
                <a:latin typeface="Inter Medium"/>
                <a:ea typeface="Inter Medium"/>
                <a:cs typeface="Inter Medium"/>
                <a:sym typeface="Inter Medium"/>
              </a:defRPr>
            </a:lvl1pPr>
            <a:lvl2pPr lvl="1">
              <a:lnSpc>
                <a:spcPct val="80000"/>
              </a:lnSpc>
              <a:spcBef>
                <a:spcPts val="0"/>
              </a:spcBef>
              <a:spcAft>
                <a:spcPts val="0"/>
              </a:spcAft>
              <a:buSzPts val="3000"/>
              <a:buFont typeface="Inter Medium"/>
              <a:buNone/>
              <a:defRPr>
                <a:latin typeface="Inter Medium"/>
                <a:ea typeface="Inter Medium"/>
                <a:cs typeface="Inter Medium"/>
                <a:sym typeface="Inter Medium"/>
              </a:defRPr>
            </a:lvl2pPr>
            <a:lvl3pPr lvl="2">
              <a:lnSpc>
                <a:spcPct val="80000"/>
              </a:lnSpc>
              <a:spcBef>
                <a:spcPts val="0"/>
              </a:spcBef>
              <a:spcAft>
                <a:spcPts val="0"/>
              </a:spcAft>
              <a:buSzPts val="3000"/>
              <a:buFont typeface="Inter Medium"/>
              <a:buNone/>
              <a:defRPr>
                <a:latin typeface="Inter Medium"/>
                <a:ea typeface="Inter Medium"/>
                <a:cs typeface="Inter Medium"/>
                <a:sym typeface="Inter Medium"/>
              </a:defRPr>
            </a:lvl3pPr>
            <a:lvl4pPr lvl="3">
              <a:lnSpc>
                <a:spcPct val="80000"/>
              </a:lnSpc>
              <a:spcBef>
                <a:spcPts val="0"/>
              </a:spcBef>
              <a:spcAft>
                <a:spcPts val="0"/>
              </a:spcAft>
              <a:buSzPts val="3000"/>
              <a:buFont typeface="Inter Medium"/>
              <a:buNone/>
              <a:defRPr>
                <a:latin typeface="Inter Medium"/>
                <a:ea typeface="Inter Medium"/>
                <a:cs typeface="Inter Medium"/>
                <a:sym typeface="Inter Medium"/>
              </a:defRPr>
            </a:lvl4pPr>
            <a:lvl5pPr lvl="4">
              <a:lnSpc>
                <a:spcPct val="80000"/>
              </a:lnSpc>
              <a:spcBef>
                <a:spcPts val="0"/>
              </a:spcBef>
              <a:spcAft>
                <a:spcPts val="0"/>
              </a:spcAft>
              <a:buSzPts val="3000"/>
              <a:buFont typeface="Inter Medium"/>
              <a:buNone/>
              <a:defRPr>
                <a:latin typeface="Inter Medium"/>
                <a:ea typeface="Inter Medium"/>
                <a:cs typeface="Inter Medium"/>
                <a:sym typeface="Inter Medium"/>
              </a:defRPr>
            </a:lvl5pPr>
            <a:lvl6pPr lvl="5">
              <a:lnSpc>
                <a:spcPct val="80000"/>
              </a:lnSpc>
              <a:spcBef>
                <a:spcPts val="0"/>
              </a:spcBef>
              <a:spcAft>
                <a:spcPts val="0"/>
              </a:spcAft>
              <a:buSzPts val="3000"/>
              <a:buFont typeface="Inter Medium"/>
              <a:buNone/>
              <a:defRPr>
                <a:latin typeface="Inter Medium"/>
                <a:ea typeface="Inter Medium"/>
                <a:cs typeface="Inter Medium"/>
                <a:sym typeface="Inter Medium"/>
              </a:defRPr>
            </a:lvl6pPr>
            <a:lvl7pPr lvl="6">
              <a:lnSpc>
                <a:spcPct val="80000"/>
              </a:lnSpc>
              <a:spcBef>
                <a:spcPts val="0"/>
              </a:spcBef>
              <a:spcAft>
                <a:spcPts val="0"/>
              </a:spcAft>
              <a:buSzPts val="3000"/>
              <a:buFont typeface="Inter Medium"/>
              <a:buNone/>
              <a:defRPr>
                <a:latin typeface="Inter Medium"/>
                <a:ea typeface="Inter Medium"/>
                <a:cs typeface="Inter Medium"/>
                <a:sym typeface="Inter Medium"/>
              </a:defRPr>
            </a:lvl7pPr>
            <a:lvl8pPr lvl="7">
              <a:lnSpc>
                <a:spcPct val="80000"/>
              </a:lnSpc>
              <a:spcBef>
                <a:spcPts val="0"/>
              </a:spcBef>
              <a:spcAft>
                <a:spcPts val="0"/>
              </a:spcAft>
              <a:buSzPts val="3000"/>
              <a:buFont typeface="Inter Medium"/>
              <a:buNone/>
              <a:defRPr>
                <a:latin typeface="Inter Medium"/>
                <a:ea typeface="Inter Medium"/>
                <a:cs typeface="Inter Medium"/>
                <a:sym typeface="Inter Medium"/>
              </a:defRPr>
            </a:lvl8pPr>
            <a:lvl9pPr lvl="8">
              <a:lnSpc>
                <a:spcPct val="80000"/>
              </a:lnSpc>
              <a:spcBef>
                <a:spcPts val="0"/>
              </a:spcBef>
              <a:spcAft>
                <a:spcPts val="0"/>
              </a:spcAft>
              <a:buSzPts val="3000"/>
              <a:buFont typeface="Inter Medium"/>
              <a:buNone/>
              <a:defRPr>
                <a:latin typeface="Inter Medium"/>
                <a:ea typeface="Inter Medium"/>
                <a:cs typeface="Inter Medium"/>
                <a:sym typeface="Inter Medium"/>
              </a:defRPr>
            </a:lvl9pPr>
          </a:lstStyle>
          <a:p/>
        </p:txBody>
      </p:sp>
      <p:sp>
        <p:nvSpPr>
          <p:cNvPr id="1121" name="Google Shape;1121;p68"/>
          <p:cNvSpPr txBox="1"/>
          <p:nvPr>
            <p:ph idx="1" type="body"/>
          </p:nvPr>
        </p:nvSpPr>
        <p:spPr>
          <a:xfrm>
            <a:off x="457200" y="1463050"/>
            <a:ext cx="3657600" cy="21453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122" name="Google Shape;1122;p68"/>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123" name="Google Shape;1123;p68"/>
          <p:cNvGrpSpPr/>
          <p:nvPr/>
        </p:nvGrpSpPr>
        <p:grpSpPr>
          <a:xfrm>
            <a:off x="457236" y="4663458"/>
            <a:ext cx="548356" cy="124830"/>
            <a:chOff x="1138300" y="2252975"/>
            <a:chExt cx="5334200" cy="1214300"/>
          </a:xfrm>
        </p:grpSpPr>
        <p:sp>
          <p:nvSpPr>
            <p:cNvPr id="1124" name="Google Shape;1124;p68"/>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125" name="Google Shape;1125;p68"/>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126" name="Google Shape;1126;p68"/>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127" name="Google Shape;1127;p68"/>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128" name="Google Shape;1128;p68"/>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129" name="Google Shape;1129;p68"/>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C">
  <p:cSld name="CUSTOM_1_2_1_1_2_7">
    <p:bg>
      <p:bgPr>
        <a:solidFill>
          <a:schemeClr val="lt1"/>
        </a:solidFill>
      </p:bgPr>
    </p:bg>
    <p:spTree>
      <p:nvGrpSpPr>
        <p:cNvPr id="1130" name="Shape 1130"/>
        <p:cNvGrpSpPr/>
        <p:nvPr/>
      </p:nvGrpSpPr>
      <p:grpSpPr>
        <a:xfrm>
          <a:off x="0" y="0"/>
          <a:ext cx="0" cy="0"/>
          <a:chOff x="0" y="0"/>
          <a:chExt cx="0" cy="0"/>
        </a:xfrm>
      </p:grpSpPr>
      <p:pic>
        <p:nvPicPr>
          <p:cNvPr id="1131" name="Google Shape;1131;p69"/>
          <p:cNvPicPr preferRelativeResize="0"/>
          <p:nvPr/>
        </p:nvPicPr>
        <p:blipFill rotWithShape="1">
          <a:blip r:embed="rId2">
            <a:alphaModFix/>
          </a:blip>
          <a:srcRect b="0" l="5885" r="5885" t="0"/>
          <a:stretch/>
        </p:blipFill>
        <p:spPr>
          <a:xfrm>
            <a:off x="4572000" y="-19200"/>
            <a:ext cx="4572001" cy="5181901"/>
          </a:xfrm>
          <a:prstGeom prst="rect">
            <a:avLst/>
          </a:prstGeom>
          <a:noFill/>
          <a:ln>
            <a:noFill/>
          </a:ln>
        </p:spPr>
      </p:pic>
      <p:sp>
        <p:nvSpPr>
          <p:cNvPr id="1132" name="Google Shape;1132;p69"/>
          <p:cNvSpPr txBox="1"/>
          <p:nvPr>
            <p:ph type="title"/>
          </p:nvPr>
        </p:nvSpPr>
        <p:spPr>
          <a:xfrm>
            <a:off x="457200" y="457200"/>
            <a:ext cx="3258600" cy="6708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Medium"/>
              <a:buNone/>
              <a:defRPr>
                <a:latin typeface="Inter Medium"/>
                <a:ea typeface="Inter Medium"/>
                <a:cs typeface="Inter Medium"/>
                <a:sym typeface="Inter Medium"/>
              </a:defRPr>
            </a:lvl1pPr>
            <a:lvl2pPr lvl="1">
              <a:lnSpc>
                <a:spcPct val="80000"/>
              </a:lnSpc>
              <a:spcBef>
                <a:spcPts val="0"/>
              </a:spcBef>
              <a:spcAft>
                <a:spcPts val="0"/>
              </a:spcAft>
              <a:buSzPts val="3000"/>
              <a:buFont typeface="Inter Medium"/>
              <a:buNone/>
              <a:defRPr>
                <a:latin typeface="Inter Medium"/>
                <a:ea typeface="Inter Medium"/>
                <a:cs typeface="Inter Medium"/>
                <a:sym typeface="Inter Medium"/>
              </a:defRPr>
            </a:lvl2pPr>
            <a:lvl3pPr lvl="2">
              <a:lnSpc>
                <a:spcPct val="80000"/>
              </a:lnSpc>
              <a:spcBef>
                <a:spcPts val="0"/>
              </a:spcBef>
              <a:spcAft>
                <a:spcPts val="0"/>
              </a:spcAft>
              <a:buSzPts val="3000"/>
              <a:buFont typeface="Inter Medium"/>
              <a:buNone/>
              <a:defRPr>
                <a:latin typeface="Inter Medium"/>
                <a:ea typeface="Inter Medium"/>
                <a:cs typeface="Inter Medium"/>
                <a:sym typeface="Inter Medium"/>
              </a:defRPr>
            </a:lvl3pPr>
            <a:lvl4pPr lvl="3">
              <a:lnSpc>
                <a:spcPct val="80000"/>
              </a:lnSpc>
              <a:spcBef>
                <a:spcPts val="0"/>
              </a:spcBef>
              <a:spcAft>
                <a:spcPts val="0"/>
              </a:spcAft>
              <a:buSzPts val="3000"/>
              <a:buFont typeface="Inter Medium"/>
              <a:buNone/>
              <a:defRPr>
                <a:latin typeface="Inter Medium"/>
                <a:ea typeface="Inter Medium"/>
                <a:cs typeface="Inter Medium"/>
                <a:sym typeface="Inter Medium"/>
              </a:defRPr>
            </a:lvl4pPr>
            <a:lvl5pPr lvl="4">
              <a:lnSpc>
                <a:spcPct val="80000"/>
              </a:lnSpc>
              <a:spcBef>
                <a:spcPts val="0"/>
              </a:spcBef>
              <a:spcAft>
                <a:spcPts val="0"/>
              </a:spcAft>
              <a:buSzPts val="3000"/>
              <a:buFont typeface="Inter Medium"/>
              <a:buNone/>
              <a:defRPr>
                <a:latin typeface="Inter Medium"/>
                <a:ea typeface="Inter Medium"/>
                <a:cs typeface="Inter Medium"/>
                <a:sym typeface="Inter Medium"/>
              </a:defRPr>
            </a:lvl5pPr>
            <a:lvl6pPr lvl="5">
              <a:lnSpc>
                <a:spcPct val="80000"/>
              </a:lnSpc>
              <a:spcBef>
                <a:spcPts val="0"/>
              </a:spcBef>
              <a:spcAft>
                <a:spcPts val="0"/>
              </a:spcAft>
              <a:buSzPts val="3000"/>
              <a:buFont typeface="Inter Medium"/>
              <a:buNone/>
              <a:defRPr>
                <a:latin typeface="Inter Medium"/>
                <a:ea typeface="Inter Medium"/>
                <a:cs typeface="Inter Medium"/>
                <a:sym typeface="Inter Medium"/>
              </a:defRPr>
            </a:lvl6pPr>
            <a:lvl7pPr lvl="6">
              <a:lnSpc>
                <a:spcPct val="80000"/>
              </a:lnSpc>
              <a:spcBef>
                <a:spcPts val="0"/>
              </a:spcBef>
              <a:spcAft>
                <a:spcPts val="0"/>
              </a:spcAft>
              <a:buSzPts val="3000"/>
              <a:buFont typeface="Inter Medium"/>
              <a:buNone/>
              <a:defRPr>
                <a:latin typeface="Inter Medium"/>
                <a:ea typeface="Inter Medium"/>
                <a:cs typeface="Inter Medium"/>
                <a:sym typeface="Inter Medium"/>
              </a:defRPr>
            </a:lvl7pPr>
            <a:lvl8pPr lvl="7">
              <a:lnSpc>
                <a:spcPct val="80000"/>
              </a:lnSpc>
              <a:spcBef>
                <a:spcPts val="0"/>
              </a:spcBef>
              <a:spcAft>
                <a:spcPts val="0"/>
              </a:spcAft>
              <a:buSzPts val="3000"/>
              <a:buFont typeface="Inter Medium"/>
              <a:buNone/>
              <a:defRPr>
                <a:latin typeface="Inter Medium"/>
                <a:ea typeface="Inter Medium"/>
                <a:cs typeface="Inter Medium"/>
                <a:sym typeface="Inter Medium"/>
              </a:defRPr>
            </a:lvl8pPr>
            <a:lvl9pPr lvl="8">
              <a:lnSpc>
                <a:spcPct val="80000"/>
              </a:lnSpc>
              <a:spcBef>
                <a:spcPts val="0"/>
              </a:spcBef>
              <a:spcAft>
                <a:spcPts val="0"/>
              </a:spcAft>
              <a:buSzPts val="3000"/>
              <a:buFont typeface="Inter Medium"/>
              <a:buNone/>
              <a:defRPr>
                <a:latin typeface="Inter Medium"/>
                <a:ea typeface="Inter Medium"/>
                <a:cs typeface="Inter Medium"/>
                <a:sym typeface="Inter Medium"/>
              </a:defRPr>
            </a:lvl9pPr>
          </a:lstStyle>
          <a:p/>
        </p:txBody>
      </p:sp>
      <p:sp>
        <p:nvSpPr>
          <p:cNvPr id="1133" name="Google Shape;1133;p69"/>
          <p:cNvSpPr txBox="1"/>
          <p:nvPr>
            <p:ph idx="1" type="body"/>
          </p:nvPr>
        </p:nvSpPr>
        <p:spPr>
          <a:xfrm>
            <a:off x="457200" y="1463050"/>
            <a:ext cx="3657600" cy="21453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134" name="Google Shape;1134;p69"/>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135" name="Google Shape;1135;p69"/>
          <p:cNvGrpSpPr/>
          <p:nvPr/>
        </p:nvGrpSpPr>
        <p:grpSpPr>
          <a:xfrm>
            <a:off x="457236" y="4663458"/>
            <a:ext cx="548356" cy="124830"/>
            <a:chOff x="1138300" y="2252975"/>
            <a:chExt cx="5334200" cy="1214300"/>
          </a:xfrm>
        </p:grpSpPr>
        <p:sp>
          <p:nvSpPr>
            <p:cNvPr id="1136" name="Google Shape;1136;p69"/>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137" name="Google Shape;1137;p69"/>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138" name="Google Shape;1138;p69"/>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139" name="Google Shape;1139;p69"/>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140" name="Google Shape;1140;p69"/>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141" name="Google Shape;1141;p69"/>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D">
  <p:cSld name="CUSTOM_1_2_1_1_2_8">
    <p:bg>
      <p:bgPr>
        <a:solidFill>
          <a:schemeClr val="lt1"/>
        </a:solidFill>
      </p:bgPr>
    </p:bg>
    <p:spTree>
      <p:nvGrpSpPr>
        <p:cNvPr id="1142" name="Shape 1142"/>
        <p:cNvGrpSpPr/>
        <p:nvPr/>
      </p:nvGrpSpPr>
      <p:grpSpPr>
        <a:xfrm>
          <a:off x="0" y="0"/>
          <a:ext cx="0" cy="0"/>
          <a:chOff x="0" y="0"/>
          <a:chExt cx="0" cy="0"/>
        </a:xfrm>
      </p:grpSpPr>
      <p:pic>
        <p:nvPicPr>
          <p:cNvPr id="1143" name="Google Shape;1143;p70"/>
          <p:cNvPicPr preferRelativeResize="0"/>
          <p:nvPr/>
        </p:nvPicPr>
        <p:blipFill rotWithShape="1">
          <a:blip r:embed="rId2">
            <a:alphaModFix/>
          </a:blip>
          <a:srcRect b="0" l="5885" r="5885" t="0"/>
          <a:stretch/>
        </p:blipFill>
        <p:spPr>
          <a:xfrm>
            <a:off x="4572000" y="-19200"/>
            <a:ext cx="4572001" cy="5181901"/>
          </a:xfrm>
          <a:prstGeom prst="rect">
            <a:avLst/>
          </a:prstGeom>
          <a:noFill/>
          <a:ln>
            <a:noFill/>
          </a:ln>
        </p:spPr>
      </p:pic>
      <p:sp>
        <p:nvSpPr>
          <p:cNvPr id="1144" name="Google Shape;1144;p70"/>
          <p:cNvSpPr txBox="1"/>
          <p:nvPr>
            <p:ph type="title"/>
          </p:nvPr>
        </p:nvSpPr>
        <p:spPr>
          <a:xfrm>
            <a:off x="457200" y="457200"/>
            <a:ext cx="3258600" cy="6708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Medium"/>
              <a:buNone/>
              <a:defRPr>
                <a:latin typeface="Inter Medium"/>
                <a:ea typeface="Inter Medium"/>
                <a:cs typeface="Inter Medium"/>
                <a:sym typeface="Inter Medium"/>
              </a:defRPr>
            </a:lvl1pPr>
            <a:lvl2pPr lvl="1">
              <a:lnSpc>
                <a:spcPct val="80000"/>
              </a:lnSpc>
              <a:spcBef>
                <a:spcPts val="0"/>
              </a:spcBef>
              <a:spcAft>
                <a:spcPts val="0"/>
              </a:spcAft>
              <a:buSzPts val="3000"/>
              <a:buFont typeface="Inter Medium"/>
              <a:buNone/>
              <a:defRPr>
                <a:latin typeface="Inter Medium"/>
                <a:ea typeface="Inter Medium"/>
                <a:cs typeface="Inter Medium"/>
                <a:sym typeface="Inter Medium"/>
              </a:defRPr>
            </a:lvl2pPr>
            <a:lvl3pPr lvl="2">
              <a:lnSpc>
                <a:spcPct val="80000"/>
              </a:lnSpc>
              <a:spcBef>
                <a:spcPts val="0"/>
              </a:spcBef>
              <a:spcAft>
                <a:spcPts val="0"/>
              </a:spcAft>
              <a:buSzPts val="3000"/>
              <a:buFont typeface="Inter Medium"/>
              <a:buNone/>
              <a:defRPr>
                <a:latin typeface="Inter Medium"/>
                <a:ea typeface="Inter Medium"/>
                <a:cs typeface="Inter Medium"/>
                <a:sym typeface="Inter Medium"/>
              </a:defRPr>
            </a:lvl3pPr>
            <a:lvl4pPr lvl="3">
              <a:lnSpc>
                <a:spcPct val="80000"/>
              </a:lnSpc>
              <a:spcBef>
                <a:spcPts val="0"/>
              </a:spcBef>
              <a:spcAft>
                <a:spcPts val="0"/>
              </a:spcAft>
              <a:buSzPts val="3000"/>
              <a:buFont typeface="Inter Medium"/>
              <a:buNone/>
              <a:defRPr>
                <a:latin typeface="Inter Medium"/>
                <a:ea typeface="Inter Medium"/>
                <a:cs typeface="Inter Medium"/>
                <a:sym typeface="Inter Medium"/>
              </a:defRPr>
            </a:lvl4pPr>
            <a:lvl5pPr lvl="4">
              <a:lnSpc>
                <a:spcPct val="80000"/>
              </a:lnSpc>
              <a:spcBef>
                <a:spcPts val="0"/>
              </a:spcBef>
              <a:spcAft>
                <a:spcPts val="0"/>
              </a:spcAft>
              <a:buSzPts val="3000"/>
              <a:buFont typeface="Inter Medium"/>
              <a:buNone/>
              <a:defRPr>
                <a:latin typeface="Inter Medium"/>
                <a:ea typeface="Inter Medium"/>
                <a:cs typeface="Inter Medium"/>
                <a:sym typeface="Inter Medium"/>
              </a:defRPr>
            </a:lvl5pPr>
            <a:lvl6pPr lvl="5">
              <a:lnSpc>
                <a:spcPct val="80000"/>
              </a:lnSpc>
              <a:spcBef>
                <a:spcPts val="0"/>
              </a:spcBef>
              <a:spcAft>
                <a:spcPts val="0"/>
              </a:spcAft>
              <a:buSzPts val="3000"/>
              <a:buFont typeface="Inter Medium"/>
              <a:buNone/>
              <a:defRPr>
                <a:latin typeface="Inter Medium"/>
                <a:ea typeface="Inter Medium"/>
                <a:cs typeface="Inter Medium"/>
                <a:sym typeface="Inter Medium"/>
              </a:defRPr>
            </a:lvl6pPr>
            <a:lvl7pPr lvl="6">
              <a:lnSpc>
                <a:spcPct val="80000"/>
              </a:lnSpc>
              <a:spcBef>
                <a:spcPts val="0"/>
              </a:spcBef>
              <a:spcAft>
                <a:spcPts val="0"/>
              </a:spcAft>
              <a:buSzPts val="3000"/>
              <a:buFont typeface="Inter Medium"/>
              <a:buNone/>
              <a:defRPr>
                <a:latin typeface="Inter Medium"/>
                <a:ea typeface="Inter Medium"/>
                <a:cs typeface="Inter Medium"/>
                <a:sym typeface="Inter Medium"/>
              </a:defRPr>
            </a:lvl7pPr>
            <a:lvl8pPr lvl="7">
              <a:lnSpc>
                <a:spcPct val="80000"/>
              </a:lnSpc>
              <a:spcBef>
                <a:spcPts val="0"/>
              </a:spcBef>
              <a:spcAft>
                <a:spcPts val="0"/>
              </a:spcAft>
              <a:buSzPts val="3000"/>
              <a:buFont typeface="Inter Medium"/>
              <a:buNone/>
              <a:defRPr>
                <a:latin typeface="Inter Medium"/>
                <a:ea typeface="Inter Medium"/>
                <a:cs typeface="Inter Medium"/>
                <a:sym typeface="Inter Medium"/>
              </a:defRPr>
            </a:lvl8pPr>
            <a:lvl9pPr lvl="8">
              <a:lnSpc>
                <a:spcPct val="80000"/>
              </a:lnSpc>
              <a:spcBef>
                <a:spcPts val="0"/>
              </a:spcBef>
              <a:spcAft>
                <a:spcPts val="0"/>
              </a:spcAft>
              <a:buSzPts val="3000"/>
              <a:buFont typeface="Inter Medium"/>
              <a:buNone/>
              <a:defRPr>
                <a:latin typeface="Inter Medium"/>
                <a:ea typeface="Inter Medium"/>
                <a:cs typeface="Inter Medium"/>
                <a:sym typeface="Inter Medium"/>
              </a:defRPr>
            </a:lvl9pPr>
          </a:lstStyle>
          <a:p/>
        </p:txBody>
      </p:sp>
      <p:sp>
        <p:nvSpPr>
          <p:cNvPr id="1145" name="Google Shape;1145;p70"/>
          <p:cNvSpPr txBox="1"/>
          <p:nvPr>
            <p:ph idx="1" type="body"/>
          </p:nvPr>
        </p:nvSpPr>
        <p:spPr>
          <a:xfrm>
            <a:off x="457200" y="1463050"/>
            <a:ext cx="3657600" cy="21453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146" name="Google Shape;1146;p70"/>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147" name="Google Shape;1147;p70"/>
          <p:cNvGrpSpPr/>
          <p:nvPr/>
        </p:nvGrpSpPr>
        <p:grpSpPr>
          <a:xfrm>
            <a:off x="457236" y="4663458"/>
            <a:ext cx="548356" cy="124830"/>
            <a:chOff x="1138300" y="2252975"/>
            <a:chExt cx="5334200" cy="1214300"/>
          </a:xfrm>
        </p:grpSpPr>
        <p:sp>
          <p:nvSpPr>
            <p:cNvPr id="1148" name="Google Shape;1148;p70"/>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149" name="Google Shape;1149;p70"/>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150" name="Google Shape;1150;p70"/>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151" name="Google Shape;1151;p70"/>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152" name="Google Shape;1152;p70"/>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153" name="Google Shape;1153;p70"/>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Orange">
  <p:cSld name="TITLE_4_1_1">
    <p:bg>
      <p:bgPr>
        <a:solidFill>
          <a:schemeClr val="accent3"/>
        </a:solidFill>
      </p:bgPr>
    </p:bg>
    <p:spTree>
      <p:nvGrpSpPr>
        <p:cNvPr id="99" name="Shape 99"/>
        <p:cNvGrpSpPr/>
        <p:nvPr/>
      </p:nvGrpSpPr>
      <p:grpSpPr>
        <a:xfrm>
          <a:off x="0" y="0"/>
          <a:ext cx="0" cy="0"/>
          <a:chOff x="0" y="0"/>
          <a:chExt cx="0" cy="0"/>
        </a:xfrm>
      </p:grpSpPr>
      <p:grpSp>
        <p:nvGrpSpPr>
          <p:cNvPr id="100" name="Google Shape;100;p8"/>
          <p:cNvGrpSpPr/>
          <p:nvPr/>
        </p:nvGrpSpPr>
        <p:grpSpPr>
          <a:xfrm>
            <a:off x="5437732" y="-10900"/>
            <a:ext cx="3737293" cy="5154391"/>
            <a:chOff x="5437732" y="-10900"/>
            <a:chExt cx="3737293" cy="5154391"/>
          </a:xfrm>
        </p:grpSpPr>
        <p:grpSp>
          <p:nvGrpSpPr>
            <p:cNvPr id="101" name="Google Shape;101;p8"/>
            <p:cNvGrpSpPr/>
            <p:nvPr/>
          </p:nvGrpSpPr>
          <p:grpSpPr>
            <a:xfrm>
              <a:off x="5437732" y="-8820"/>
              <a:ext cx="2950230" cy="5152311"/>
              <a:chOff x="2310125" y="238125"/>
              <a:chExt cx="2999725" cy="5238750"/>
            </a:xfrm>
          </p:grpSpPr>
          <p:sp>
            <p:nvSpPr>
              <p:cNvPr id="102" name="Google Shape;102;p8"/>
              <p:cNvSpPr/>
              <p:nvPr/>
            </p:nvSpPr>
            <p:spPr>
              <a:xfrm>
                <a:off x="4043825" y="238125"/>
                <a:ext cx="1266025" cy="654925"/>
              </a:xfrm>
              <a:custGeom>
                <a:rect b="b" l="l" r="r" t="t"/>
                <a:pathLst>
                  <a:path extrusionOk="0" h="26197" w="50641">
                    <a:moveTo>
                      <a:pt x="1" y="0"/>
                    </a:moveTo>
                    <a:lnTo>
                      <a:pt x="1" y="26197"/>
                    </a:lnTo>
                    <a:lnTo>
                      <a:pt x="50641" y="26197"/>
                    </a:lnTo>
                    <a:lnTo>
                      <a:pt x="50641" y="0"/>
                    </a:lnTo>
                    <a:close/>
                  </a:path>
                </a:pathLst>
              </a:custGeom>
              <a:solidFill>
                <a:srgbClr val="FF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8"/>
              <p:cNvSpPr/>
              <p:nvPr/>
            </p:nvSpPr>
            <p:spPr>
              <a:xfrm>
                <a:off x="3666600" y="893025"/>
                <a:ext cx="377250" cy="654950"/>
              </a:xfrm>
              <a:custGeom>
                <a:rect b="b" l="l" r="r" t="t"/>
                <a:pathLst>
                  <a:path extrusionOk="0" h="26198" w="15090">
                    <a:moveTo>
                      <a:pt x="0" y="1"/>
                    </a:moveTo>
                    <a:lnTo>
                      <a:pt x="0" y="26197"/>
                    </a:lnTo>
                    <a:lnTo>
                      <a:pt x="15090" y="26197"/>
                    </a:lnTo>
                    <a:lnTo>
                      <a:pt x="15090" y="1"/>
                    </a:lnTo>
                    <a:close/>
                  </a:path>
                </a:pathLst>
              </a:custGeom>
              <a:solidFill>
                <a:srgbClr val="FF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8"/>
              <p:cNvSpPr/>
              <p:nvPr/>
            </p:nvSpPr>
            <p:spPr>
              <a:xfrm>
                <a:off x="4257775" y="893025"/>
                <a:ext cx="1052075" cy="654950"/>
              </a:xfrm>
              <a:custGeom>
                <a:rect b="b" l="l" r="r" t="t"/>
                <a:pathLst>
                  <a:path extrusionOk="0" h="26198" w="42083">
                    <a:moveTo>
                      <a:pt x="0" y="1"/>
                    </a:moveTo>
                    <a:lnTo>
                      <a:pt x="0" y="26197"/>
                    </a:lnTo>
                    <a:lnTo>
                      <a:pt x="42083" y="26197"/>
                    </a:lnTo>
                    <a:lnTo>
                      <a:pt x="42083" y="1"/>
                    </a:lnTo>
                    <a:close/>
                  </a:path>
                </a:pathLst>
              </a:custGeom>
              <a:solidFill>
                <a:srgbClr val="FF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8"/>
              <p:cNvSpPr/>
              <p:nvPr/>
            </p:nvSpPr>
            <p:spPr>
              <a:xfrm>
                <a:off x="3435000" y="238125"/>
                <a:ext cx="420525" cy="654925"/>
              </a:xfrm>
              <a:custGeom>
                <a:rect b="b" l="l" r="r" t="t"/>
                <a:pathLst>
                  <a:path extrusionOk="0" h="26197" w="16821">
                    <a:moveTo>
                      <a:pt x="1" y="0"/>
                    </a:moveTo>
                    <a:lnTo>
                      <a:pt x="1" y="26197"/>
                    </a:lnTo>
                    <a:lnTo>
                      <a:pt x="16820" y="26197"/>
                    </a:lnTo>
                    <a:lnTo>
                      <a:pt x="16820" y="0"/>
                    </a:lnTo>
                    <a:close/>
                  </a:path>
                </a:pathLst>
              </a:custGeom>
              <a:solidFill>
                <a:srgbClr val="FF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8"/>
              <p:cNvSpPr/>
              <p:nvPr/>
            </p:nvSpPr>
            <p:spPr>
              <a:xfrm>
                <a:off x="3188625" y="893025"/>
                <a:ext cx="246400" cy="654950"/>
              </a:xfrm>
              <a:custGeom>
                <a:rect b="b" l="l" r="r" t="t"/>
                <a:pathLst>
                  <a:path extrusionOk="0" h="26198" w="9856">
                    <a:moveTo>
                      <a:pt x="1" y="1"/>
                    </a:moveTo>
                    <a:lnTo>
                      <a:pt x="1" y="26197"/>
                    </a:lnTo>
                    <a:lnTo>
                      <a:pt x="9856" y="26197"/>
                    </a:lnTo>
                    <a:lnTo>
                      <a:pt x="9856" y="1"/>
                    </a:lnTo>
                    <a:close/>
                  </a:path>
                </a:pathLst>
              </a:custGeom>
              <a:solidFill>
                <a:srgbClr val="FF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8"/>
              <p:cNvSpPr/>
              <p:nvPr/>
            </p:nvSpPr>
            <p:spPr>
              <a:xfrm>
                <a:off x="3435000" y="1547950"/>
                <a:ext cx="246975" cy="654925"/>
              </a:xfrm>
              <a:custGeom>
                <a:rect b="b" l="l" r="r" t="t"/>
                <a:pathLst>
                  <a:path extrusionOk="0" h="26197" w="9879">
                    <a:moveTo>
                      <a:pt x="1" y="0"/>
                    </a:moveTo>
                    <a:lnTo>
                      <a:pt x="1" y="26197"/>
                    </a:lnTo>
                    <a:lnTo>
                      <a:pt x="9879" y="26197"/>
                    </a:lnTo>
                    <a:lnTo>
                      <a:pt x="9879" y="0"/>
                    </a:lnTo>
                    <a:close/>
                  </a:path>
                </a:pathLst>
              </a:custGeom>
              <a:solidFill>
                <a:srgbClr val="FF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8"/>
              <p:cNvSpPr/>
              <p:nvPr/>
            </p:nvSpPr>
            <p:spPr>
              <a:xfrm>
                <a:off x="3188625" y="2857200"/>
                <a:ext cx="246400" cy="654950"/>
              </a:xfrm>
              <a:custGeom>
                <a:rect b="b" l="l" r="r" t="t"/>
                <a:pathLst>
                  <a:path extrusionOk="0" h="26198" w="9856">
                    <a:moveTo>
                      <a:pt x="1" y="1"/>
                    </a:moveTo>
                    <a:lnTo>
                      <a:pt x="1" y="26197"/>
                    </a:lnTo>
                    <a:lnTo>
                      <a:pt x="9856" y="26197"/>
                    </a:lnTo>
                    <a:lnTo>
                      <a:pt x="9856" y="1"/>
                    </a:lnTo>
                    <a:close/>
                  </a:path>
                </a:pathLst>
              </a:custGeom>
              <a:solidFill>
                <a:srgbClr val="FF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8"/>
              <p:cNvSpPr/>
              <p:nvPr/>
            </p:nvSpPr>
            <p:spPr>
              <a:xfrm>
                <a:off x="2864875" y="4167025"/>
                <a:ext cx="2444975" cy="1309850"/>
              </a:xfrm>
              <a:custGeom>
                <a:rect b="b" l="l" r="r" t="t"/>
                <a:pathLst>
                  <a:path extrusionOk="0" h="52394" w="97799">
                    <a:moveTo>
                      <a:pt x="8627" y="1"/>
                    </a:moveTo>
                    <a:lnTo>
                      <a:pt x="8627" y="26197"/>
                    </a:lnTo>
                    <a:lnTo>
                      <a:pt x="1" y="26197"/>
                    </a:lnTo>
                    <a:lnTo>
                      <a:pt x="1" y="52394"/>
                    </a:lnTo>
                    <a:lnTo>
                      <a:pt x="9719" y="52394"/>
                    </a:lnTo>
                    <a:lnTo>
                      <a:pt x="9719" y="26197"/>
                    </a:lnTo>
                    <a:lnTo>
                      <a:pt x="15955" y="26197"/>
                    </a:lnTo>
                    <a:lnTo>
                      <a:pt x="15955" y="52394"/>
                    </a:lnTo>
                    <a:lnTo>
                      <a:pt x="43085" y="52394"/>
                    </a:lnTo>
                    <a:lnTo>
                      <a:pt x="43085" y="26197"/>
                    </a:lnTo>
                    <a:lnTo>
                      <a:pt x="51324" y="26197"/>
                    </a:lnTo>
                    <a:lnTo>
                      <a:pt x="51324" y="52394"/>
                    </a:lnTo>
                    <a:lnTo>
                      <a:pt x="97799" y="52394"/>
                    </a:lnTo>
                    <a:lnTo>
                      <a:pt x="97799" y="26197"/>
                    </a:lnTo>
                    <a:lnTo>
                      <a:pt x="97799" y="1"/>
                    </a:lnTo>
                    <a:lnTo>
                      <a:pt x="58311" y="1"/>
                    </a:lnTo>
                    <a:lnTo>
                      <a:pt x="58311" y="26197"/>
                    </a:lnTo>
                    <a:lnTo>
                      <a:pt x="54487" y="26197"/>
                    </a:lnTo>
                    <a:lnTo>
                      <a:pt x="54487" y="1"/>
                    </a:lnTo>
                    <a:lnTo>
                      <a:pt x="38760" y="1"/>
                    </a:lnTo>
                    <a:lnTo>
                      <a:pt x="38760" y="26197"/>
                    </a:lnTo>
                    <a:lnTo>
                      <a:pt x="24354" y="26197"/>
                    </a:lnTo>
                    <a:lnTo>
                      <a:pt x="24354" y="1"/>
                    </a:lnTo>
                    <a:close/>
                  </a:path>
                </a:pathLst>
              </a:custGeom>
              <a:solidFill>
                <a:srgbClr val="FF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8"/>
              <p:cNvSpPr/>
              <p:nvPr/>
            </p:nvSpPr>
            <p:spPr>
              <a:xfrm>
                <a:off x="2310125" y="4821950"/>
                <a:ext cx="172975" cy="654925"/>
              </a:xfrm>
              <a:custGeom>
                <a:rect b="b" l="l" r="r" t="t"/>
                <a:pathLst>
                  <a:path extrusionOk="0" h="26197" w="6919">
                    <a:moveTo>
                      <a:pt x="0" y="0"/>
                    </a:moveTo>
                    <a:lnTo>
                      <a:pt x="0" y="26197"/>
                    </a:lnTo>
                    <a:lnTo>
                      <a:pt x="6919" y="26197"/>
                    </a:lnTo>
                    <a:lnTo>
                      <a:pt x="6919" y="0"/>
                    </a:lnTo>
                    <a:close/>
                  </a:path>
                </a:pathLst>
              </a:custGeom>
              <a:solidFill>
                <a:srgbClr val="FF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8"/>
              <p:cNvSpPr/>
              <p:nvPr/>
            </p:nvSpPr>
            <p:spPr>
              <a:xfrm>
                <a:off x="2571850" y="4167025"/>
                <a:ext cx="196900" cy="654950"/>
              </a:xfrm>
              <a:custGeom>
                <a:rect b="b" l="l" r="r" t="t"/>
                <a:pathLst>
                  <a:path extrusionOk="0" h="26198" w="7876">
                    <a:moveTo>
                      <a:pt x="0" y="1"/>
                    </a:moveTo>
                    <a:lnTo>
                      <a:pt x="0" y="26197"/>
                    </a:lnTo>
                    <a:lnTo>
                      <a:pt x="7875" y="26197"/>
                    </a:lnTo>
                    <a:lnTo>
                      <a:pt x="7875" y="1"/>
                    </a:lnTo>
                    <a:close/>
                  </a:path>
                </a:pathLst>
              </a:custGeom>
              <a:solidFill>
                <a:srgbClr val="FF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8"/>
              <p:cNvSpPr/>
              <p:nvPr/>
            </p:nvSpPr>
            <p:spPr>
              <a:xfrm>
                <a:off x="4625900" y="2857200"/>
                <a:ext cx="683950" cy="1309850"/>
              </a:xfrm>
              <a:custGeom>
                <a:rect b="b" l="l" r="r" t="t"/>
                <a:pathLst>
                  <a:path extrusionOk="0" h="52394" w="27358">
                    <a:moveTo>
                      <a:pt x="3506" y="1"/>
                    </a:moveTo>
                    <a:lnTo>
                      <a:pt x="3506" y="26197"/>
                    </a:lnTo>
                    <a:lnTo>
                      <a:pt x="1" y="26197"/>
                    </a:lnTo>
                    <a:lnTo>
                      <a:pt x="1" y="52394"/>
                    </a:lnTo>
                    <a:lnTo>
                      <a:pt x="27358" y="52394"/>
                    </a:lnTo>
                    <a:lnTo>
                      <a:pt x="27358" y="26197"/>
                    </a:lnTo>
                    <a:lnTo>
                      <a:pt x="27358" y="1"/>
                    </a:lnTo>
                    <a:close/>
                  </a:path>
                </a:pathLst>
              </a:custGeom>
              <a:solidFill>
                <a:srgbClr val="FF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8"/>
              <p:cNvSpPr/>
              <p:nvPr/>
            </p:nvSpPr>
            <p:spPr>
              <a:xfrm>
                <a:off x="3920925" y="2857200"/>
                <a:ext cx="595200" cy="1309850"/>
              </a:xfrm>
              <a:custGeom>
                <a:rect b="b" l="l" r="r" t="t"/>
                <a:pathLst>
                  <a:path extrusionOk="0" h="52394" w="23808">
                    <a:moveTo>
                      <a:pt x="1" y="1"/>
                    </a:moveTo>
                    <a:lnTo>
                      <a:pt x="1" y="26197"/>
                    </a:lnTo>
                    <a:lnTo>
                      <a:pt x="4393" y="26197"/>
                    </a:lnTo>
                    <a:lnTo>
                      <a:pt x="4393" y="52394"/>
                    </a:lnTo>
                    <a:lnTo>
                      <a:pt x="23807" y="52394"/>
                    </a:lnTo>
                    <a:lnTo>
                      <a:pt x="23807" y="26197"/>
                    </a:lnTo>
                    <a:lnTo>
                      <a:pt x="19415" y="26197"/>
                    </a:lnTo>
                    <a:lnTo>
                      <a:pt x="19415" y="1"/>
                    </a:lnTo>
                    <a:close/>
                  </a:path>
                </a:pathLst>
              </a:custGeom>
              <a:solidFill>
                <a:srgbClr val="FF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8"/>
              <p:cNvSpPr/>
              <p:nvPr/>
            </p:nvSpPr>
            <p:spPr>
              <a:xfrm>
                <a:off x="3589200" y="3512125"/>
                <a:ext cx="112125" cy="654925"/>
              </a:xfrm>
              <a:custGeom>
                <a:rect b="b" l="l" r="r" t="t"/>
                <a:pathLst>
                  <a:path extrusionOk="0" h="26197" w="4485">
                    <a:moveTo>
                      <a:pt x="1" y="0"/>
                    </a:moveTo>
                    <a:lnTo>
                      <a:pt x="1" y="26197"/>
                    </a:lnTo>
                    <a:lnTo>
                      <a:pt x="4484" y="26197"/>
                    </a:lnTo>
                    <a:lnTo>
                      <a:pt x="4484" y="0"/>
                    </a:lnTo>
                    <a:close/>
                  </a:path>
                </a:pathLst>
              </a:custGeom>
              <a:solidFill>
                <a:srgbClr val="FF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8"/>
              <p:cNvSpPr/>
              <p:nvPr/>
            </p:nvSpPr>
            <p:spPr>
              <a:xfrm>
                <a:off x="3681950" y="1547950"/>
                <a:ext cx="1627900" cy="1309275"/>
              </a:xfrm>
              <a:custGeom>
                <a:rect b="b" l="l" r="r" t="t"/>
                <a:pathLst>
                  <a:path extrusionOk="0" h="52371" w="65116">
                    <a:moveTo>
                      <a:pt x="9856" y="0"/>
                    </a:moveTo>
                    <a:lnTo>
                      <a:pt x="9856" y="26197"/>
                    </a:lnTo>
                    <a:lnTo>
                      <a:pt x="1" y="26197"/>
                    </a:lnTo>
                    <a:lnTo>
                      <a:pt x="1" y="52371"/>
                    </a:lnTo>
                    <a:lnTo>
                      <a:pt x="10402" y="52371"/>
                    </a:lnTo>
                    <a:lnTo>
                      <a:pt x="10402" y="26197"/>
                    </a:lnTo>
                    <a:lnTo>
                      <a:pt x="18641" y="26197"/>
                    </a:lnTo>
                    <a:lnTo>
                      <a:pt x="18641" y="52371"/>
                    </a:lnTo>
                    <a:lnTo>
                      <a:pt x="37759" y="52371"/>
                    </a:lnTo>
                    <a:lnTo>
                      <a:pt x="37759" y="26197"/>
                    </a:lnTo>
                    <a:lnTo>
                      <a:pt x="41264" y="26197"/>
                    </a:lnTo>
                    <a:lnTo>
                      <a:pt x="41264" y="52371"/>
                    </a:lnTo>
                    <a:lnTo>
                      <a:pt x="65116" y="52371"/>
                    </a:lnTo>
                    <a:lnTo>
                      <a:pt x="65116" y="26197"/>
                    </a:lnTo>
                    <a:lnTo>
                      <a:pt x="65116" y="0"/>
                    </a:lnTo>
                    <a:lnTo>
                      <a:pt x="33366" y="0"/>
                    </a:lnTo>
                    <a:lnTo>
                      <a:pt x="33366" y="26197"/>
                    </a:lnTo>
                    <a:lnTo>
                      <a:pt x="28974" y="26197"/>
                    </a:lnTo>
                    <a:lnTo>
                      <a:pt x="28974" y="0"/>
                    </a:lnTo>
                    <a:close/>
                  </a:path>
                </a:pathLst>
              </a:custGeom>
              <a:solidFill>
                <a:srgbClr val="FF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8"/>
              <p:cNvSpPr/>
              <p:nvPr/>
            </p:nvSpPr>
            <p:spPr>
              <a:xfrm>
                <a:off x="2942275" y="238125"/>
                <a:ext cx="246375" cy="654925"/>
              </a:xfrm>
              <a:custGeom>
                <a:rect b="b" l="l" r="r" t="t"/>
                <a:pathLst>
                  <a:path extrusionOk="0" h="26197" w="9855">
                    <a:moveTo>
                      <a:pt x="0" y="0"/>
                    </a:moveTo>
                    <a:lnTo>
                      <a:pt x="0" y="26197"/>
                    </a:lnTo>
                    <a:lnTo>
                      <a:pt x="9855" y="26197"/>
                    </a:lnTo>
                    <a:lnTo>
                      <a:pt x="9855" y="0"/>
                    </a:lnTo>
                    <a:close/>
                  </a:path>
                </a:pathLst>
              </a:custGeom>
              <a:solidFill>
                <a:srgbClr val="FF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8"/>
              <p:cNvSpPr/>
              <p:nvPr/>
            </p:nvSpPr>
            <p:spPr>
              <a:xfrm>
                <a:off x="2571850" y="238125"/>
                <a:ext cx="123500" cy="654925"/>
              </a:xfrm>
              <a:custGeom>
                <a:rect b="b" l="l" r="r" t="t"/>
                <a:pathLst>
                  <a:path extrusionOk="0" h="26197" w="4940">
                    <a:moveTo>
                      <a:pt x="0" y="0"/>
                    </a:moveTo>
                    <a:lnTo>
                      <a:pt x="0" y="26197"/>
                    </a:lnTo>
                    <a:lnTo>
                      <a:pt x="4939" y="26197"/>
                    </a:lnTo>
                    <a:lnTo>
                      <a:pt x="4939" y="0"/>
                    </a:lnTo>
                    <a:close/>
                  </a:path>
                </a:pathLst>
              </a:custGeom>
              <a:solidFill>
                <a:srgbClr val="FF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8" name="Google Shape;118;p8"/>
            <p:cNvSpPr/>
            <p:nvPr/>
          </p:nvSpPr>
          <p:spPr>
            <a:xfrm>
              <a:off x="8339225" y="-10900"/>
              <a:ext cx="835800" cy="5152200"/>
            </a:xfrm>
            <a:prstGeom prst="rect">
              <a:avLst/>
            </a:prstGeom>
            <a:solidFill>
              <a:srgbClr val="FF8B6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sp>
        <p:nvSpPr>
          <p:cNvPr id="119" name="Google Shape;119;p8"/>
          <p:cNvSpPr txBox="1"/>
          <p:nvPr>
            <p:ph type="ctrTitle"/>
          </p:nvPr>
        </p:nvSpPr>
        <p:spPr>
          <a:xfrm>
            <a:off x="457200" y="960125"/>
            <a:ext cx="4572300" cy="2370300"/>
          </a:xfrm>
          <a:prstGeom prst="rect">
            <a:avLst/>
          </a:prstGeom>
        </p:spPr>
        <p:txBody>
          <a:bodyPr anchorCtr="0" anchor="b" bIns="0" lIns="0" spcFirstLastPara="1" rIns="0" wrap="square" tIns="0">
            <a:noAutofit/>
          </a:bodyPr>
          <a:lstStyle>
            <a:lvl1pPr lvl="0">
              <a:lnSpc>
                <a:spcPct val="80000"/>
              </a:lnSpc>
              <a:spcBef>
                <a:spcPts val="0"/>
              </a:spcBef>
              <a:spcAft>
                <a:spcPts val="0"/>
              </a:spcAft>
              <a:buClr>
                <a:schemeClr val="lt1"/>
              </a:buClr>
              <a:buSzPts val="6000"/>
              <a:buFont typeface="Inter SemiBold"/>
              <a:buNone/>
              <a:defRPr sz="6000">
                <a:solidFill>
                  <a:schemeClr val="lt1"/>
                </a:solidFill>
                <a:latin typeface="Inter SemiBold"/>
                <a:ea typeface="Inter SemiBold"/>
                <a:cs typeface="Inter SemiBold"/>
                <a:sym typeface="Inter SemiBold"/>
              </a:defRPr>
            </a:lvl1pPr>
            <a:lvl2pPr lvl="1">
              <a:lnSpc>
                <a:spcPct val="80000"/>
              </a:lnSpc>
              <a:spcBef>
                <a:spcPts val="0"/>
              </a:spcBef>
              <a:spcAft>
                <a:spcPts val="0"/>
              </a:spcAft>
              <a:buClr>
                <a:schemeClr val="lt1"/>
              </a:buClr>
              <a:buSzPts val="6000"/>
              <a:buNone/>
              <a:defRPr b="1" sz="6000">
                <a:solidFill>
                  <a:schemeClr val="lt1"/>
                </a:solidFill>
              </a:defRPr>
            </a:lvl2pPr>
            <a:lvl3pPr lvl="2">
              <a:lnSpc>
                <a:spcPct val="80000"/>
              </a:lnSpc>
              <a:spcBef>
                <a:spcPts val="0"/>
              </a:spcBef>
              <a:spcAft>
                <a:spcPts val="0"/>
              </a:spcAft>
              <a:buClr>
                <a:schemeClr val="lt1"/>
              </a:buClr>
              <a:buSzPts val="6000"/>
              <a:buNone/>
              <a:defRPr b="1" sz="6000">
                <a:solidFill>
                  <a:schemeClr val="lt1"/>
                </a:solidFill>
              </a:defRPr>
            </a:lvl3pPr>
            <a:lvl4pPr lvl="3">
              <a:lnSpc>
                <a:spcPct val="80000"/>
              </a:lnSpc>
              <a:spcBef>
                <a:spcPts val="0"/>
              </a:spcBef>
              <a:spcAft>
                <a:spcPts val="0"/>
              </a:spcAft>
              <a:buClr>
                <a:schemeClr val="lt1"/>
              </a:buClr>
              <a:buSzPts val="6000"/>
              <a:buNone/>
              <a:defRPr b="1" sz="6000">
                <a:solidFill>
                  <a:schemeClr val="lt1"/>
                </a:solidFill>
              </a:defRPr>
            </a:lvl4pPr>
            <a:lvl5pPr lvl="4">
              <a:lnSpc>
                <a:spcPct val="80000"/>
              </a:lnSpc>
              <a:spcBef>
                <a:spcPts val="0"/>
              </a:spcBef>
              <a:spcAft>
                <a:spcPts val="0"/>
              </a:spcAft>
              <a:buClr>
                <a:schemeClr val="lt1"/>
              </a:buClr>
              <a:buSzPts val="6000"/>
              <a:buNone/>
              <a:defRPr b="1" sz="6000">
                <a:solidFill>
                  <a:schemeClr val="lt1"/>
                </a:solidFill>
              </a:defRPr>
            </a:lvl5pPr>
            <a:lvl6pPr lvl="5">
              <a:lnSpc>
                <a:spcPct val="80000"/>
              </a:lnSpc>
              <a:spcBef>
                <a:spcPts val="0"/>
              </a:spcBef>
              <a:spcAft>
                <a:spcPts val="0"/>
              </a:spcAft>
              <a:buClr>
                <a:schemeClr val="lt1"/>
              </a:buClr>
              <a:buSzPts val="6000"/>
              <a:buNone/>
              <a:defRPr b="1" sz="6000">
                <a:solidFill>
                  <a:schemeClr val="lt1"/>
                </a:solidFill>
              </a:defRPr>
            </a:lvl6pPr>
            <a:lvl7pPr lvl="6">
              <a:lnSpc>
                <a:spcPct val="80000"/>
              </a:lnSpc>
              <a:spcBef>
                <a:spcPts val="0"/>
              </a:spcBef>
              <a:spcAft>
                <a:spcPts val="0"/>
              </a:spcAft>
              <a:buClr>
                <a:schemeClr val="lt1"/>
              </a:buClr>
              <a:buSzPts val="6000"/>
              <a:buNone/>
              <a:defRPr b="1" sz="6000">
                <a:solidFill>
                  <a:schemeClr val="lt1"/>
                </a:solidFill>
              </a:defRPr>
            </a:lvl7pPr>
            <a:lvl8pPr lvl="7">
              <a:lnSpc>
                <a:spcPct val="80000"/>
              </a:lnSpc>
              <a:spcBef>
                <a:spcPts val="0"/>
              </a:spcBef>
              <a:spcAft>
                <a:spcPts val="0"/>
              </a:spcAft>
              <a:buClr>
                <a:schemeClr val="lt1"/>
              </a:buClr>
              <a:buSzPts val="6000"/>
              <a:buNone/>
              <a:defRPr b="1" sz="6000">
                <a:solidFill>
                  <a:schemeClr val="lt1"/>
                </a:solidFill>
              </a:defRPr>
            </a:lvl8pPr>
            <a:lvl9pPr lvl="8">
              <a:lnSpc>
                <a:spcPct val="80000"/>
              </a:lnSpc>
              <a:spcBef>
                <a:spcPts val="0"/>
              </a:spcBef>
              <a:spcAft>
                <a:spcPts val="0"/>
              </a:spcAft>
              <a:buClr>
                <a:schemeClr val="lt1"/>
              </a:buClr>
              <a:buSzPts val="6000"/>
              <a:buNone/>
              <a:defRPr b="1" sz="6000">
                <a:solidFill>
                  <a:schemeClr val="lt1"/>
                </a:solidFill>
              </a:defRPr>
            </a:lvl9pPr>
          </a:lstStyle>
          <a:p/>
        </p:txBody>
      </p:sp>
      <p:sp>
        <p:nvSpPr>
          <p:cNvPr id="120" name="Google Shape;120;p8"/>
          <p:cNvSpPr txBox="1"/>
          <p:nvPr>
            <p:ph idx="1" type="subTitle"/>
          </p:nvPr>
        </p:nvSpPr>
        <p:spPr>
          <a:xfrm>
            <a:off x="457200" y="3657600"/>
            <a:ext cx="4572300" cy="1764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200"/>
              <a:buFont typeface="Inter Medium"/>
              <a:buNone/>
              <a:defRPr sz="1200">
                <a:solidFill>
                  <a:schemeClr val="lt1"/>
                </a:solidFill>
                <a:latin typeface="Inter Medium"/>
                <a:ea typeface="Inter Medium"/>
                <a:cs typeface="Inter Medium"/>
                <a:sym typeface="Inter Medium"/>
              </a:defRPr>
            </a:lvl1pPr>
            <a:lvl2pPr lvl="1">
              <a:lnSpc>
                <a:spcPct val="100000"/>
              </a:lnSpc>
              <a:spcBef>
                <a:spcPts val="0"/>
              </a:spcBef>
              <a:spcAft>
                <a:spcPts val="0"/>
              </a:spcAft>
              <a:buClr>
                <a:schemeClr val="lt1"/>
              </a:buClr>
              <a:buSzPts val="1200"/>
              <a:buFont typeface="Inter Medium"/>
              <a:buNone/>
              <a:defRPr sz="1200">
                <a:solidFill>
                  <a:schemeClr val="lt1"/>
                </a:solidFill>
                <a:latin typeface="Inter Medium"/>
                <a:ea typeface="Inter Medium"/>
                <a:cs typeface="Inter Medium"/>
                <a:sym typeface="Inter Medium"/>
              </a:defRPr>
            </a:lvl2pPr>
            <a:lvl3pPr lvl="2">
              <a:lnSpc>
                <a:spcPct val="100000"/>
              </a:lnSpc>
              <a:spcBef>
                <a:spcPts val="0"/>
              </a:spcBef>
              <a:spcAft>
                <a:spcPts val="0"/>
              </a:spcAft>
              <a:buClr>
                <a:schemeClr val="lt1"/>
              </a:buClr>
              <a:buSzPts val="1200"/>
              <a:buFont typeface="Inter Medium"/>
              <a:buNone/>
              <a:defRPr sz="1200">
                <a:solidFill>
                  <a:schemeClr val="lt1"/>
                </a:solidFill>
                <a:latin typeface="Inter Medium"/>
                <a:ea typeface="Inter Medium"/>
                <a:cs typeface="Inter Medium"/>
                <a:sym typeface="Inter Medium"/>
              </a:defRPr>
            </a:lvl3pPr>
            <a:lvl4pPr lvl="3">
              <a:lnSpc>
                <a:spcPct val="100000"/>
              </a:lnSpc>
              <a:spcBef>
                <a:spcPts val="0"/>
              </a:spcBef>
              <a:spcAft>
                <a:spcPts val="0"/>
              </a:spcAft>
              <a:buClr>
                <a:schemeClr val="lt1"/>
              </a:buClr>
              <a:buSzPts val="1200"/>
              <a:buFont typeface="Inter Medium"/>
              <a:buNone/>
              <a:defRPr sz="1200">
                <a:solidFill>
                  <a:schemeClr val="lt1"/>
                </a:solidFill>
                <a:latin typeface="Inter Medium"/>
                <a:ea typeface="Inter Medium"/>
                <a:cs typeface="Inter Medium"/>
                <a:sym typeface="Inter Medium"/>
              </a:defRPr>
            </a:lvl4pPr>
            <a:lvl5pPr lvl="4">
              <a:lnSpc>
                <a:spcPct val="100000"/>
              </a:lnSpc>
              <a:spcBef>
                <a:spcPts val="0"/>
              </a:spcBef>
              <a:spcAft>
                <a:spcPts val="0"/>
              </a:spcAft>
              <a:buClr>
                <a:schemeClr val="lt1"/>
              </a:buClr>
              <a:buSzPts val="1200"/>
              <a:buFont typeface="Inter Medium"/>
              <a:buNone/>
              <a:defRPr sz="1200">
                <a:solidFill>
                  <a:schemeClr val="lt1"/>
                </a:solidFill>
                <a:latin typeface="Inter Medium"/>
                <a:ea typeface="Inter Medium"/>
                <a:cs typeface="Inter Medium"/>
                <a:sym typeface="Inter Medium"/>
              </a:defRPr>
            </a:lvl5pPr>
            <a:lvl6pPr lvl="5">
              <a:lnSpc>
                <a:spcPct val="100000"/>
              </a:lnSpc>
              <a:spcBef>
                <a:spcPts val="0"/>
              </a:spcBef>
              <a:spcAft>
                <a:spcPts val="0"/>
              </a:spcAft>
              <a:buClr>
                <a:schemeClr val="lt1"/>
              </a:buClr>
              <a:buSzPts val="1200"/>
              <a:buFont typeface="Inter Medium"/>
              <a:buNone/>
              <a:defRPr sz="1200">
                <a:solidFill>
                  <a:schemeClr val="lt1"/>
                </a:solidFill>
                <a:latin typeface="Inter Medium"/>
                <a:ea typeface="Inter Medium"/>
                <a:cs typeface="Inter Medium"/>
                <a:sym typeface="Inter Medium"/>
              </a:defRPr>
            </a:lvl6pPr>
            <a:lvl7pPr lvl="6">
              <a:lnSpc>
                <a:spcPct val="100000"/>
              </a:lnSpc>
              <a:spcBef>
                <a:spcPts val="0"/>
              </a:spcBef>
              <a:spcAft>
                <a:spcPts val="0"/>
              </a:spcAft>
              <a:buClr>
                <a:schemeClr val="lt1"/>
              </a:buClr>
              <a:buSzPts val="1200"/>
              <a:buFont typeface="Inter Medium"/>
              <a:buNone/>
              <a:defRPr sz="1200">
                <a:solidFill>
                  <a:schemeClr val="lt1"/>
                </a:solidFill>
                <a:latin typeface="Inter Medium"/>
                <a:ea typeface="Inter Medium"/>
                <a:cs typeface="Inter Medium"/>
                <a:sym typeface="Inter Medium"/>
              </a:defRPr>
            </a:lvl7pPr>
            <a:lvl8pPr lvl="7">
              <a:lnSpc>
                <a:spcPct val="100000"/>
              </a:lnSpc>
              <a:spcBef>
                <a:spcPts val="0"/>
              </a:spcBef>
              <a:spcAft>
                <a:spcPts val="0"/>
              </a:spcAft>
              <a:buClr>
                <a:schemeClr val="lt1"/>
              </a:buClr>
              <a:buSzPts val="1200"/>
              <a:buFont typeface="Inter Medium"/>
              <a:buNone/>
              <a:defRPr sz="1200">
                <a:solidFill>
                  <a:schemeClr val="lt1"/>
                </a:solidFill>
                <a:latin typeface="Inter Medium"/>
                <a:ea typeface="Inter Medium"/>
                <a:cs typeface="Inter Medium"/>
                <a:sym typeface="Inter Medium"/>
              </a:defRPr>
            </a:lvl8pPr>
            <a:lvl9pPr lvl="8">
              <a:lnSpc>
                <a:spcPct val="100000"/>
              </a:lnSpc>
              <a:spcBef>
                <a:spcPts val="0"/>
              </a:spcBef>
              <a:spcAft>
                <a:spcPts val="0"/>
              </a:spcAft>
              <a:buClr>
                <a:schemeClr val="lt1"/>
              </a:buClr>
              <a:buSzPts val="1200"/>
              <a:buFont typeface="Inter Medium"/>
              <a:buNone/>
              <a:defRPr sz="1200">
                <a:solidFill>
                  <a:schemeClr val="lt1"/>
                </a:solidFill>
                <a:latin typeface="Inter Medium"/>
                <a:ea typeface="Inter Medium"/>
                <a:cs typeface="Inter Medium"/>
                <a:sym typeface="Inter Medium"/>
              </a:defRPr>
            </a:lvl9pPr>
          </a:lstStyle>
          <a:p/>
        </p:txBody>
      </p:sp>
      <p:grpSp>
        <p:nvGrpSpPr>
          <p:cNvPr id="121" name="Google Shape;121;p8"/>
          <p:cNvGrpSpPr/>
          <p:nvPr/>
        </p:nvGrpSpPr>
        <p:grpSpPr>
          <a:xfrm>
            <a:off x="457207" y="4624632"/>
            <a:ext cx="775059" cy="176438"/>
            <a:chOff x="1138300" y="2252975"/>
            <a:chExt cx="5334200" cy="1214300"/>
          </a:xfrm>
        </p:grpSpPr>
        <p:sp>
          <p:nvSpPr>
            <p:cNvPr id="122" name="Google Shape;122;p8"/>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8"/>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8"/>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8"/>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8"/>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8"/>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8" name="Google Shape;128;p8"/>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Large UI">
  <p:cSld name="CUSTOM_1_2_1_1_2_5_3">
    <p:bg>
      <p:bgPr>
        <a:solidFill>
          <a:schemeClr val="lt1"/>
        </a:solidFill>
      </p:bgPr>
    </p:bg>
    <p:spTree>
      <p:nvGrpSpPr>
        <p:cNvPr id="1154" name="Shape 1154"/>
        <p:cNvGrpSpPr/>
        <p:nvPr/>
      </p:nvGrpSpPr>
      <p:grpSpPr>
        <a:xfrm>
          <a:off x="0" y="0"/>
          <a:ext cx="0" cy="0"/>
          <a:chOff x="0" y="0"/>
          <a:chExt cx="0" cy="0"/>
        </a:xfrm>
      </p:grpSpPr>
      <p:sp>
        <p:nvSpPr>
          <p:cNvPr id="1155" name="Google Shape;1155;p71"/>
          <p:cNvSpPr/>
          <p:nvPr/>
        </p:nvSpPr>
        <p:spPr>
          <a:xfrm>
            <a:off x="6858000" y="0"/>
            <a:ext cx="2286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156" name="Google Shape;1156;p71"/>
          <p:cNvSpPr txBox="1"/>
          <p:nvPr>
            <p:ph type="title"/>
          </p:nvPr>
        </p:nvSpPr>
        <p:spPr>
          <a:xfrm>
            <a:off x="457200" y="960125"/>
            <a:ext cx="2743200" cy="6708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Medium"/>
              <a:buNone/>
              <a:defRPr>
                <a:latin typeface="Inter Medium"/>
                <a:ea typeface="Inter Medium"/>
                <a:cs typeface="Inter Medium"/>
                <a:sym typeface="Inter Medium"/>
              </a:defRPr>
            </a:lvl1pPr>
            <a:lvl2pPr lvl="1">
              <a:lnSpc>
                <a:spcPct val="80000"/>
              </a:lnSpc>
              <a:spcBef>
                <a:spcPts val="0"/>
              </a:spcBef>
              <a:spcAft>
                <a:spcPts val="0"/>
              </a:spcAft>
              <a:buSzPts val="3000"/>
              <a:buFont typeface="Inter Medium"/>
              <a:buNone/>
              <a:defRPr>
                <a:latin typeface="Inter Medium"/>
                <a:ea typeface="Inter Medium"/>
                <a:cs typeface="Inter Medium"/>
                <a:sym typeface="Inter Medium"/>
              </a:defRPr>
            </a:lvl2pPr>
            <a:lvl3pPr lvl="2">
              <a:lnSpc>
                <a:spcPct val="80000"/>
              </a:lnSpc>
              <a:spcBef>
                <a:spcPts val="0"/>
              </a:spcBef>
              <a:spcAft>
                <a:spcPts val="0"/>
              </a:spcAft>
              <a:buSzPts val="3000"/>
              <a:buFont typeface="Inter Medium"/>
              <a:buNone/>
              <a:defRPr>
                <a:latin typeface="Inter Medium"/>
                <a:ea typeface="Inter Medium"/>
                <a:cs typeface="Inter Medium"/>
                <a:sym typeface="Inter Medium"/>
              </a:defRPr>
            </a:lvl3pPr>
            <a:lvl4pPr lvl="3">
              <a:lnSpc>
                <a:spcPct val="80000"/>
              </a:lnSpc>
              <a:spcBef>
                <a:spcPts val="0"/>
              </a:spcBef>
              <a:spcAft>
                <a:spcPts val="0"/>
              </a:spcAft>
              <a:buSzPts val="3000"/>
              <a:buFont typeface="Inter Medium"/>
              <a:buNone/>
              <a:defRPr>
                <a:latin typeface="Inter Medium"/>
                <a:ea typeface="Inter Medium"/>
                <a:cs typeface="Inter Medium"/>
                <a:sym typeface="Inter Medium"/>
              </a:defRPr>
            </a:lvl4pPr>
            <a:lvl5pPr lvl="4">
              <a:lnSpc>
                <a:spcPct val="80000"/>
              </a:lnSpc>
              <a:spcBef>
                <a:spcPts val="0"/>
              </a:spcBef>
              <a:spcAft>
                <a:spcPts val="0"/>
              </a:spcAft>
              <a:buSzPts val="3000"/>
              <a:buFont typeface="Inter Medium"/>
              <a:buNone/>
              <a:defRPr>
                <a:latin typeface="Inter Medium"/>
                <a:ea typeface="Inter Medium"/>
                <a:cs typeface="Inter Medium"/>
                <a:sym typeface="Inter Medium"/>
              </a:defRPr>
            </a:lvl5pPr>
            <a:lvl6pPr lvl="5">
              <a:lnSpc>
                <a:spcPct val="80000"/>
              </a:lnSpc>
              <a:spcBef>
                <a:spcPts val="0"/>
              </a:spcBef>
              <a:spcAft>
                <a:spcPts val="0"/>
              </a:spcAft>
              <a:buSzPts val="3000"/>
              <a:buFont typeface="Inter Medium"/>
              <a:buNone/>
              <a:defRPr>
                <a:latin typeface="Inter Medium"/>
                <a:ea typeface="Inter Medium"/>
                <a:cs typeface="Inter Medium"/>
                <a:sym typeface="Inter Medium"/>
              </a:defRPr>
            </a:lvl6pPr>
            <a:lvl7pPr lvl="6">
              <a:lnSpc>
                <a:spcPct val="80000"/>
              </a:lnSpc>
              <a:spcBef>
                <a:spcPts val="0"/>
              </a:spcBef>
              <a:spcAft>
                <a:spcPts val="0"/>
              </a:spcAft>
              <a:buSzPts val="3000"/>
              <a:buFont typeface="Inter Medium"/>
              <a:buNone/>
              <a:defRPr>
                <a:latin typeface="Inter Medium"/>
                <a:ea typeface="Inter Medium"/>
                <a:cs typeface="Inter Medium"/>
                <a:sym typeface="Inter Medium"/>
              </a:defRPr>
            </a:lvl7pPr>
            <a:lvl8pPr lvl="7">
              <a:lnSpc>
                <a:spcPct val="80000"/>
              </a:lnSpc>
              <a:spcBef>
                <a:spcPts val="0"/>
              </a:spcBef>
              <a:spcAft>
                <a:spcPts val="0"/>
              </a:spcAft>
              <a:buSzPts val="3000"/>
              <a:buFont typeface="Inter Medium"/>
              <a:buNone/>
              <a:defRPr>
                <a:latin typeface="Inter Medium"/>
                <a:ea typeface="Inter Medium"/>
                <a:cs typeface="Inter Medium"/>
                <a:sym typeface="Inter Medium"/>
              </a:defRPr>
            </a:lvl8pPr>
            <a:lvl9pPr lvl="8">
              <a:lnSpc>
                <a:spcPct val="80000"/>
              </a:lnSpc>
              <a:spcBef>
                <a:spcPts val="0"/>
              </a:spcBef>
              <a:spcAft>
                <a:spcPts val="0"/>
              </a:spcAft>
              <a:buSzPts val="3000"/>
              <a:buFont typeface="Inter Medium"/>
              <a:buNone/>
              <a:defRPr>
                <a:latin typeface="Inter Medium"/>
                <a:ea typeface="Inter Medium"/>
                <a:cs typeface="Inter Medium"/>
                <a:sym typeface="Inter Medium"/>
              </a:defRPr>
            </a:lvl9pPr>
          </a:lstStyle>
          <a:p/>
        </p:txBody>
      </p:sp>
      <p:sp>
        <p:nvSpPr>
          <p:cNvPr id="1157" name="Google Shape;1157;p71"/>
          <p:cNvSpPr txBox="1"/>
          <p:nvPr>
            <p:ph idx="1" type="body"/>
          </p:nvPr>
        </p:nvSpPr>
        <p:spPr>
          <a:xfrm>
            <a:off x="457200" y="1915975"/>
            <a:ext cx="2743200" cy="2715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158" name="Google Shape;1158;p71"/>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159" name="Google Shape;1159;p71"/>
          <p:cNvGrpSpPr/>
          <p:nvPr/>
        </p:nvGrpSpPr>
        <p:grpSpPr>
          <a:xfrm>
            <a:off x="457236" y="4663458"/>
            <a:ext cx="548356" cy="124830"/>
            <a:chOff x="1138300" y="2252975"/>
            <a:chExt cx="5334200" cy="1214300"/>
          </a:xfrm>
        </p:grpSpPr>
        <p:sp>
          <p:nvSpPr>
            <p:cNvPr id="1160" name="Google Shape;1160;p71"/>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161" name="Google Shape;1161;p71"/>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162" name="Google Shape;1162;p71"/>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163" name="Google Shape;1163;p71"/>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164" name="Google Shape;1164;p71"/>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165" name="Google Shape;1165;p71"/>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1166" name="Google Shape;1166;p71"/>
          <p:cNvSpPr/>
          <p:nvPr>
            <p:ph idx="2" type="pic"/>
          </p:nvPr>
        </p:nvSpPr>
        <p:spPr>
          <a:xfrm>
            <a:off x="3443700" y="457200"/>
            <a:ext cx="5243100" cy="3844800"/>
          </a:xfrm>
          <a:prstGeom prst="roundRect">
            <a:avLst>
              <a:gd fmla="val 5034" name="adj"/>
            </a:avLst>
          </a:prstGeom>
          <a:noFill/>
          <a:ln>
            <a:noFill/>
          </a:ln>
        </p:spPr>
      </p:sp>
      <p:sp>
        <p:nvSpPr>
          <p:cNvPr id="1167" name="Google Shape;1167;p71"/>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UI">
  <p:cSld name="CUSTOM_1_2_1_1_2_5">
    <p:bg>
      <p:bgPr>
        <a:solidFill>
          <a:schemeClr val="lt1"/>
        </a:solidFill>
      </p:bgPr>
    </p:bg>
    <p:spTree>
      <p:nvGrpSpPr>
        <p:cNvPr id="1168" name="Shape 1168"/>
        <p:cNvGrpSpPr/>
        <p:nvPr/>
      </p:nvGrpSpPr>
      <p:grpSpPr>
        <a:xfrm>
          <a:off x="0" y="0"/>
          <a:ext cx="0" cy="0"/>
          <a:chOff x="0" y="0"/>
          <a:chExt cx="0" cy="0"/>
        </a:xfrm>
      </p:grpSpPr>
      <p:sp>
        <p:nvSpPr>
          <p:cNvPr id="1169" name="Google Shape;1169;p72"/>
          <p:cNvSpPr/>
          <p:nvPr/>
        </p:nvSpPr>
        <p:spPr>
          <a:xfrm>
            <a:off x="5003650" y="0"/>
            <a:ext cx="41403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170" name="Google Shape;1170;p72"/>
          <p:cNvSpPr txBox="1"/>
          <p:nvPr>
            <p:ph type="title"/>
          </p:nvPr>
        </p:nvSpPr>
        <p:spPr>
          <a:xfrm>
            <a:off x="457200" y="457200"/>
            <a:ext cx="3258600" cy="6708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Medium"/>
              <a:buNone/>
              <a:defRPr>
                <a:latin typeface="Inter Medium"/>
                <a:ea typeface="Inter Medium"/>
                <a:cs typeface="Inter Medium"/>
                <a:sym typeface="Inter Medium"/>
              </a:defRPr>
            </a:lvl1pPr>
            <a:lvl2pPr lvl="1">
              <a:lnSpc>
                <a:spcPct val="80000"/>
              </a:lnSpc>
              <a:spcBef>
                <a:spcPts val="0"/>
              </a:spcBef>
              <a:spcAft>
                <a:spcPts val="0"/>
              </a:spcAft>
              <a:buSzPts val="3000"/>
              <a:buFont typeface="Inter Medium"/>
              <a:buNone/>
              <a:defRPr>
                <a:latin typeface="Inter Medium"/>
                <a:ea typeface="Inter Medium"/>
                <a:cs typeface="Inter Medium"/>
                <a:sym typeface="Inter Medium"/>
              </a:defRPr>
            </a:lvl2pPr>
            <a:lvl3pPr lvl="2">
              <a:lnSpc>
                <a:spcPct val="80000"/>
              </a:lnSpc>
              <a:spcBef>
                <a:spcPts val="0"/>
              </a:spcBef>
              <a:spcAft>
                <a:spcPts val="0"/>
              </a:spcAft>
              <a:buSzPts val="3000"/>
              <a:buFont typeface="Inter Medium"/>
              <a:buNone/>
              <a:defRPr>
                <a:latin typeface="Inter Medium"/>
                <a:ea typeface="Inter Medium"/>
                <a:cs typeface="Inter Medium"/>
                <a:sym typeface="Inter Medium"/>
              </a:defRPr>
            </a:lvl3pPr>
            <a:lvl4pPr lvl="3">
              <a:lnSpc>
                <a:spcPct val="80000"/>
              </a:lnSpc>
              <a:spcBef>
                <a:spcPts val="0"/>
              </a:spcBef>
              <a:spcAft>
                <a:spcPts val="0"/>
              </a:spcAft>
              <a:buSzPts val="3000"/>
              <a:buFont typeface="Inter Medium"/>
              <a:buNone/>
              <a:defRPr>
                <a:latin typeface="Inter Medium"/>
                <a:ea typeface="Inter Medium"/>
                <a:cs typeface="Inter Medium"/>
                <a:sym typeface="Inter Medium"/>
              </a:defRPr>
            </a:lvl4pPr>
            <a:lvl5pPr lvl="4">
              <a:lnSpc>
                <a:spcPct val="80000"/>
              </a:lnSpc>
              <a:spcBef>
                <a:spcPts val="0"/>
              </a:spcBef>
              <a:spcAft>
                <a:spcPts val="0"/>
              </a:spcAft>
              <a:buSzPts val="3000"/>
              <a:buFont typeface="Inter Medium"/>
              <a:buNone/>
              <a:defRPr>
                <a:latin typeface="Inter Medium"/>
                <a:ea typeface="Inter Medium"/>
                <a:cs typeface="Inter Medium"/>
                <a:sym typeface="Inter Medium"/>
              </a:defRPr>
            </a:lvl5pPr>
            <a:lvl6pPr lvl="5">
              <a:lnSpc>
                <a:spcPct val="80000"/>
              </a:lnSpc>
              <a:spcBef>
                <a:spcPts val="0"/>
              </a:spcBef>
              <a:spcAft>
                <a:spcPts val="0"/>
              </a:spcAft>
              <a:buSzPts val="3000"/>
              <a:buFont typeface="Inter Medium"/>
              <a:buNone/>
              <a:defRPr>
                <a:latin typeface="Inter Medium"/>
                <a:ea typeface="Inter Medium"/>
                <a:cs typeface="Inter Medium"/>
                <a:sym typeface="Inter Medium"/>
              </a:defRPr>
            </a:lvl6pPr>
            <a:lvl7pPr lvl="6">
              <a:lnSpc>
                <a:spcPct val="80000"/>
              </a:lnSpc>
              <a:spcBef>
                <a:spcPts val="0"/>
              </a:spcBef>
              <a:spcAft>
                <a:spcPts val="0"/>
              </a:spcAft>
              <a:buSzPts val="3000"/>
              <a:buFont typeface="Inter Medium"/>
              <a:buNone/>
              <a:defRPr>
                <a:latin typeface="Inter Medium"/>
                <a:ea typeface="Inter Medium"/>
                <a:cs typeface="Inter Medium"/>
                <a:sym typeface="Inter Medium"/>
              </a:defRPr>
            </a:lvl7pPr>
            <a:lvl8pPr lvl="7">
              <a:lnSpc>
                <a:spcPct val="80000"/>
              </a:lnSpc>
              <a:spcBef>
                <a:spcPts val="0"/>
              </a:spcBef>
              <a:spcAft>
                <a:spcPts val="0"/>
              </a:spcAft>
              <a:buSzPts val="3000"/>
              <a:buFont typeface="Inter Medium"/>
              <a:buNone/>
              <a:defRPr>
                <a:latin typeface="Inter Medium"/>
                <a:ea typeface="Inter Medium"/>
                <a:cs typeface="Inter Medium"/>
                <a:sym typeface="Inter Medium"/>
              </a:defRPr>
            </a:lvl8pPr>
            <a:lvl9pPr lvl="8">
              <a:lnSpc>
                <a:spcPct val="80000"/>
              </a:lnSpc>
              <a:spcBef>
                <a:spcPts val="0"/>
              </a:spcBef>
              <a:spcAft>
                <a:spcPts val="0"/>
              </a:spcAft>
              <a:buSzPts val="3000"/>
              <a:buFont typeface="Inter Medium"/>
              <a:buNone/>
              <a:defRPr>
                <a:latin typeface="Inter Medium"/>
                <a:ea typeface="Inter Medium"/>
                <a:cs typeface="Inter Medium"/>
                <a:sym typeface="Inter Medium"/>
              </a:defRPr>
            </a:lvl9pPr>
          </a:lstStyle>
          <a:p/>
        </p:txBody>
      </p:sp>
      <p:sp>
        <p:nvSpPr>
          <p:cNvPr id="1171" name="Google Shape;1171;p72"/>
          <p:cNvSpPr txBox="1"/>
          <p:nvPr>
            <p:ph idx="1" type="body"/>
          </p:nvPr>
        </p:nvSpPr>
        <p:spPr>
          <a:xfrm>
            <a:off x="457200" y="1463050"/>
            <a:ext cx="3258600" cy="26973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172" name="Google Shape;1172;p72"/>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173" name="Google Shape;1173;p72"/>
          <p:cNvGrpSpPr/>
          <p:nvPr/>
        </p:nvGrpSpPr>
        <p:grpSpPr>
          <a:xfrm>
            <a:off x="457236" y="4663458"/>
            <a:ext cx="548356" cy="124830"/>
            <a:chOff x="1138300" y="2252975"/>
            <a:chExt cx="5334200" cy="1214300"/>
          </a:xfrm>
        </p:grpSpPr>
        <p:sp>
          <p:nvSpPr>
            <p:cNvPr id="1174" name="Google Shape;1174;p72"/>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175" name="Google Shape;1175;p72"/>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176" name="Google Shape;1176;p72"/>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177" name="Google Shape;1177;p72"/>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178" name="Google Shape;1178;p72"/>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179" name="Google Shape;1179;p72"/>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1180" name="Google Shape;1180;p72"/>
          <p:cNvSpPr/>
          <p:nvPr>
            <p:ph idx="2" type="pic"/>
          </p:nvPr>
        </p:nvSpPr>
        <p:spPr>
          <a:xfrm>
            <a:off x="4114800" y="952500"/>
            <a:ext cx="4572000" cy="3207900"/>
          </a:xfrm>
          <a:prstGeom prst="roundRect">
            <a:avLst>
              <a:gd fmla="val 5034" name="adj"/>
            </a:avLst>
          </a:prstGeom>
          <a:noFill/>
          <a:ln>
            <a:noFill/>
          </a:ln>
        </p:spPr>
      </p:sp>
      <p:sp>
        <p:nvSpPr>
          <p:cNvPr id="1181" name="Google Shape;1181;p72"/>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2 UI">
  <p:cSld name="CUSTOM_1_2_1_1_2_5_2">
    <p:bg>
      <p:bgPr>
        <a:solidFill>
          <a:schemeClr val="lt1"/>
        </a:solidFill>
      </p:bgPr>
    </p:bg>
    <p:spTree>
      <p:nvGrpSpPr>
        <p:cNvPr id="1182" name="Shape 1182"/>
        <p:cNvGrpSpPr/>
        <p:nvPr/>
      </p:nvGrpSpPr>
      <p:grpSpPr>
        <a:xfrm>
          <a:off x="0" y="0"/>
          <a:ext cx="0" cy="0"/>
          <a:chOff x="0" y="0"/>
          <a:chExt cx="0" cy="0"/>
        </a:xfrm>
      </p:grpSpPr>
      <p:sp>
        <p:nvSpPr>
          <p:cNvPr id="1183" name="Google Shape;1183;p73"/>
          <p:cNvSpPr/>
          <p:nvPr/>
        </p:nvSpPr>
        <p:spPr>
          <a:xfrm>
            <a:off x="4571950" y="0"/>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184" name="Google Shape;1184;p73"/>
          <p:cNvSpPr txBox="1"/>
          <p:nvPr>
            <p:ph type="title"/>
          </p:nvPr>
        </p:nvSpPr>
        <p:spPr>
          <a:xfrm>
            <a:off x="457200" y="457200"/>
            <a:ext cx="4140300" cy="3507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Medium"/>
              <a:buNone/>
              <a:defRPr>
                <a:latin typeface="Inter Medium"/>
                <a:ea typeface="Inter Medium"/>
                <a:cs typeface="Inter Medium"/>
                <a:sym typeface="Inter Medium"/>
              </a:defRPr>
            </a:lvl1pPr>
            <a:lvl2pPr lvl="1">
              <a:lnSpc>
                <a:spcPct val="80000"/>
              </a:lnSpc>
              <a:spcBef>
                <a:spcPts val="0"/>
              </a:spcBef>
              <a:spcAft>
                <a:spcPts val="0"/>
              </a:spcAft>
              <a:buSzPts val="3000"/>
              <a:buFont typeface="Inter Medium"/>
              <a:buNone/>
              <a:defRPr>
                <a:latin typeface="Inter Medium"/>
                <a:ea typeface="Inter Medium"/>
                <a:cs typeface="Inter Medium"/>
                <a:sym typeface="Inter Medium"/>
              </a:defRPr>
            </a:lvl2pPr>
            <a:lvl3pPr lvl="2">
              <a:lnSpc>
                <a:spcPct val="80000"/>
              </a:lnSpc>
              <a:spcBef>
                <a:spcPts val="0"/>
              </a:spcBef>
              <a:spcAft>
                <a:spcPts val="0"/>
              </a:spcAft>
              <a:buSzPts val="3000"/>
              <a:buFont typeface="Inter Medium"/>
              <a:buNone/>
              <a:defRPr>
                <a:latin typeface="Inter Medium"/>
                <a:ea typeface="Inter Medium"/>
                <a:cs typeface="Inter Medium"/>
                <a:sym typeface="Inter Medium"/>
              </a:defRPr>
            </a:lvl3pPr>
            <a:lvl4pPr lvl="3">
              <a:lnSpc>
                <a:spcPct val="80000"/>
              </a:lnSpc>
              <a:spcBef>
                <a:spcPts val="0"/>
              </a:spcBef>
              <a:spcAft>
                <a:spcPts val="0"/>
              </a:spcAft>
              <a:buSzPts val="3000"/>
              <a:buFont typeface="Inter Medium"/>
              <a:buNone/>
              <a:defRPr>
                <a:latin typeface="Inter Medium"/>
                <a:ea typeface="Inter Medium"/>
                <a:cs typeface="Inter Medium"/>
                <a:sym typeface="Inter Medium"/>
              </a:defRPr>
            </a:lvl4pPr>
            <a:lvl5pPr lvl="4">
              <a:lnSpc>
                <a:spcPct val="80000"/>
              </a:lnSpc>
              <a:spcBef>
                <a:spcPts val="0"/>
              </a:spcBef>
              <a:spcAft>
                <a:spcPts val="0"/>
              </a:spcAft>
              <a:buSzPts val="3000"/>
              <a:buFont typeface="Inter Medium"/>
              <a:buNone/>
              <a:defRPr>
                <a:latin typeface="Inter Medium"/>
                <a:ea typeface="Inter Medium"/>
                <a:cs typeface="Inter Medium"/>
                <a:sym typeface="Inter Medium"/>
              </a:defRPr>
            </a:lvl5pPr>
            <a:lvl6pPr lvl="5">
              <a:lnSpc>
                <a:spcPct val="80000"/>
              </a:lnSpc>
              <a:spcBef>
                <a:spcPts val="0"/>
              </a:spcBef>
              <a:spcAft>
                <a:spcPts val="0"/>
              </a:spcAft>
              <a:buSzPts val="3000"/>
              <a:buFont typeface="Inter Medium"/>
              <a:buNone/>
              <a:defRPr>
                <a:latin typeface="Inter Medium"/>
                <a:ea typeface="Inter Medium"/>
                <a:cs typeface="Inter Medium"/>
                <a:sym typeface="Inter Medium"/>
              </a:defRPr>
            </a:lvl6pPr>
            <a:lvl7pPr lvl="6">
              <a:lnSpc>
                <a:spcPct val="80000"/>
              </a:lnSpc>
              <a:spcBef>
                <a:spcPts val="0"/>
              </a:spcBef>
              <a:spcAft>
                <a:spcPts val="0"/>
              </a:spcAft>
              <a:buSzPts val="3000"/>
              <a:buFont typeface="Inter Medium"/>
              <a:buNone/>
              <a:defRPr>
                <a:latin typeface="Inter Medium"/>
                <a:ea typeface="Inter Medium"/>
                <a:cs typeface="Inter Medium"/>
                <a:sym typeface="Inter Medium"/>
              </a:defRPr>
            </a:lvl7pPr>
            <a:lvl8pPr lvl="7">
              <a:lnSpc>
                <a:spcPct val="80000"/>
              </a:lnSpc>
              <a:spcBef>
                <a:spcPts val="0"/>
              </a:spcBef>
              <a:spcAft>
                <a:spcPts val="0"/>
              </a:spcAft>
              <a:buSzPts val="3000"/>
              <a:buFont typeface="Inter Medium"/>
              <a:buNone/>
              <a:defRPr>
                <a:latin typeface="Inter Medium"/>
                <a:ea typeface="Inter Medium"/>
                <a:cs typeface="Inter Medium"/>
                <a:sym typeface="Inter Medium"/>
              </a:defRPr>
            </a:lvl8pPr>
            <a:lvl9pPr lvl="8">
              <a:lnSpc>
                <a:spcPct val="80000"/>
              </a:lnSpc>
              <a:spcBef>
                <a:spcPts val="0"/>
              </a:spcBef>
              <a:spcAft>
                <a:spcPts val="0"/>
              </a:spcAft>
              <a:buSzPts val="3000"/>
              <a:buFont typeface="Inter Medium"/>
              <a:buNone/>
              <a:defRPr>
                <a:latin typeface="Inter Medium"/>
                <a:ea typeface="Inter Medium"/>
                <a:cs typeface="Inter Medium"/>
                <a:sym typeface="Inter Medium"/>
              </a:defRPr>
            </a:lvl9pPr>
          </a:lstStyle>
          <a:p/>
        </p:txBody>
      </p:sp>
      <p:sp>
        <p:nvSpPr>
          <p:cNvPr id="1185" name="Google Shape;1185;p73"/>
          <p:cNvSpPr txBox="1"/>
          <p:nvPr>
            <p:ph idx="1" type="body"/>
          </p:nvPr>
        </p:nvSpPr>
        <p:spPr>
          <a:xfrm>
            <a:off x="457200" y="3657600"/>
            <a:ext cx="3657600" cy="5028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186" name="Google Shape;1186;p73"/>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187" name="Google Shape;1187;p73"/>
          <p:cNvGrpSpPr/>
          <p:nvPr/>
        </p:nvGrpSpPr>
        <p:grpSpPr>
          <a:xfrm>
            <a:off x="457236" y="4663458"/>
            <a:ext cx="548356" cy="124830"/>
            <a:chOff x="1138300" y="2252975"/>
            <a:chExt cx="5334200" cy="1214300"/>
          </a:xfrm>
        </p:grpSpPr>
        <p:sp>
          <p:nvSpPr>
            <p:cNvPr id="1188" name="Google Shape;1188;p73"/>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189" name="Google Shape;1189;p73"/>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190" name="Google Shape;1190;p73"/>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191" name="Google Shape;1191;p73"/>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192" name="Google Shape;1192;p73"/>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193" name="Google Shape;1193;p73"/>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1194" name="Google Shape;1194;p73"/>
          <p:cNvSpPr/>
          <p:nvPr>
            <p:ph idx="2" type="pic"/>
          </p:nvPr>
        </p:nvSpPr>
        <p:spPr>
          <a:xfrm>
            <a:off x="5029200" y="1181575"/>
            <a:ext cx="3657600" cy="2082000"/>
          </a:xfrm>
          <a:prstGeom prst="roundRect">
            <a:avLst>
              <a:gd fmla="val 5034" name="adj"/>
            </a:avLst>
          </a:prstGeom>
          <a:noFill/>
          <a:ln>
            <a:noFill/>
          </a:ln>
        </p:spPr>
      </p:sp>
      <p:sp>
        <p:nvSpPr>
          <p:cNvPr id="1195" name="Google Shape;1195;p73"/>
          <p:cNvSpPr/>
          <p:nvPr>
            <p:ph idx="3" type="pic"/>
          </p:nvPr>
        </p:nvSpPr>
        <p:spPr>
          <a:xfrm>
            <a:off x="457200" y="1181575"/>
            <a:ext cx="3657600" cy="2082000"/>
          </a:xfrm>
          <a:prstGeom prst="roundRect">
            <a:avLst>
              <a:gd fmla="val 5034" name="adj"/>
            </a:avLst>
          </a:prstGeom>
          <a:noFill/>
          <a:ln>
            <a:noFill/>
          </a:ln>
        </p:spPr>
      </p:sp>
      <p:sp>
        <p:nvSpPr>
          <p:cNvPr id="1196" name="Google Shape;1196;p73"/>
          <p:cNvSpPr txBox="1"/>
          <p:nvPr>
            <p:ph idx="4" type="body"/>
          </p:nvPr>
        </p:nvSpPr>
        <p:spPr>
          <a:xfrm>
            <a:off x="5029150" y="3657600"/>
            <a:ext cx="3657600" cy="5028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3 UI">
  <p:cSld name="CUSTOM_1_2_1_1_2_5_2_1">
    <p:bg>
      <p:bgPr>
        <a:solidFill>
          <a:schemeClr val="lt1"/>
        </a:solidFill>
      </p:bgPr>
    </p:bg>
    <p:spTree>
      <p:nvGrpSpPr>
        <p:cNvPr id="1197" name="Shape 1197"/>
        <p:cNvGrpSpPr/>
        <p:nvPr/>
      </p:nvGrpSpPr>
      <p:grpSpPr>
        <a:xfrm>
          <a:off x="0" y="0"/>
          <a:ext cx="0" cy="0"/>
          <a:chOff x="0" y="0"/>
          <a:chExt cx="0" cy="0"/>
        </a:xfrm>
      </p:grpSpPr>
      <p:sp>
        <p:nvSpPr>
          <p:cNvPr id="1198" name="Google Shape;1198;p74"/>
          <p:cNvSpPr/>
          <p:nvPr/>
        </p:nvSpPr>
        <p:spPr>
          <a:xfrm>
            <a:off x="-50" y="2560325"/>
            <a:ext cx="9144000" cy="25830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199" name="Google Shape;1199;p74"/>
          <p:cNvSpPr txBox="1"/>
          <p:nvPr>
            <p:ph type="title"/>
          </p:nvPr>
        </p:nvSpPr>
        <p:spPr>
          <a:xfrm>
            <a:off x="457200" y="457200"/>
            <a:ext cx="8229600" cy="3507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Medium"/>
              <a:buNone/>
              <a:defRPr>
                <a:latin typeface="Inter Medium"/>
                <a:ea typeface="Inter Medium"/>
                <a:cs typeface="Inter Medium"/>
                <a:sym typeface="Inter Medium"/>
              </a:defRPr>
            </a:lvl1pPr>
            <a:lvl2pPr lvl="1">
              <a:lnSpc>
                <a:spcPct val="80000"/>
              </a:lnSpc>
              <a:spcBef>
                <a:spcPts val="0"/>
              </a:spcBef>
              <a:spcAft>
                <a:spcPts val="0"/>
              </a:spcAft>
              <a:buSzPts val="3000"/>
              <a:buFont typeface="Inter Medium"/>
              <a:buNone/>
              <a:defRPr>
                <a:latin typeface="Inter Medium"/>
                <a:ea typeface="Inter Medium"/>
                <a:cs typeface="Inter Medium"/>
                <a:sym typeface="Inter Medium"/>
              </a:defRPr>
            </a:lvl2pPr>
            <a:lvl3pPr lvl="2">
              <a:lnSpc>
                <a:spcPct val="80000"/>
              </a:lnSpc>
              <a:spcBef>
                <a:spcPts val="0"/>
              </a:spcBef>
              <a:spcAft>
                <a:spcPts val="0"/>
              </a:spcAft>
              <a:buSzPts val="3000"/>
              <a:buFont typeface="Inter Medium"/>
              <a:buNone/>
              <a:defRPr>
                <a:latin typeface="Inter Medium"/>
                <a:ea typeface="Inter Medium"/>
                <a:cs typeface="Inter Medium"/>
                <a:sym typeface="Inter Medium"/>
              </a:defRPr>
            </a:lvl3pPr>
            <a:lvl4pPr lvl="3">
              <a:lnSpc>
                <a:spcPct val="80000"/>
              </a:lnSpc>
              <a:spcBef>
                <a:spcPts val="0"/>
              </a:spcBef>
              <a:spcAft>
                <a:spcPts val="0"/>
              </a:spcAft>
              <a:buSzPts val="3000"/>
              <a:buFont typeface="Inter Medium"/>
              <a:buNone/>
              <a:defRPr>
                <a:latin typeface="Inter Medium"/>
                <a:ea typeface="Inter Medium"/>
                <a:cs typeface="Inter Medium"/>
                <a:sym typeface="Inter Medium"/>
              </a:defRPr>
            </a:lvl4pPr>
            <a:lvl5pPr lvl="4">
              <a:lnSpc>
                <a:spcPct val="80000"/>
              </a:lnSpc>
              <a:spcBef>
                <a:spcPts val="0"/>
              </a:spcBef>
              <a:spcAft>
                <a:spcPts val="0"/>
              </a:spcAft>
              <a:buSzPts val="3000"/>
              <a:buFont typeface="Inter Medium"/>
              <a:buNone/>
              <a:defRPr>
                <a:latin typeface="Inter Medium"/>
                <a:ea typeface="Inter Medium"/>
                <a:cs typeface="Inter Medium"/>
                <a:sym typeface="Inter Medium"/>
              </a:defRPr>
            </a:lvl5pPr>
            <a:lvl6pPr lvl="5">
              <a:lnSpc>
                <a:spcPct val="80000"/>
              </a:lnSpc>
              <a:spcBef>
                <a:spcPts val="0"/>
              </a:spcBef>
              <a:spcAft>
                <a:spcPts val="0"/>
              </a:spcAft>
              <a:buSzPts val="3000"/>
              <a:buFont typeface="Inter Medium"/>
              <a:buNone/>
              <a:defRPr>
                <a:latin typeface="Inter Medium"/>
                <a:ea typeface="Inter Medium"/>
                <a:cs typeface="Inter Medium"/>
                <a:sym typeface="Inter Medium"/>
              </a:defRPr>
            </a:lvl6pPr>
            <a:lvl7pPr lvl="6">
              <a:lnSpc>
                <a:spcPct val="80000"/>
              </a:lnSpc>
              <a:spcBef>
                <a:spcPts val="0"/>
              </a:spcBef>
              <a:spcAft>
                <a:spcPts val="0"/>
              </a:spcAft>
              <a:buSzPts val="3000"/>
              <a:buFont typeface="Inter Medium"/>
              <a:buNone/>
              <a:defRPr>
                <a:latin typeface="Inter Medium"/>
                <a:ea typeface="Inter Medium"/>
                <a:cs typeface="Inter Medium"/>
                <a:sym typeface="Inter Medium"/>
              </a:defRPr>
            </a:lvl7pPr>
            <a:lvl8pPr lvl="7">
              <a:lnSpc>
                <a:spcPct val="80000"/>
              </a:lnSpc>
              <a:spcBef>
                <a:spcPts val="0"/>
              </a:spcBef>
              <a:spcAft>
                <a:spcPts val="0"/>
              </a:spcAft>
              <a:buSzPts val="3000"/>
              <a:buFont typeface="Inter Medium"/>
              <a:buNone/>
              <a:defRPr>
                <a:latin typeface="Inter Medium"/>
                <a:ea typeface="Inter Medium"/>
                <a:cs typeface="Inter Medium"/>
                <a:sym typeface="Inter Medium"/>
              </a:defRPr>
            </a:lvl8pPr>
            <a:lvl9pPr lvl="8">
              <a:lnSpc>
                <a:spcPct val="80000"/>
              </a:lnSpc>
              <a:spcBef>
                <a:spcPts val="0"/>
              </a:spcBef>
              <a:spcAft>
                <a:spcPts val="0"/>
              </a:spcAft>
              <a:buSzPts val="3000"/>
              <a:buFont typeface="Inter Medium"/>
              <a:buNone/>
              <a:defRPr>
                <a:latin typeface="Inter Medium"/>
                <a:ea typeface="Inter Medium"/>
                <a:cs typeface="Inter Medium"/>
                <a:sym typeface="Inter Medium"/>
              </a:defRPr>
            </a:lvl9pPr>
          </a:lstStyle>
          <a:p/>
        </p:txBody>
      </p:sp>
      <p:sp>
        <p:nvSpPr>
          <p:cNvPr id="1200" name="Google Shape;1200;p74"/>
          <p:cNvSpPr txBox="1"/>
          <p:nvPr>
            <p:ph idx="1" type="body"/>
          </p:nvPr>
        </p:nvSpPr>
        <p:spPr>
          <a:xfrm>
            <a:off x="457200" y="3154800"/>
            <a:ext cx="2644200" cy="10056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201" name="Google Shape;1201;p74"/>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202" name="Google Shape;1202;p74"/>
          <p:cNvGrpSpPr/>
          <p:nvPr/>
        </p:nvGrpSpPr>
        <p:grpSpPr>
          <a:xfrm>
            <a:off x="457236" y="4663458"/>
            <a:ext cx="548356" cy="124830"/>
            <a:chOff x="1138300" y="2252975"/>
            <a:chExt cx="5334200" cy="1214300"/>
          </a:xfrm>
        </p:grpSpPr>
        <p:sp>
          <p:nvSpPr>
            <p:cNvPr id="1203" name="Google Shape;1203;p74"/>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204" name="Google Shape;1204;p74"/>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205" name="Google Shape;1205;p74"/>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206" name="Google Shape;1206;p74"/>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207" name="Google Shape;1207;p74"/>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208" name="Google Shape;1208;p74"/>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1209" name="Google Shape;1209;p74"/>
          <p:cNvSpPr/>
          <p:nvPr>
            <p:ph idx="2" type="pic"/>
          </p:nvPr>
        </p:nvSpPr>
        <p:spPr>
          <a:xfrm>
            <a:off x="3249965" y="1181575"/>
            <a:ext cx="2644200" cy="1751100"/>
          </a:xfrm>
          <a:prstGeom prst="roundRect">
            <a:avLst>
              <a:gd fmla="val 5034" name="adj"/>
            </a:avLst>
          </a:prstGeom>
          <a:noFill/>
          <a:ln>
            <a:noFill/>
          </a:ln>
        </p:spPr>
      </p:sp>
      <p:sp>
        <p:nvSpPr>
          <p:cNvPr id="1210" name="Google Shape;1210;p74"/>
          <p:cNvSpPr/>
          <p:nvPr>
            <p:ph idx="3" type="pic"/>
          </p:nvPr>
        </p:nvSpPr>
        <p:spPr>
          <a:xfrm>
            <a:off x="457200" y="1181575"/>
            <a:ext cx="2644200" cy="1751100"/>
          </a:xfrm>
          <a:prstGeom prst="roundRect">
            <a:avLst>
              <a:gd fmla="val 5034" name="adj"/>
            </a:avLst>
          </a:prstGeom>
          <a:noFill/>
          <a:ln>
            <a:noFill/>
          </a:ln>
        </p:spPr>
      </p:sp>
      <p:sp>
        <p:nvSpPr>
          <p:cNvPr id="1211" name="Google Shape;1211;p74"/>
          <p:cNvSpPr/>
          <p:nvPr>
            <p:ph idx="4" type="pic"/>
          </p:nvPr>
        </p:nvSpPr>
        <p:spPr>
          <a:xfrm>
            <a:off x="6042729" y="1181575"/>
            <a:ext cx="2644200" cy="1751100"/>
          </a:xfrm>
          <a:prstGeom prst="roundRect">
            <a:avLst>
              <a:gd fmla="val 5034" name="adj"/>
            </a:avLst>
          </a:prstGeom>
          <a:noFill/>
          <a:ln>
            <a:noFill/>
          </a:ln>
        </p:spPr>
      </p:sp>
      <p:sp>
        <p:nvSpPr>
          <p:cNvPr id="1212" name="Google Shape;1212;p74"/>
          <p:cNvSpPr txBox="1"/>
          <p:nvPr>
            <p:ph idx="5" type="body"/>
          </p:nvPr>
        </p:nvSpPr>
        <p:spPr>
          <a:xfrm>
            <a:off x="3249900" y="3154800"/>
            <a:ext cx="2644200" cy="10056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213" name="Google Shape;1213;p74"/>
          <p:cNvSpPr txBox="1"/>
          <p:nvPr>
            <p:ph idx="6" type="body"/>
          </p:nvPr>
        </p:nvSpPr>
        <p:spPr>
          <a:xfrm>
            <a:off x="6042600" y="3154800"/>
            <a:ext cx="2644200" cy="10056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214" name="Google Shape;1214;p74"/>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Content Graph">
  <p:cSld name="CUSTOM_1_2_1_1_2_3">
    <p:bg>
      <p:bgPr>
        <a:solidFill>
          <a:schemeClr val="dk1"/>
        </a:solidFill>
      </p:bgPr>
    </p:bg>
    <p:spTree>
      <p:nvGrpSpPr>
        <p:cNvPr id="1215" name="Shape 1215"/>
        <p:cNvGrpSpPr/>
        <p:nvPr/>
      </p:nvGrpSpPr>
      <p:grpSpPr>
        <a:xfrm>
          <a:off x="0" y="0"/>
          <a:ext cx="0" cy="0"/>
          <a:chOff x="0" y="0"/>
          <a:chExt cx="0" cy="0"/>
        </a:xfrm>
      </p:grpSpPr>
      <p:pic>
        <p:nvPicPr>
          <p:cNvPr id="1216" name="Google Shape;1216;p75"/>
          <p:cNvPicPr preferRelativeResize="0"/>
          <p:nvPr/>
        </p:nvPicPr>
        <p:blipFill rotWithShape="1">
          <a:blip r:embed="rId2">
            <a:alphaModFix/>
          </a:blip>
          <a:srcRect b="0" l="0" r="1778" t="0"/>
          <a:stretch/>
        </p:blipFill>
        <p:spPr>
          <a:xfrm>
            <a:off x="4572000" y="-19200"/>
            <a:ext cx="4572001" cy="5181901"/>
          </a:xfrm>
          <a:prstGeom prst="rect">
            <a:avLst/>
          </a:prstGeom>
          <a:noFill/>
          <a:ln>
            <a:noFill/>
          </a:ln>
        </p:spPr>
      </p:pic>
      <p:sp>
        <p:nvSpPr>
          <p:cNvPr id="1217" name="Google Shape;1217;p75"/>
          <p:cNvSpPr txBox="1"/>
          <p:nvPr>
            <p:ph type="title"/>
          </p:nvPr>
        </p:nvSpPr>
        <p:spPr>
          <a:xfrm>
            <a:off x="457200" y="457200"/>
            <a:ext cx="3258600" cy="6708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1pPr>
            <a:lvl2pPr lvl="1">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2pPr>
            <a:lvl3pPr lvl="2">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3pPr>
            <a:lvl4pPr lvl="3">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4pPr>
            <a:lvl5pPr lvl="4">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5pPr>
            <a:lvl6pPr lvl="5">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6pPr>
            <a:lvl7pPr lvl="6">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7pPr>
            <a:lvl8pPr lvl="7">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8pPr>
            <a:lvl9pPr lvl="8">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9pPr>
          </a:lstStyle>
          <a:p/>
        </p:txBody>
      </p:sp>
      <p:sp>
        <p:nvSpPr>
          <p:cNvPr id="1218" name="Google Shape;1218;p75"/>
          <p:cNvSpPr txBox="1"/>
          <p:nvPr>
            <p:ph idx="1" type="body"/>
          </p:nvPr>
        </p:nvSpPr>
        <p:spPr>
          <a:xfrm>
            <a:off x="457200" y="1463050"/>
            <a:ext cx="3657600" cy="2145300"/>
          </a:xfrm>
          <a:prstGeom prst="rect">
            <a:avLst/>
          </a:prstGeom>
        </p:spPr>
        <p:txBody>
          <a:bodyPr anchorCtr="0" anchor="t" bIns="0" lIns="0" spcFirstLastPara="1" rIns="0" wrap="square" tIns="0">
            <a:noAutofit/>
          </a:bodyPr>
          <a:lstStyle>
            <a:lvl1pPr indent="-304800" lvl="0" marL="457200">
              <a:spcBef>
                <a:spcPts val="0"/>
              </a:spcBef>
              <a:spcAft>
                <a:spcPts val="0"/>
              </a:spcAft>
              <a:buClr>
                <a:schemeClr val="accent6"/>
              </a:buClr>
              <a:buSzPts val="1200"/>
              <a:buChar char="●"/>
              <a:defRPr sz="1200">
                <a:solidFill>
                  <a:schemeClr val="accent6"/>
                </a:solidFill>
              </a:defRPr>
            </a:lvl1pPr>
            <a:lvl2pPr indent="-304800" lvl="1" marL="914400">
              <a:spcBef>
                <a:spcPts val="0"/>
              </a:spcBef>
              <a:spcAft>
                <a:spcPts val="0"/>
              </a:spcAft>
              <a:buClr>
                <a:schemeClr val="accent6"/>
              </a:buClr>
              <a:buSzPts val="1200"/>
              <a:buChar char="○"/>
              <a:defRPr sz="1200">
                <a:solidFill>
                  <a:schemeClr val="accent6"/>
                </a:solidFill>
              </a:defRPr>
            </a:lvl2pPr>
            <a:lvl3pPr indent="-304800" lvl="2" marL="1371600">
              <a:spcBef>
                <a:spcPts val="0"/>
              </a:spcBef>
              <a:spcAft>
                <a:spcPts val="0"/>
              </a:spcAft>
              <a:buClr>
                <a:schemeClr val="accent6"/>
              </a:buClr>
              <a:buSzPts val="1200"/>
              <a:buChar char="■"/>
              <a:defRPr sz="1200">
                <a:solidFill>
                  <a:schemeClr val="accent6"/>
                </a:solidFill>
              </a:defRPr>
            </a:lvl3pPr>
            <a:lvl4pPr indent="-304800" lvl="3" marL="1828800">
              <a:spcBef>
                <a:spcPts val="0"/>
              </a:spcBef>
              <a:spcAft>
                <a:spcPts val="0"/>
              </a:spcAft>
              <a:buClr>
                <a:schemeClr val="accent6"/>
              </a:buClr>
              <a:buSzPts val="1200"/>
              <a:buChar char="●"/>
              <a:defRPr sz="1200">
                <a:solidFill>
                  <a:schemeClr val="accent6"/>
                </a:solidFill>
              </a:defRPr>
            </a:lvl4pPr>
            <a:lvl5pPr indent="-304800" lvl="4" marL="2286000">
              <a:spcBef>
                <a:spcPts val="0"/>
              </a:spcBef>
              <a:spcAft>
                <a:spcPts val="0"/>
              </a:spcAft>
              <a:buClr>
                <a:schemeClr val="accent6"/>
              </a:buClr>
              <a:buSzPts val="1200"/>
              <a:buChar char="○"/>
              <a:defRPr sz="1200">
                <a:solidFill>
                  <a:schemeClr val="accent6"/>
                </a:solidFill>
              </a:defRPr>
            </a:lvl5pPr>
            <a:lvl6pPr indent="-304800" lvl="5" marL="2743200">
              <a:spcBef>
                <a:spcPts val="0"/>
              </a:spcBef>
              <a:spcAft>
                <a:spcPts val="0"/>
              </a:spcAft>
              <a:buClr>
                <a:schemeClr val="accent6"/>
              </a:buClr>
              <a:buSzPts val="1200"/>
              <a:buChar char="■"/>
              <a:defRPr sz="1200">
                <a:solidFill>
                  <a:schemeClr val="accent6"/>
                </a:solidFill>
              </a:defRPr>
            </a:lvl6pPr>
            <a:lvl7pPr indent="-304800" lvl="6" marL="3200400">
              <a:spcBef>
                <a:spcPts val="0"/>
              </a:spcBef>
              <a:spcAft>
                <a:spcPts val="0"/>
              </a:spcAft>
              <a:buClr>
                <a:schemeClr val="accent6"/>
              </a:buClr>
              <a:buSzPts val="1200"/>
              <a:buChar char="●"/>
              <a:defRPr sz="1200">
                <a:solidFill>
                  <a:schemeClr val="accent6"/>
                </a:solidFill>
              </a:defRPr>
            </a:lvl7pPr>
            <a:lvl8pPr indent="-304800" lvl="7" marL="3657600">
              <a:spcBef>
                <a:spcPts val="0"/>
              </a:spcBef>
              <a:spcAft>
                <a:spcPts val="0"/>
              </a:spcAft>
              <a:buClr>
                <a:schemeClr val="accent6"/>
              </a:buClr>
              <a:buSzPts val="1200"/>
              <a:buChar char="○"/>
              <a:defRPr sz="1200">
                <a:solidFill>
                  <a:schemeClr val="accent6"/>
                </a:solidFill>
              </a:defRPr>
            </a:lvl8pPr>
            <a:lvl9pPr indent="-304800" lvl="8" marL="4114800">
              <a:spcBef>
                <a:spcPts val="0"/>
              </a:spcBef>
              <a:spcAft>
                <a:spcPts val="0"/>
              </a:spcAft>
              <a:buClr>
                <a:schemeClr val="accent6"/>
              </a:buClr>
              <a:buSzPts val="1200"/>
              <a:buChar char="■"/>
              <a:defRPr sz="1200">
                <a:solidFill>
                  <a:schemeClr val="accent6"/>
                </a:solidFill>
              </a:defRPr>
            </a:lvl9pPr>
          </a:lstStyle>
          <a:p/>
        </p:txBody>
      </p:sp>
      <p:sp>
        <p:nvSpPr>
          <p:cNvPr id="1219" name="Google Shape;1219;p75"/>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220" name="Google Shape;1220;p75"/>
          <p:cNvGrpSpPr/>
          <p:nvPr/>
        </p:nvGrpSpPr>
        <p:grpSpPr>
          <a:xfrm>
            <a:off x="457236" y="4663458"/>
            <a:ext cx="548356" cy="124830"/>
            <a:chOff x="1138300" y="2252975"/>
            <a:chExt cx="5334200" cy="1214300"/>
          </a:xfrm>
        </p:grpSpPr>
        <p:sp>
          <p:nvSpPr>
            <p:cNvPr id="1221" name="Google Shape;1221;p75"/>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222" name="Google Shape;1222;p75"/>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223" name="Google Shape;1223;p75"/>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224" name="Google Shape;1224;p75"/>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225" name="Google Shape;1225;p75"/>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226" name="Google Shape;1226;p75"/>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Content Graph 1">
  <p:cSld name="CUSTOM_1_2_1_1_2_3_1">
    <p:bg>
      <p:bgPr>
        <a:solidFill>
          <a:schemeClr val="dk1"/>
        </a:solidFill>
      </p:bgPr>
    </p:bg>
    <p:spTree>
      <p:nvGrpSpPr>
        <p:cNvPr id="1227" name="Shape 1227"/>
        <p:cNvGrpSpPr/>
        <p:nvPr/>
      </p:nvGrpSpPr>
      <p:grpSpPr>
        <a:xfrm>
          <a:off x="0" y="0"/>
          <a:ext cx="0" cy="0"/>
          <a:chOff x="0" y="0"/>
          <a:chExt cx="0" cy="0"/>
        </a:xfrm>
      </p:grpSpPr>
      <p:pic>
        <p:nvPicPr>
          <p:cNvPr id="1228" name="Google Shape;1228;p76"/>
          <p:cNvPicPr preferRelativeResize="0"/>
          <p:nvPr/>
        </p:nvPicPr>
        <p:blipFill rotWithShape="1">
          <a:blip r:embed="rId2">
            <a:alphaModFix/>
          </a:blip>
          <a:srcRect b="0" l="8753" r="8745" t="0"/>
          <a:stretch/>
        </p:blipFill>
        <p:spPr>
          <a:xfrm>
            <a:off x="4572000" y="-19200"/>
            <a:ext cx="4572001" cy="5181899"/>
          </a:xfrm>
          <a:prstGeom prst="rect">
            <a:avLst/>
          </a:prstGeom>
          <a:noFill/>
          <a:ln>
            <a:noFill/>
          </a:ln>
        </p:spPr>
      </p:pic>
      <p:sp>
        <p:nvSpPr>
          <p:cNvPr id="1229" name="Google Shape;1229;p76"/>
          <p:cNvSpPr txBox="1"/>
          <p:nvPr>
            <p:ph type="title"/>
          </p:nvPr>
        </p:nvSpPr>
        <p:spPr>
          <a:xfrm>
            <a:off x="457200" y="457200"/>
            <a:ext cx="3258600" cy="6708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1pPr>
            <a:lvl2pPr lvl="1">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2pPr>
            <a:lvl3pPr lvl="2">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3pPr>
            <a:lvl4pPr lvl="3">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4pPr>
            <a:lvl5pPr lvl="4">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5pPr>
            <a:lvl6pPr lvl="5">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6pPr>
            <a:lvl7pPr lvl="6">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7pPr>
            <a:lvl8pPr lvl="7">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8pPr>
            <a:lvl9pPr lvl="8">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9pPr>
          </a:lstStyle>
          <a:p/>
        </p:txBody>
      </p:sp>
      <p:sp>
        <p:nvSpPr>
          <p:cNvPr id="1230" name="Google Shape;1230;p76"/>
          <p:cNvSpPr txBox="1"/>
          <p:nvPr>
            <p:ph idx="1" type="body"/>
          </p:nvPr>
        </p:nvSpPr>
        <p:spPr>
          <a:xfrm>
            <a:off x="457200" y="1463050"/>
            <a:ext cx="3657600" cy="2145300"/>
          </a:xfrm>
          <a:prstGeom prst="rect">
            <a:avLst/>
          </a:prstGeom>
        </p:spPr>
        <p:txBody>
          <a:bodyPr anchorCtr="0" anchor="t" bIns="0" lIns="0" spcFirstLastPara="1" rIns="0" wrap="square" tIns="0">
            <a:noAutofit/>
          </a:bodyPr>
          <a:lstStyle>
            <a:lvl1pPr indent="-304800" lvl="0" marL="457200">
              <a:spcBef>
                <a:spcPts val="0"/>
              </a:spcBef>
              <a:spcAft>
                <a:spcPts val="0"/>
              </a:spcAft>
              <a:buClr>
                <a:schemeClr val="accent6"/>
              </a:buClr>
              <a:buSzPts val="1200"/>
              <a:buChar char="●"/>
              <a:defRPr sz="1200">
                <a:solidFill>
                  <a:schemeClr val="accent6"/>
                </a:solidFill>
              </a:defRPr>
            </a:lvl1pPr>
            <a:lvl2pPr indent="-304800" lvl="1" marL="914400">
              <a:spcBef>
                <a:spcPts val="0"/>
              </a:spcBef>
              <a:spcAft>
                <a:spcPts val="0"/>
              </a:spcAft>
              <a:buClr>
                <a:schemeClr val="accent6"/>
              </a:buClr>
              <a:buSzPts val="1200"/>
              <a:buChar char="○"/>
              <a:defRPr sz="1200">
                <a:solidFill>
                  <a:schemeClr val="accent6"/>
                </a:solidFill>
              </a:defRPr>
            </a:lvl2pPr>
            <a:lvl3pPr indent="-304800" lvl="2" marL="1371600">
              <a:spcBef>
                <a:spcPts val="0"/>
              </a:spcBef>
              <a:spcAft>
                <a:spcPts val="0"/>
              </a:spcAft>
              <a:buClr>
                <a:schemeClr val="accent6"/>
              </a:buClr>
              <a:buSzPts val="1200"/>
              <a:buChar char="■"/>
              <a:defRPr sz="1200">
                <a:solidFill>
                  <a:schemeClr val="accent6"/>
                </a:solidFill>
              </a:defRPr>
            </a:lvl3pPr>
            <a:lvl4pPr indent="-304800" lvl="3" marL="1828800">
              <a:spcBef>
                <a:spcPts val="0"/>
              </a:spcBef>
              <a:spcAft>
                <a:spcPts val="0"/>
              </a:spcAft>
              <a:buClr>
                <a:schemeClr val="accent6"/>
              </a:buClr>
              <a:buSzPts val="1200"/>
              <a:buChar char="●"/>
              <a:defRPr sz="1200">
                <a:solidFill>
                  <a:schemeClr val="accent6"/>
                </a:solidFill>
              </a:defRPr>
            </a:lvl4pPr>
            <a:lvl5pPr indent="-304800" lvl="4" marL="2286000">
              <a:spcBef>
                <a:spcPts val="0"/>
              </a:spcBef>
              <a:spcAft>
                <a:spcPts val="0"/>
              </a:spcAft>
              <a:buClr>
                <a:schemeClr val="accent6"/>
              </a:buClr>
              <a:buSzPts val="1200"/>
              <a:buChar char="○"/>
              <a:defRPr sz="1200">
                <a:solidFill>
                  <a:schemeClr val="accent6"/>
                </a:solidFill>
              </a:defRPr>
            </a:lvl5pPr>
            <a:lvl6pPr indent="-304800" lvl="5" marL="2743200">
              <a:spcBef>
                <a:spcPts val="0"/>
              </a:spcBef>
              <a:spcAft>
                <a:spcPts val="0"/>
              </a:spcAft>
              <a:buClr>
                <a:schemeClr val="accent6"/>
              </a:buClr>
              <a:buSzPts val="1200"/>
              <a:buChar char="■"/>
              <a:defRPr sz="1200">
                <a:solidFill>
                  <a:schemeClr val="accent6"/>
                </a:solidFill>
              </a:defRPr>
            </a:lvl6pPr>
            <a:lvl7pPr indent="-304800" lvl="6" marL="3200400">
              <a:spcBef>
                <a:spcPts val="0"/>
              </a:spcBef>
              <a:spcAft>
                <a:spcPts val="0"/>
              </a:spcAft>
              <a:buClr>
                <a:schemeClr val="accent6"/>
              </a:buClr>
              <a:buSzPts val="1200"/>
              <a:buChar char="●"/>
              <a:defRPr sz="1200">
                <a:solidFill>
                  <a:schemeClr val="accent6"/>
                </a:solidFill>
              </a:defRPr>
            </a:lvl7pPr>
            <a:lvl8pPr indent="-304800" lvl="7" marL="3657600">
              <a:spcBef>
                <a:spcPts val="0"/>
              </a:spcBef>
              <a:spcAft>
                <a:spcPts val="0"/>
              </a:spcAft>
              <a:buClr>
                <a:schemeClr val="accent6"/>
              </a:buClr>
              <a:buSzPts val="1200"/>
              <a:buChar char="○"/>
              <a:defRPr sz="1200">
                <a:solidFill>
                  <a:schemeClr val="accent6"/>
                </a:solidFill>
              </a:defRPr>
            </a:lvl8pPr>
            <a:lvl9pPr indent="-304800" lvl="8" marL="4114800">
              <a:spcBef>
                <a:spcPts val="0"/>
              </a:spcBef>
              <a:spcAft>
                <a:spcPts val="0"/>
              </a:spcAft>
              <a:buClr>
                <a:schemeClr val="accent6"/>
              </a:buClr>
              <a:buSzPts val="1200"/>
              <a:buChar char="■"/>
              <a:defRPr sz="1200">
                <a:solidFill>
                  <a:schemeClr val="accent6"/>
                </a:solidFill>
              </a:defRPr>
            </a:lvl9pPr>
          </a:lstStyle>
          <a:p/>
        </p:txBody>
      </p:sp>
      <p:sp>
        <p:nvSpPr>
          <p:cNvPr id="1231" name="Google Shape;1231;p76"/>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232" name="Google Shape;1232;p76"/>
          <p:cNvGrpSpPr/>
          <p:nvPr/>
        </p:nvGrpSpPr>
        <p:grpSpPr>
          <a:xfrm>
            <a:off x="457236" y="4663458"/>
            <a:ext cx="548356" cy="124830"/>
            <a:chOff x="1138300" y="2252975"/>
            <a:chExt cx="5334200" cy="1214300"/>
          </a:xfrm>
        </p:grpSpPr>
        <p:sp>
          <p:nvSpPr>
            <p:cNvPr id="1233" name="Google Shape;1233;p76"/>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234" name="Google Shape;1234;p76"/>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235" name="Google Shape;1235;p76"/>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236" name="Google Shape;1236;p76"/>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237" name="Google Shape;1237;p76"/>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238" name="Google Shape;1238;p76"/>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Content Graph 2">
  <p:cSld name="CUSTOM_1_2_1_1_2_3_2">
    <p:bg>
      <p:bgPr>
        <a:solidFill>
          <a:schemeClr val="dk1"/>
        </a:solidFill>
      </p:bgPr>
    </p:bg>
    <p:spTree>
      <p:nvGrpSpPr>
        <p:cNvPr id="1239" name="Shape 1239"/>
        <p:cNvGrpSpPr/>
        <p:nvPr/>
      </p:nvGrpSpPr>
      <p:grpSpPr>
        <a:xfrm>
          <a:off x="0" y="0"/>
          <a:ext cx="0" cy="0"/>
          <a:chOff x="0" y="0"/>
          <a:chExt cx="0" cy="0"/>
        </a:xfrm>
      </p:grpSpPr>
      <p:pic>
        <p:nvPicPr>
          <p:cNvPr id="1240" name="Google Shape;1240;p77"/>
          <p:cNvPicPr preferRelativeResize="0"/>
          <p:nvPr/>
        </p:nvPicPr>
        <p:blipFill rotWithShape="1">
          <a:blip r:embed="rId2">
            <a:alphaModFix/>
          </a:blip>
          <a:srcRect b="0" l="5885" r="5885" t="0"/>
          <a:stretch/>
        </p:blipFill>
        <p:spPr>
          <a:xfrm>
            <a:off x="4572000" y="-19200"/>
            <a:ext cx="4572001" cy="5181901"/>
          </a:xfrm>
          <a:prstGeom prst="rect">
            <a:avLst/>
          </a:prstGeom>
          <a:noFill/>
          <a:ln>
            <a:noFill/>
          </a:ln>
        </p:spPr>
      </p:pic>
      <p:sp>
        <p:nvSpPr>
          <p:cNvPr id="1241" name="Google Shape;1241;p77"/>
          <p:cNvSpPr txBox="1"/>
          <p:nvPr>
            <p:ph type="title"/>
          </p:nvPr>
        </p:nvSpPr>
        <p:spPr>
          <a:xfrm>
            <a:off x="457200" y="457200"/>
            <a:ext cx="3258600" cy="6708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1pPr>
            <a:lvl2pPr lvl="1">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2pPr>
            <a:lvl3pPr lvl="2">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3pPr>
            <a:lvl4pPr lvl="3">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4pPr>
            <a:lvl5pPr lvl="4">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5pPr>
            <a:lvl6pPr lvl="5">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6pPr>
            <a:lvl7pPr lvl="6">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7pPr>
            <a:lvl8pPr lvl="7">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8pPr>
            <a:lvl9pPr lvl="8">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9pPr>
          </a:lstStyle>
          <a:p/>
        </p:txBody>
      </p:sp>
      <p:sp>
        <p:nvSpPr>
          <p:cNvPr id="1242" name="Google Shape;1242;p77"/>
          <p:cNvSpPr txBox="1"/>
          <p:nvPr>
            <p:ph idx="1" type="body"/>
          </p:nvPr>
        </p:nvSpPr>
        <p:spPr>
          <a:xfrm>
            <a:off x="457200" y="1463050"/>
            <a:ext cx="3657600" cy="2145300"/>
          </a:xfrm>
          <a:prstGeom prst="rect">
            <a:avLst/>
          </a:prstGeom>
        </p:spPr>
        <p:txBody>
          <a:bodyPr anchorCtr="0" anchor="t" bIns="0" lIns="0" spcFirstLastPara="1" rIns="0" wrap="square" tIns="0">
            <a:noAutofit/>
          </a:bodyPr>
          <a:lstStyle>
            <a:lvl1pPr indent="-304800" lvl="0" marL="457200">
              <a:spcBef>
                <a:spcPts val="0"/>
              </a:spcBef>
              <a:spcAft>
                <a:spcPts val="0"/>
              </a:spcAft>
              <a:buClr>
                <a:schemeClr val="accent6"/>
              </a:buClr>
              <a:buSzPts val="1200"/>
              <a:buChar char="●"/>
              <a:defRPr sz="1200">
                <a:solidFill>
                  <a:schemeClr val="accent6"/>
                </a:solidFill>
              </a:defRPr>
            </a:lvl1pPr>
            <a:lvl2pPr indent="-304800" lvl="1" marL="914400">
              <a:spcBef>
                <a:spcPts val="0"/>
              </a:spcBef>
              <a:spcAft>
                <a:spcPts val="0"/>
              </a:spcAft>
              <a:buClr>
                <a:schemeClr val="accent6"/>
              </a:buClr>
              <a:buSzPts val="1200"/>
              <a:buChar char="○"/>
              <a:defRPr sz="1200">
                <a:solidFill>
                  <a:schemeClr val="accent6"/>
                </a:solidFill>
              </a:defRPr>
            </a:lvl2pPr>
            <a:lvl3pPr indent="-304800" lvl="2" marL="1371600">
              <a:spcBef>
                <a:spcPts val="0"/>
              </a:spcBef>
              <a:spcAft>
                <a:spcPts val="0"/>
              </a:spcAft>
              <a:buClr>
                <a:schemeClr val="accent6"/>
              </a:buClr>
              <a:buSzPts val="1200"/>
              <a:buChar char="■"/>
              <a:defRPr sz="1200">
                <a:solidFill>
                  <a:schemeClr val="accent6"/>
                </a:solidFill>
              </a:defRPr>
            </a:lvl3pPr>
            <a:lvl4pPr indent="-304800" lvl="3" marL="1828800">
              <a:spcBef>
                <a:spcPts val="0"/>
              </a:spcBef>
              <a:spcAft>
                <a:spcPts val="0"/>
              </a:spcAft>
              <a:buClr>
                <a:schemeClr val="accent6"/>
              </a:buClr>
              <a:buSzPts val="1200"/>
              <a:buChar char="●"/>
              <a:defRPr sz="1200">
                <a:solidFill>
                  <a:schemeClr val="accent6"/>
                </a:solidFill>
              </a:defRPr>
            </a:lvl4pPr>
            <a:lvl5pPr indent="-304800" lvl="4" marL="2286000">
              <a:spcBef>
                <a:spcPts val="0"/>
              </a:spcBef>
              <a:spcAft>
                <a:spcPts val="0"/>
              </a:spcAft>
              <a:buClr>
                <a:schemeClr val="accent6"/>
              </a:buClr>
              <a:buSzPts val="1200"/>
              <a:buChar char="○"/>
              <a:defRPr sz="1200">
                <a:solidFill>
                  <a:schemeClr val="accent6"/>
                </a:solidFill>
              </a:defRPr>
            </a:lvl5pPr>
            <a:lvl6pPr indent="-304800" lvl="5" marL="2743200">
              <a:spcBef>
                <a:spcPts val="0"/>
              </a:spcBef>
              <a:spcAft>
                <a:spcPts val="0"/>
              </a:spcAft>
              <a:buClr>
                <a:schemeClr val="accent6"/>
              </a:buClr>
              <a:buSzPts val="1200"/>
              <a:buChar char="■"/>
              <a:defRPr sz="1200">
                <a:solidFill>
                  <a:schemeClr val="accent6"/>
                </a:solidFill>
              </a:defRPr>
            </a:lvl6pPr>
            <a:lvl7pPr indent="-304800" lvl="6" marL="3200400">
              <a:spcBef>
                <a:spcPts val="0"/>
              </a:spcBef>
              <a:spcAft>
                <a:spcPts val="0"/>
              </a:spcAft>
              <a:buClr>
                <a:schemeClr val="accent6"/>
              </a:buClr>
              <a:buSzPts val="1200"/>
              <a:buChar char="●"/>
              <a:defRPr sz="1200">
                <a:solidFill>
                  <a:schemeClr val="accent6"/>
                </a:solidFill>
              </a:defRPr>
            </a:lvl7pPr>
            <a:lvl8pPr indent="-304800" lvl="7" marL="3657600">
              <a:spcBef>
                <a:spcPts val="0"/>
              </a:spcBef>
              <a:spcAft>
                <a:spcPts val="0"/>
              </a:spcAft>
              <a:buClr>
                <a:schemeClr val="accent6"/>
              </a:buClr>
              <a:buSzPts val="1200"/>
              <a:buChar char="○"/>
              <a:defRPr sz="1200">
                <a:solidFill>
                  <a:schemeClr val="accent6"/>
                </a:solidFill>
              </a:defRPr>
            </a:lvl8pPr>
            <a:lvl9pPr indent="-304800" lvl="8" marL="4114800">
              <a:spcBef>
                <a:spcPts val="0"/>
              </a:spcBef>
              <a:spcAft>
                <a:spcPts val="0"/>
              </a:spcAft>
              <a:buClr>
                <a:schemeClr val="accent6"/>
              </a:buClr>
              <a:buSzPts val="1200"/>
              <a:buChar char="■"/>
              <a:defRPr sz="1200">
                <a:solidFill>
                  <a:schemeClr val="accent6"/>
                </a:solidFill>
              </a:defRPr>
            </a:lvl9pPr>
          </a:lstStyle>
          <a:p/>
        </p:txBody>
      </p:sp>
      <p:sp>
        <p:nvSpPr>
          <p:cNvPr id="1243" name="Google Shape;1243;p77"/>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244" name="Google Shape;1244;p77"/>
          <p:cNvGrpSpPr/>
          <p:nvPr/>
        </p:nvGrpSpPr>
        <p:grpSpPr>
          <a:xfrm>
            <a:off x="457236" y="4663458"/>
            <a:ext cx="548356" cy="124830"/>
            <a:chOff x="1138300" y="2252975"/>
            <a:chExt cx="5334200" cy="1214300"/>
          </a:xfrm>
        </p:grpSpPr>
        <p:sp>
          <p:nvSpPr>
            <p:cNvPr id="1245" name="Google Shape;1245;p77"/>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246" name="Google Shape;1246;p77"/>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247" name="Google Shape;1247;p77"/>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248" name="Google Shape;1248;p77"/>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249" name="Google Shape;1249;p77"/>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250" name="Google Shape;1250;p77"/>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Content Graph 3">
  <p:cSld name="CUSTOM_1_2_1_1_2_3_3">
    <p:bg>
      <p:bgPr>
        <a:solidFill>
          <a:schemeClr val="dk1"/>
        </a:solidFill>
      </p:bgPr>
    </p:bg>
    <p:spTree>
      <p:nvGrpSpPr>
        <p:cNvPr id="1251" name="Shape 1251"/>
        <p:cNvGrpSpPr/>
        <p:nvPr/>
      </p:nvGrpSpPr>
      <p:grpSpPr>
        <a:xfrm>
          <a:off x="0" y="0"/>
          <a:ext cx="0" cy="0"/>
          <a:chOff x="0" y="0"/>
          <a:chExt cx="0" cy="0"/>
        </a:xfrm>
      </p:grpSpPr>
      <p:pic>
        <p:nvPicPr>
          <p:cNvPr id="1252" name="Google Shape;1252;p78"/>
          <p:cNvPicPr preferRelativeResize="0"/>
          <p:nvPr/>
        </p:nvPicPr>
        <p:blipFill rotWithShape="1">
          <a:blip r:embed="rId2">
            <a:alphaModFix/>
          </a:blip>
          <a:srcRect b="0" l="5885" r="5885" t="0"/>
          <a:stretch/>
        </p:blipFill>
        <p:spPr>
          <a:xfrm>
            <a:off x="4572000" y="-19200"/>
            <a:ext cx="4572001" cy="5181901"/>
          </a:xfrm>
          <a:prstGeom prst="rect">
            <a:avLst/>
          </a:prstGeom>
          <a:noFill/>
          <a:ln>
            <a:noFill/>
          </a:ln>
        </p:spPr>
      </p:pic>
      <p:sp>
        <p:nvSpPr>
          <p:cNvPr id="1253" name="Google Shape;1253;p78"/>
          <p:cNvSpPr txBox="1"/>
          <p:nvPr>
            <p:ph type="title"/>
          </p:nvPr>
        </p:nvSpPr>
        <p:spPr>
          <a:xfrm>
            <a:off x="457200" y="457200"/>
            <a:ext cx="3258600" cy="6708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1pPr>
            <a:lvl2pPr lvl="1">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2pPr>
            <a:lvl3pPr lvl="2">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3pPr>
            <a:lvl4pPr lvl="3">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4pPr>
            <a:lvl5pPr lvl="4">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5pPr>
            <a:lvl6pPr lvl="5">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6pPr>
            <a:lvl7pPr lvl="6">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7pPr>
            <a:lvl8pPr lvl="7">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8pPr>
            <a:lvl9pPr lvl="8">
              <a:lnSpc>
                <a:spcPct val="80000"/>
              </a:lnSpc>
              <a:spcBef>
                <a:spcPts val="0"/>
              </a:spcBef>
              <a:spcAft>
                <a:spcPts val="0"/>
              </a:spcAft>
              <a:buClr>
                <a:schemeClr val="accent6"/>
              </a:buClr>
              <a:buSzPts val="3000"/>
              <a:buFont typeface="Inter SemiBold"/>
              <a:buNone/>
              <a:defRPr>
                <a:solidFill>
                  <a:schemeClr val="accent6"/>
                </a:solidFill>
                <a:latin typeface="Inter SemiBold"/>
                <a:ea typeface="Inter SemiBold"/>
                <a:cs typeface="Inter SemiBold"/>
                <a:sym typeface="Inter SemiBold"/>
              </a:defRPr>
            </a:lvl9pPr>
          </a:lstStyle>
          <a:p/>
        </p:txBody>
      </p:sp>
      <p:sp>
        <p:nvSpPr>
          <p:cNvPr id="1254" name="Google Shape;1254;p78"/>
          <p:cNvSpPr txBox="1"/>
          <p:nvPr>
            <p:ph idx="1" type="body"/>
          </p:nvPr>
        </p:nvSpPr>
        <p:spPr>
          <a:xfrm>
            <a:off x="457200" y="1463050"/>
            <a:ext cx="3657600" cy="2145300"/>
          </a:xfrm>
          <a:prstGeom prst="rect">
            <a:avLst/>
          </a:prstGeom>
        </p:spPr>
        <p:txBody>
          <a:bodyPr anchorCtr="0" anchor="t" bIns="0" lIns="0" spcFirstLastPara="1" rIns="0" wrap="square" tIns="0">
            <a:noAutofit/>
          </a:bodyPr>
          <a:lstStyle>
            <a:lvl1pPr indent="-304800" lvl="0" marL="457200">
              <a:spcBef>
                <a:spcPts val="0"/>
              </a:spcBef>
              <a:spcAft>
                <a:spcPts val="0"/>
              </a:spcAft>
              <a:buClr>
                <a:schemeClr val="accent6"/>
              </a:buClr>
              <a:buSzPts val="1200"/>
              <a:buChar char="●"/>
              <a:defRPr sz="1200">
                <a:solidFill>
                  <a:schemeClr val="accent6"/>
                </a:solidFill>
              </a:defRPr>
            </a:lvl1pPr>
            <a:lvl2pPr indent="-304800" lvl="1" marL="914400">
              <a:spcBef>
                <a:spcPts val="0"/>
              </a:spcBef>
              <a:spcAft>
                <a:spcPts val="0"/>
              </a:spcAft>
              <a:buClr>
                <a:schemeClr val="accent6"/>
              </a:buClr>
              <a:buSzPts val="1200"/>
              <a:buChar char="○"/>
              <a:defRPr sz="1200">
                <a:solidFill>
                  <a:schemeClr val="accent6"/>
                </a:solidFill>
              </a:defRPr>
            </a:lvl2pPr>
            <a:lvl3pPr indent="-304800" lvl="2" marL="1371600">
              <a:spcBef>
                <a:spcPts val="0"/>
              </a:spcBef>
              <a:spcAft>
                <a:spcPts val="0"/>
              </a:spcAft>
              <a:buClr>
                <a:schemeClr val="accent6"/>
              </a:buClr>
              <a:buSzPts val="1200"/>
              <a:buChar char="■"/>
              <a:defRPr sz="1200">
                <a:solidFill>
                  <a:schemeClr val="accent6"/>
                </a:solidFill>
              </a:defRPr>
            </a:lvl3pPr>
            <a:lvl4pPr indent="-304800" lvl="3" marL="1828800">
              <a:spcBef>
                <a:spcPts val="0"/>
              </a:spcBef>
              <a:spcAft>
                <a:spcPts val="0"/>
              </a:spcAft>
              <a:buClr>
                <a:schemeClr val="accent6"/>
              </a:buClr>
              <a:buSzPts val="1200"/>
              <a:buChar char="●"/>
              <a:defRPr sz="1200">
                <a:solidFill>
                  <a:schemeClr val="accent6"/>
                </a:solidFill>
              </a:defRPr>
            </a:lvl4pPr>
            <a:lvl5pPr indent="-304800" lvl="4" marL="2286000">
              <a:spcBef>
                <a:spcPts val="0"/>
              </a:spcBef>
              <a:spcAft>
                <a:spcPts val="0"/>
              </a:spcAft>
              <a:buClr>
                <a:schemeClr val="accent6"/>
              </a:buClr>
              <a:buSzPts val="1200"/>
              <a:buChar char="○"/>
              <a:defRPr sz="1200">
                <a:solidFill>
                  <a:schemeClr val="accent6"/>
                </a:solidFill>
              </a:defRPr>
            </a:lvl5pPr>
            <a:lvl6pPr indent="-304800" lvl="5" marL="2743200">
              <a:spcBef>
                <a:spcPts val="0"/>
              </a:spcBef>
              <a:spcAft>
                <a:spcPts val="0"/>
              </a:spcAft>
              <a:buClr>
                <a:schemeClr val="accent6"/>
              </a:buClr>
              <a:buSzPts val="1200"/>
              <a:buChar char="■"/>
              <a:defRPr sz="1200">
                <a:solidFill>
                  <a:schemeClr val="accent6"/>
                </a:solidFill>
              </a:defRPr>
            </a:lvl6pPr>
            <a:lvl7pPr indent="-304800" lvl="6" marL="3200400">
              <a:spcBef>
                <a:spcPts val="0"/>
              </a:spcBef>
              <a:spcAft>
                <a:spcPts val="0"/>
              </a:spcAft>
              <a:buClr>
                <a:schemeClr val="accent6"/>
              </a:buClr>
              <a:buSzPts val="1200"/>
              <a:buChar char="●"/>
              <a:defRPr sz="1200">
                <a:solidFill>
                  <a:schemeClr val="accent6"/>
                </a:solidFill>
              </a:defRPr>
            </a:lvl7pPr>
            <a:lvl8pPr indent="-304800" lvl="7" marL="3657600">
              <a:spcBef>
                <a:spcPts val="0"/>
              </a:spcBef>
              <a:spcAft>
                <a:spcPts val="0"/>
              </a:spcAft>
              <a:buClr>
                <a:schemeClr val="accent6"/>
              </a:buClr>
              <a:buSzPts val="1200"/>
              <a:buChar char="○"/>
              <a:defRPr sz="1200">
                <a:solidFill>
                  <a:schemeClr val="accent6"/>
                </a:solidFill>
              </a:defRPr>
            </a:lvl8pPr>
            <a:lvl9pPr indent="-304800" lvl="8" marL="4114800">
              <a:spcBef>
                <a:spcPts val="0"/>
              </a:spcBef>
              <a:spcAft>
                <a:spcPts val="0"/>
              </a:spcAft>
              <a:buClr>
                <a:schemeClr val="accent6"/>
              </a:buClr>
              <a:buSzPts val="1200"/>
              <a:buChar char="■"/>
              <a:defRPr sz="1200">
                <a:solidFill>
                  <a:schemeClr val="accent6"/>
                </a:solidFill>
              </a:defRPr>
            </a:lvl9pPr>
          </a:lstStyle>
          <a:p/>
        </p:txBody>
      </p:sp>
      <p:sp>
        <p:nvSpPr>
          <p:cNvPr id="1255" name="Google Shape;1255;p78"/>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256" name="Google Shape;1256;p78"/>
          <p:cNvGrpSpPr/>
          <p:nvPr/>
        </p:nvGrpSpPr>
        <p:grpSpPr>
          <a:xfrm>
            <a:off x="457236" y="4663458"/>
            <a:ext cx="548356" cy="124830"/>
            <a:chOff x="1138300" y="2252975"/>
            <a:chExt cx="5334200" cy="1214300"/>
          </a:xfrm>
        </p:grpSpPr>
        <p:sp>
          <p:nvSpPr>
            <p:cNvPr id="1257" name="Google Shape;1257;p78"/>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258" name="Google Shape;1258;p78"/>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259" name="Google Shape;1259;p78"/>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260" name="Google Shape;1260;p78"/>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261" name="Google Shape;1261;p78"/>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262" name="Google Shape;1262;p78"/>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Content + Large UI">
  <p:cSld name="CUSTOM_1_2_1_1_2_5_3_1">
    <p:bg>
      <p:bgPr>
        <a:solidFill>
          <a:schemeClr val="dk1"/>
        </a:solidFill>
      </p:bgPr>
    </p:bg>
    <p:spTree>
      <p:nvGrpSpPr>
        <p:cNvPr id="1263" name="Shape 1263"/>
        <p:cNvGrpSpPr/>
        <p:nvPr/>
      </p:nvGrpSpPr>
      <p:grpSpPr>
        <a:xfrm>
          <a:off x="0" y="0"/>
          <a:ext cx="0" cy="0"/>
          <a:chOff x="0" y="0"/>
          <a:chExt cx="0" cy="0"/>
        </a:xfrm>
      </p:grpSpPr>
      <p:sp>
        <p:nvSpPr>
          <p:cNvPr id="1264" name="Google Shape;1264;p79"/>
          <p:cNvSpPr/>
          <p:nvPr/>
        </p:nvSpPr>
        <p:spPr>
          <a:xfrm>
            <a:off x="6858000" y="0"/>
            <a:ext cx="2286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265" name="Google Shape;1265;p79"/>
          <p:cNvSpPr txBox="1"/>
          <p:nvPr>
            <p:ph type="title"/>
          </p:nvPr>
        </p:nvSpPr>
        <p:spPr>
          <a:xfrm>
            <a:off x="457200" y="960125"/>
            <a:ext cx="2743200" cy="6708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1pPr>
            <a:lvl2pPr lvl="1">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2pPr>
            <a:lvl3pPr lvl="2">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3pPr>
            <a:lvl4pPr lvl="3">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4pPr>
            <a:lvl5pPr lvl="4">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5pPr>
            <a:lvl6pPr lvl="5">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6pPr>
            <a:lvl7pPr lvl="6">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7pPr>
            <a:lvl8pPr lvl="7">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8pPr>
            <a:lvl9pPr lvl="8">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9pPr>
          </a:lstStyle>
          <a:p/>
        </p:txBody>
      </p:sp>
      <p:sp>
        <p:nvSpPr>
          <p:cNvPr id="1266" name="Google Shape;1266;p79"/>
          <p:cNvSpPr txBox="1"/>
          <p:nvPr>
            <p:ph idx="1" type="body"/>
          </p:nvPr>
        </p:nvSpPr>
        <p:spPr>
          <a:xfrm>
            <a:off x="457200" y="1915975"/>
            <a:ext cx="2743200" cy="271500"/>
          </a:xfrm>
          <a:prstGeom prst="rect">
            <a:avLst/>
          </a:prstGeom>
        </p:spPr>
        <p:txBody>
          <a:bodyPr anchorCtr="0" anchor="t" bIns="0" lIns="0" spcFirstLastPara="1" rIns="0" wrap="square" tIns="0">
            <a:noAutofit/>
          </a:bodyPr>
          <a:lstStyle>
            <a:lvl1pPr indent="-304800" lvl="0" marL="457200">
              <a:spcBef>
                <a:spcPts val="0"/>
              </a:spcBef>
              <a:spcAft>
                <a:spcPts val="0"/>
              </a:spcAft>
              <a:buClr>
                <a:schemeClr val="lt1"/>
              </a:buClr>
              <a:buSzPts val="1200"/>
              <a:buChar char="●"/>
              <a:defRPr sz="1200">
                <a:solidFill>
                  <a:schemeClr val="lt1"/>
                </a:solidFill>
              </a:defRPr>
            </a:lvl1pPr>
            <a:lvl2pPr indent="-304800" lvl="1" marL="914400">
              <a:spcBef>
                <a:spcPts val="0"/>
              </a:spcBef>
              <a:spcAft>
                <a:spcPts val="0"/>
              </a:spcAft>
              <a:buClr>
                <a:schemeClr val="lt1"/>
              </a:buClr>
              <a:buSzPts val="1200"/>
              <a:buChar char="○"/>
              <a:defRPr sz="1200">
                <a:solidFill>
                  <a:schemeClr val="lt1"/>
                </a:solidFill>
              </a:defRPr>
            </a:lvl2pPr>
            <a:lvl3pPr indent="-304800" lvl="2" marL="1371600">
              <a:spcBef>
                <a:spcPts val="0"/>
              </a:spcBef>
              <a:spcAft>
                <a:spcPts val="0"/>
              </a:spcAft>
              <a:buClr>
                <a:schemeClr val="lt1"/>
              </a:buClr>
              <a:buSzPts val="1200"/>
              <a:buChar char="■"/>
              <a:defRPr sz="1200">
                <a:solidFill>
                  <a:schemeClr val="lt1"/>
                </a:solidFill>
              </a:defRPr>
            </a:lvl3pPr>
            <a:lvl4pPr indent="-304800" lvl="3" marL="1828800">
              <a:spcBef>
                <a:spcPts val="0"/>
              </a:spcBef>
              <a:spcAft>
                <a:spcPts val="0"/>
              </a:spcAft>
              <a:buClr>
                <a:schemeClr val="lt1"/>
              </a:buClr>
              <a:buSzPts val="1200"/>
              <a:buChar char="●"/>
              <a:defRPr sz="1200">
                <a:solidFill>
                  <a:schemeClr val="lt1"/>
                </a:solidFill>
              </a:defRPr>
            </a:lvl4pPr>
            <a:lvl5pPr indent="-304800" lvl="4" marL="2286000">
              <a:spcBef>
                <a:spcPts val="0"/>
              </a:spcBef>
              <a:spcAft>
                <a:spcPts val="0"/>
              </a:spcAft>
              <a:buClr>
                <a:schemeClr val="lt1"/>
              </a:buClr>
              <a:buSzPts val="1200"/>
              <a:buChar char="○"/>
              <a:defRPr sz="1200">
                <a:solidFill>
                  <a:schemeClr val="lt1"/>
                </a:solidFill>
              </a:defRPr>
            </a:lvl5pPr>
            <a:lvl6pPr indent="-304800" lvl="5" marL="2743200">
              <a:spcBef>
                <a:spcPts val="0"/>
              </a:spcBef>
              <a:spcAft>
                <a:spcPts val="0"/>
              </a:spcAft>
              <a:buClr>
                <a:schemeClr val="lt1"/>
              </a:buClr>
              <a:buSzPts val="1200"/>
              <a:buChar char="■"/>
              <a:defRPr sz="1200">
                <a:solidFill>
                  <a:schemeClr val="lt1"/>
                </a:solidFill>
              </a:defRPr>
            </a:lvl6pPr>
            <a:lvl7pPr indent="-304800" lvl="6" marL="3200400">
              <a:spcBef>
                <a:spcPts val="0"/>
              </a:spcBef>
              <a:spcAft>
                <a:spcPts val="0"/>
              </a:spcAft>
              <a:buClr>
                <a:schemeClr val="lt1"/>
              </a:buClr>
              <a:buSzPts val="1200"/>
              <a:buChar char="●"/>
              <a:defRPr sz="1200">
                <a:solidFill>
                  <a:schemeClr val="lt1"/>
                </a:solidFill>
              </a:defRPr>
            </a:lvl7pPr>
            <a:lvl8pPr indent="-304800" lvl="7" marL="3657600">
              <a:spcBef>
                <a:spcPts val="0"/>
              </a:spcBef>
              <a:spcAft>
                <a:spcPts val="0"/>
              </a:spcAft>
              <a:buClr>
                <a:schemeClr val="lt1"/>
              </a:buClr>
              <a:buSzPts val="1200"/>
              <a:buChar char="○"/>
              <a:defRPr sz="1200">
                <a:solidFill>
                  <a:schemeClr val="lt1"/>
                </a:solidFill>
              </a:defRPr>
            </a:lvl8pPr>
            <a:lvl9pPr indent="-304800" lvl="8" marL="4114800">
              <a:spcBef>
                <a:spcPts val="0"/>
              </a:spcBef>
              <a:spcAft>
                <a:spcPts val="0"/>
              </a:spcAft>
              <a:buClr>
                <a:schemeClr val="lt1"/>
              </a:buClr>
              <a:buSzPts val="1200"/>
              <a:buChar char="■"/>
              <a:defRPr sz="1200">
                <a:solidFill>
                  <a:schemeClr val="lt1"/>
                </a:solidFill>
              </a:defRPr>
            </a:lvl9pPr>
          </a:lstStyle>
          <a:p/>
        </p:txBody>
      </p:sp>
      <p:sp>
        <p:nvSpPr>
          <p:cNvPr id="1267" name="Google Shape;1267;p79"/>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268" name="Google Shape;1268;p79"/>
          <p:cNvGrpSpPr/>
          <p:nvPr/>
        </p:nvGrpSpPr>
        <p:grpSpPr>
          <a:xfrm>
            <a:off x="457236" y="4663458"/>
            <a:ext cx="548356" cy="124830"/>
            <a:chOff x="1138300" y="2252975"/>
            <a:chExt cx="5334200" cy="1214300"/>
          </a:xfrm>
        </p:grpSpPr>
        <p:sp>
          <p:nvSpPr>
            <p:cNvPr id="1269" name="Google Shape;1269;p79"/>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270" name="Google Shape;1270;p79"/>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271" name="Google Shape;1271;p79"/>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272" name="Google Shape;1272;p79"/>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273" name="Google Shape;1273;p79"/>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274" name="Google Shape;1274;p79"/>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1275" name="Google Shape;1275;p79"/>
          <p:cNvSpPr/>
          <p:nvPr>
            <p:ph idx="2" type="pic"/>
          </p:nvPr>
        </p:nvSpPr>
        <p:spPr>
          <a:xfrm>
            <a:off x="3443700" y="457200"/>
            <a:ext cx="5243100" cy="3844800"/>
          </a:xfrm>
          <a:prstGeom prst="roundRect">
            <a:avLst>
              <a:gd fmla="val 5034" name="adj"/>
            </a:avLst>
          </a:prstGeom>
          <a:noFill/>
          <a:ln>
            <a:noFill/>
          </a:ln>
        </p:spPr>
      </p:sp>
      <p:sp>
        <p:nvSpPr>
          <p:cNvPr id="1276" name="Google Shape;1276;p79"/>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Content + UI">
  <p:cSld name="CUSTOM_1_2_1_1_2_5_1">
    <p:bg>
      <p:bgPr>
        <a:solidFill>
          <a:schemeClr val="dk1"/>
        </a:solidFill>
      </p:bgPr>
    </p:bg>
    <p:spTree>
      <p:nvGrpSpPr>
        <p:cNvPr id="1277" name="Shape 1277"/>
        <p:cNvGrpSpPr/>
        <p:nvPr/>
      </p:nvGrpSpPr>
      <p:grpSpPr>
        <a:xfrm>
          <a:off x="0" y="0"/>
          <a:ext cx="0" cy="0"/>
          <a:chOff x="0" y="0"/>
          <a:chExt cx="0" cy="0"/>
        </a:xfrm>
      </p:grpSpPr>
      <p:sp>
        <p:nvSpPr>
          <p:cNvPr id="1278" name="Google Shape;1278;p80"/>
          <p:cNvSpPr/>
          <p:nvPr/>
        </p:nvSpPr>
        <p:spPr>
          <a:xfrm>
            <a:off x="5003650" y="0"/>
            <a:ext cx="41403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279" name="Google Shape;1279;p80"/>
          <p:cNvSpPr txBox="1"/>
          <p:nvPr>
            <p:ph type="title"/>
          </p:nvPr>
        </p:nvSpPr>
        <p:spPr>
          <a:xfrm>
            <a:off x="457200" y="457200"/>
            <a:ext cx="3258600" cy="6708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1pPr>
            <a:lvl2pPr lvl="1">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2pPr>
            <a:lvl3pPr lvl="2">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3pPr>
            <a:lvl4pPr lvl="3">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4pPr>
            <a:lvl5pPr lvl="4">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5pPr>
            <a:lvl6pPr lvl="5">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6pPr>
            <a:lvl7pPr lvl="6">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7pPr>
            <a:lvl8pPr lvl="7">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8pPr>
            <a:lvl9pPr lvl="8">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9pPr>
          </a:lstStyle>
          <a:p/>
        </p:txBody>
      </p:sp>
      <p:sp>
        <p:nvSpPr>
          <p:cNvPr id="1280" name="Google Shape;1280;p80"/>
          <p:cNvSpPr txBox="1"/>
          <p:nvPr>
            <p:ph idx="1" type="body"/>
          </p:nvPr>
        </p:nvSpPr>
        <p:spPr>
          <a:xfrm>
            <a:off x="457200" y="1463050"/>
            <a:ext cx="3258600" cy="2697300"/>
          </a:xfrm>
          <a:prstGeom prst="rect">
            <a:avLst/>
          </a:prstGeom>
        </p:spPr>
        <p:txBody>
          <a:bodyPr anchorCtr="0" anchor="t" bIns="0" lIns="0" spcFirstLastPara="1" rIns="0" wrap="square" tIns="0">
            <a:noAutofit/>
          </a:bodyPr>
          <a:lstStyle>
            <a:lvl1pPr indent="-304800" lvl="0" marL="457200">
              <a:spcBef>
                <a:spcPts val="0"/>
              </a:spcBef>
              <a:spcAft>
                <a:spcPts val="0"/>
              </a:spcAft>
              <a:buClr>
                <a:schemeClr val="lt1"/>
              </a:buClr>
              <a:buSzPts val="1200"/>
              <a:buChar char="●"/>
              <a:defRPr sz="1200">
                <a:solidFill>
                  <a:schemeClr val="lt1"/>
                </a:solidFill>
              </a:defRPr>
            </a:lvl1pPr>
            <a:lvl2pPr indent="-304800" lvl="1" marL="914400">
              <a:spcBef>
                <a:spcPts val="0"/>
              </a:spcBef>
              <a:spcAft>
                <a:spcPts val="0"/>
              </a:spcAft>
              <a:buClr>
                <a:schemeClr val="lt1"/>
              </a:buClr>
              <a:buSzPts val="1200"/>
              <a:buChar char="○"/>
              <a:defRPr sz="1200">
                <a:solidFill>
                  <a:schemeClr val="lt1"/>
                </a:solidFill>
              </a:defRPr>
            </a:lvl2pPr>
            <a:lvl3pPr indent="-304800" lvl="2" marL="1371600">
              <a:spcBef>
                <a:spcPts val="0"/>
              </a:spcBef>
              <a:spcAft>
                <a:spcPts val="0"/>
              </a:spcAft>
              <a:buClr>
                <a:schemeClr val="lt1"/>
              </a:buClr>
              <a:buSzPts val="1200"/>
              <a:buChar char="■"/>
              <a:defRPr sz="1200">
                <a:solidFill>
                  <a:schemeClr val="lt1"/>
                </a:solidFill>
              </a:defRPr>
            </a:lvl3pPr>
            <a:lvl4pPr indent="-304800" lvl="3" marL="1828800">
              <a:spcBef>
                <a:spcPts val="0"/>
              </a:spcBef>
              <a:spcAft>
                <a:spcPts val="0"/>
              </a:spcAft>
              <a:buClr>
                <a:schemeClr val="lt1"/>
              </a:buClr>
              <a:buSzPts val="1200"/>
              <a:buChar char="●"/>
              <a:defRPr sz="1200">
                <a:solidFill>
                  <a:schemeClr val="lt1"/>
                </a:solidFill>
              </a:defRPr>
            </a:lvl4pPr>
            <a:lvl5pPr indent="-304800" lvl="4" marL="2286000">
              <a:spcBef>
                <a:spcPts val="0"/>
              </a:spcBef>
              <a:spcAft>
                <a:spcPts val="0"/>
              </a:spcAft>
              <a:buClr>
                <a:schemeClr val="lt1"/>
              </a:buClr>
              <a:buSzPts val="1200"/>
              <a:buChar char="○"/>
              <a:defRPr sz="1200">
                <a:solidFill>
                  <a:schemeClr val="lt1"/>
                </a:solidFill>
              </a:defRPr>
            </a:lvl5pPr>
            <a:lvl6pPr indent="-304800" lvl="5" marL="2743200">
              <a:spcBef>
                <a:spcPts val="0"/>
              </a:spcBef>
              <a:spcAft>
                <a:spcPts val="0"/>
              </a:spcAft>
              <a:buClr>
                <a:schemeClr val="lt1"/>
              </a:buClr>
              <a:buSzPts val="1200"/>
              <a:buChar char="■"/>
              <a:defRPr sz="1200">
                <a:solidFill>
                  <a:schemeClr val="lt1"/>
                </a:solidFill>
              </a:defRPr>
            </a:lvl6pPr>
            <a:lvl7pPr indent="-304800" lvl="6" marL="3200400">
              <a:spcBef>
                <a:spcPts val="0"/>
              </a:spcBef>
              <a:spcAft>
                <a:spcPts val="0"/>
              </a:spcAft>
              <a:buClr>
                <a:schemeClr val="lt1"/>
              </a:buClr>
              <a:buSzPts val="1200"/>
              <a:buChar char="●"/>
              <a:defRPr sz="1200">
                <a:solidFill>
                  <a:schemeClr val="lt1"/>
                </a:solidFill>
              </a:defRPr>
            </a:lvl7pPr>
            <a:lvl8pPr indent="-304800" lvl="7" marL="3657600">
              <a:spcBef>
                <a:spcPts val="0"/>
              </a:spcBef>
              <a:spcAft>
                <a:spcPts val="0"/>
              </a:spcAft>
              <a:buClr>
                <a:schemeClr val="lt1"/>
              </a:buClr>
              <a:buSzPts val="1200"/>
              <a:buChar char="○"/>
              <a:defRPr sz="1200">
                <a:solidFill>
                  <a:schemeClr val="lt1"/>
                </a:solidFill>
              </a:defRPr>
            </a:lvl8pPr>
            <a:lvl9pPr indent="-304800" lvl="8" marL="4114800">
              <a:spcBef>
                <a:spcPts val="0"/>
              </a:spcBef>
              <a:spcAft>
                <a:spcPts val="0"/>
              </a:spcAft>
              <a:buClr>
                <a:schemeClr val="lt1"/>
              </a:buClr>
              <a:buSzPts val="1200"/>
              <a:buChar char="■"/>
              <a:defRPr sz="1200">
                <a:solidFill>
                  <a:schemeClr val="lt1"/>
                </a:solidFill>
              </a:defRPr>
            </a:lvl9pPr>
          </a:lstStyle>
          <a:p/>
        </p:txBody>
      </p:sp>
      <p:sp>
        <p:nvSpPr>
          <p:cNvPr id="1281" name="Google Shape;1281;p80"/>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282" name="Google Shape;1282;p80"/>
          <p:cNvGrpSpPr/>
          <p:nvPr/>
        </p:nvGrpSpPr>
        <p:grpSpPr>
          <a:xfrm>
            <a:off x="457236" y="4663458"/>
            <a:ext cx="548356" cy="124830"/>
            <a:chOff x="1138300" y="2252975"/>
            <a:chExt cx="5334200" cy="1214300"/>
          </a:xfrm>
        </p:grpSpPr>
        <p:sp>
          <p:nvSpPr>
            <p:cNvPr id="1283" name="Google Shape;1283;p80"/>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284" name="Google Shape;1284;p80"/>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285" name="Google Shape;1285;p80"/>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286" name="Google Shape;1286;p80"/>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287" name="Google Shape;1287;p80"/>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288" name="Google Shape;1288;p80"/>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1289" name="Google Shape;1289;p80"/>
          <p:cNvSpPr/>
          <p:nvPr>
            <p:ph idx="2" type="pic"/>
          </p:nvPr>
        </p:nvSpPr>
        <p:spPr>
          <a:xfrm>
            <a:off x="4114800" y="952500"/>
            <a:ext cx="4572000" cy="3207900"/>
          </a:xfrm>
          <a:prstGeom prst="roundRect">
            <a:avLst>
              <a:gd fmla="val 5034" name="adj"/>
            </a:avLst>
          </a:prstGeom>
          <a:noFill/>
          <a:ln>
            <a:noFill/>
          </a:ln>
        </p:spPr>
      </p:sp>
      <p:sp>
        <p:nvSpPr>
          <p:cNvPr id="1290" name="Google Shape;1290;p80"/>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Speakers - Orange">
  <p:cSld name="TITLE_4_1_1_2">
    <p:bg>
      <p:bgPr>
        <a:solidFill>
          <a:schemeClr val="accent3"/>
        </a:solidFill>
      </p:bgPr>
    </p:bg>
    <p:spTree>
      <p:nvGrpSpPr>
        <p:cNvPr id="129" name="Shape 129"/>
        <p:cNvGrpSpPr/>
        <p:nvPr/>
      </p:nvGrpSpPr>
      <p:grpSpPr>
        <a:xfrm>
          <a:off x="0" y="0"/>
          <a:ext cx="0" cy="0"/>
          <a:chOff x="0" y="0"/>
          <a:chExt cx="0" cy="0"/>
        </a:xfrm>
      </p:grpSpPr>
      <p:grpSp>
        <p:nvGrpSpPr>
          <p:cNvPr id="130" name="Google Shape;130;p9"/>
          <p:cNvGrpSpPr/>
          <p:nvPr/>
        </p:nvGrpSpPr>
        <p:grpSpPr>
          <a:xfrm>
            <a:off x="5437732" y="-10900"/>
            <a:ext cx="3737293" cy="5154391"/>
            <a:chOff x="5437732" y="-10900"/>
            <a:chExt cx="3737293" cy="5154391"/>
          </a:xfrm>
        </p:grpSpPr>
        <p:grpSp>
          <p:nvGrpSpPr>
            <p:cNvPr id="131" name="Google Shape;131;p9"/>
            <p:cNvGrpSpPr/>
            <p:nvPr/>
          </p:nvGrpSpPr>
          <p:grpSpPr>
            <a:xfrm>
              <a:off x="5437732" y="-8820"/>
              <a:ext cx="2950230" cy="5152311"/>
              <a:chOff x="2310125" y="238125"/>
              <a:chExt cx="2999725" cy="5238750"/>
            </a:xfrm>
          </p:grpSpPr>
          <p:sp>
            <p:nvSpPr>
              <p:cNvPr id="132" name="Google Shape;132;p9"/>
              <p:cNvSpPr/>
              <p:nvPr/>
            </p:nvSpPr>
            <p:spPr>
              <a:xfrm>
                <a:off x="4043825" y="238125"/>
                <a:ext cx="1266025" cy="654925"/>
              </a:xfrm>
              <a:custGeom>
                <a:rect b="b" l="l" r="r" t="t"/>
                <a:pathLst>
                  <a:path extrusionOk="0" h="26197" w="50641">
                    <a:moveTo>
                      <a:pt x="1" y="0"/>
                    </a:moveTo>
                    <a:lnTo>
                      <a:pt x="1" y="26197"/>
                    </a:lnTo>
                    <a:lnTo>
                      <a:pt x="50641" y="26197"/>
                    </a:lnTo>
                    <a:lnTo>
                      <a:pt x="50641" y="0"/>
                    </a:lnTo>
                    <a:close/>
                  </a:path>
                </a:pathLst>
              </a:custGeom>
              <a:solidFill>
                <a:srgbClr val="FF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9"/>
              <p:cNvSpPr/>
              <p:nvPr/>
            </p:nvSpPr>
            <p:spPr>
              <a:xfrm>
                <a:off x="3666600" y="893025"/>
                <a:ext cx="377250" cy="654950"/>
              </a:xfrm>
              <a:custGeom>
                <a:rect b="b" l="l" r="r" t="t"/>
                <a:pathLst>
                  <a:path extrusionOk="0" h="26198" w="15090">
                    <a:moveTo>
                      <a:pt x="0" y="1"/>
                    </a:moveTo>
                    <a:lnTo>
                      <a:pt x="0" y="26197"/>
                    </a:lnTo>
                    <a:lnTo>
                      <a:pt x="15090" y="26197"/>
                    </a:lnTo>
                    <a:lnTo>
                      <a:pt x="15090" y="1"/>
                    </a:lnTo>
                    <a:close/>
                  </a:path>
                </a:pathLst>
              </a:custGeom>
              <a:solidFill>
                <a:srgbClr val="FF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9"/>
              <p:cNvSpPr/>
              <p:nvPr/>
            </p:nvSpPr>
            <p:spPr>
              <a:xfrm>
                <a:off x="4257775" y="893025"/>
                <a:ext cx="1052075" cy="654950"/>
              </a:xfrm>
              <a:custGeom>
                <a:rect b="b" l="l" r="r" t="t"/>
                <a:pathLst>
                  <a:path extrusionOk="0" h="26198" w="42083">
                    <a:moveTo>
                      <a:pt x="0" y="1"/>
                    </a:moveTo>
                    <a:lnTo>
                      <a:pt x="0" y="26197"/>
                    </a:lnTo>
                    <a:lnTo>
                      <a:pt x="42083" y="26197"/>
                    </a:lnTo>
                    <a:lnTo>
                      <a:pt x="42083" y="1"/>
                    </a:lnTo>
                    <a:close/>
                  </a:path>
                </a:pathLst>
              </a:custGeom>
              <a:solidFill>
                <a:srgbClr val="FF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9"/>
              <p:cNvSpPr/>
              <p:nvPr/>
            </p:nvSpPr>
            <p:spPr>
              <a:xfrm>
                <a:off x="3435000" y="238125"/>
                <a:ext cx="420525" cy="654925"/>
              </a:xfrm>
              <a:custGeom>
                <a:rect b="b" l="l" r="r" t="t"/>
                <a:pathLst>
                  <a:path extrusionOk="0" h="26197" w="16821">
                    <a:moveTo>
                      <a:pt x="1" y="0"/>
                    </a:moveTo>
                    <a:lnTo>
                      <a:pt x="1" y="26197"/>
                    </a:lnTo>
                    <a:lnTo>
                      <a:pt x="16820" y="26197"/>
                    </a:lnTo>
                    <a:lnTo>
                      <a:pt x="16820" y="0"/>
                    </a:lnTo>
                    <a:close/>
                  </a:path>
                </a:pathLst>
              </a:custGeom>
              <a:solidFill>
                <a:srgbClr val="FF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9"/>
              <p:cNvSpPr/>
              <p:nvPr/>
            </p:nvSpPr>
            <p:spPr>
              <a:xfrm>
                <a:off x="3188625" y="893025"/>
                <a:ext cx="246400" cy="654950"/>
              </a:xfrm>
              <a:custGeom>
                <a:rect b="b" l="l" r="r" t="t"/>
                <a:pathLst>
                  <a:path extrusionOk="0" h="26198" w="9856">
                    <a:moveTo>
                      <a:pt x="1" y="1"/>
                    </a:moveTo>
                    <a:lnTo>
                      <a:pt x="1" y="26197"/>
                    </a:lnTo>
                    <a:lnTo>
                      <a:pt x="9856" y="26197"/>
                    </a:lnTo>
                    <a:lnTo>
                      <a:pt x="9856" y="1"/>
                    </a:lnTo>
                    <a:close/>
                  </a:path>
                </a:pathLst>
              </a:custGeom>
              <a:solidFill>
                <a:srgbClr val="FF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9"/>
              <p:cNvSpPr/>
              <p:nvPr/>
            </p:nvSpPr>
            <p:spPr>
              <a:xfrm>
                <a:off x="3435000" y="1547950"/>
                <a:ext cx="246975" cy="654925"/>
              </a:xfrm>
              <a:custGeom>
                <a:rect b="b" l="l" r="r" t="t"/>
                <a:pathLst>
                  <a:path extrusionOk="0" h="26197" w="9879">
                    <a:moveTo>
                      <a:pt x="1" y="0"/>
                    </a:moveTo>
                    <a:lnTo>
                      <a:pt x="1" y="26197"/>
                    </a:lnTo>
                    <a:lnTo>
                      <a:pt x="9879" y="26197"/>
                    </a:lnTo>
                    <a:lnTo>
                      <a:pt x="9879" y="0"/>
                    </a:lnTo>
                    <a:close/>
                  </a:path>
                </a:pathLst>
              </a:custGeom>
              <a:solidFill>
                <a:srgbClr val="FF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9"/>
              <p:cNvSpPr/>
              <p:nvPr/>
            </p:nvSpPr>
            <p:spPr>
              <a:xfrm>
                <a:off x="3188625" y="2857200"/>
                <a:ext cx="246400" cy="654950"/>
              </a:xfrm>
              <a:custGeom>
                <a:rect b="b" l="l" r="r" t="t"/>
                <a:pathLst>
                  <a:path extrusionOk="0" h="26198" w="9856">
                    <a:moveTo>
                      <a:pt x="1" y="1"/>
                    </a:moveTo>
                    <a:lnTo>
                      <a:pt x="1" y="26197"/>
                    </a:lnTo>
                    <a:lnTo>
                      <a:pt x="9856" y="26197"/>
                    </a:lnTo>
                    <a:lnTo>
                      <a:pt x="9856" y="1"/>
                    </a:lnTo>
                    <a:close/>
                  </a:path>
                </a:pathLst>
              </a:custGeom>
              <a:solidFill>
                <a:srgbClr val="FF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9"/>
              <p:cNvSpPr/>
              <p:nvPr/>
            </p:nvSpPr>
            <p:spPr>
              <a:xfrm>
                <a:off x="2864875" y="4167025"/>
                <a:ext cx="2444975" cy="1309850"/>
              </a:xfrm>
              <a:custGeom>
                <a:rect b="b" l="l" r="r" t="t"/>
                <a:pathLst>
                  <a:path extrusionOk="0" h="52394" w="97799">
                    <a:moveTo>
                      <a:pt x="8627" y="1"/>
                    </a:moveTo>
                    <a:lnTo>
                      <a:pt x="8627" y="26197"/>
                    </a:lnTo>
                    <a:lnTo>
                      <a:pt x="1" y="26197"/>
                    </a:lnTo>
                    <a:lnTo>
                      <a:pt x="1" y="52394"/>
                    </a:lnTo>
                    <a:lnTo>
                      <a:pt x="9719" y="52394"/>
                    </a:lnTo>
                    <a:lnTo>
                      <a:pt x="9719" y="26197"/>
                    </a:lnTo>
                    <a:lnTo>
                      <a:pt x="15955" y="26197"/>
                    </a:lnTo>
                    <a:lnTo>
                      <a:pt x="15955" y="52394"/>
                    </a:lnTo>
                    <a:lnTo>
                      <a:pt x="43085" y="52394"/>
                    </a:lnTo>
                    <a:lnTo>
                      <a:pt x="43085" y="26197"/>
                    </a:lnTo>
                    <a:lnTo>
                      <a:pt x="51324" y="26197"/>
                    </a:lnTo>
                    <a:lnTo>
                      <a:pt x="51324" y="52394"/>
                    </a:lnTo>
                    <a:lnTo>
                      <a:pt x="97799" y="52394"/>
                    </a:lnTo>
                    <a:lnTo>
                      <a:pt x="97799" y="26197"/>
                    </a:lnTo>
                    <a:lnTo>
                      <a:pt x="97799" y="1"/>
                    </a:lnTo>
                    <a:lnTo>
                      <a:pt x="58311" y="1"/>
                    </a:lnTo>
                    <a:lnTo>
                      <a:pt x="58311" y="26197"/>
                    </a:lnTo>
                    <a:lnTo>
                      <a:pt x="54487" y="26197"/>
                    </a:lnTo>
                    <a:lnTo>
                      <a:pt x="54487" y="1"/>
                    </a:lnTo>
                    <a:lnTo>
                      <a:pt x="38760" y="1"/>
                    </a:lnTo>
                    <a:lnTo>
                      <a:pt x="38760" y="26197"/>
                    </a:lnTo>
                    <a:lnTo>
                      <a:pt x="24354" y="26197"/>
                    </a:lnTo>
                    <a:lnTo>
                      <a:pt x="24354" y="1"/>
                    </a:lnTo>
                    <a:close/>
                  </a:path>
                </a:pathLst>
              </a:custGeom>
              <a:solidFill>
                <a:srgbClr val="FF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9"/>
              <p:cNvSpPr/>
              <p:nvPr/>
            </p:nvSpPr>
            <p:spPr>
              <a:xfrm>
                <a:off x="2310125" y="4821950"/>
                <a:ext cx="172975" cy="654925"/>
              </a:xfrm>
              <a:custGeom>
                <a:rect b="b" l="l" r="r" t="t"/>
                <a:pathLst>
                  <a:path extrusionOk="0" h="26197" w="6919">
                    <a:moveTo>
                      <a:pt x="0" y="0"/>
                    </a:moveTo>
                    <a:lnTo>
                      <a:pt x="0" y="26197"/>
                    </a:lnTo>
                    <a:lnTo>
                      <a:pt x="6919" y="26197"/>
                    </a:lnTo>
                    <a:lnTo>
                      <a:pt x="6919" y="0"/>
                    </a:lnTo>
                    <a:close/>
                  </a:path>
                </a:pathLst>
              </a:custGeom>
              <a:solidFill>
                <a:srgbClr val="FF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9"/>
              <p:cNvSpPr/>
              <p:nvPr/>
            </p:nvSpPr>
            <p:spPr>
              <a:xfrm>
                <a:off x="2571850" y="4167025"/>
                <a:ext cx="196900" cy="654950"/>
              </a:xfrm>
              <a:custGeom>
                <a:rect b="b" l="l" r="r" t="t"/>
                <a:pathLst>
                  <a:path extrusionOk="0" h="26198" w="7876">
                    <a:moveTo>
                      <a:pt x="0" y="1"/>
                    </a:moveTo>
                    <a:lnTo>
                      <a:pt x="0" y="26197"/>
                    </a:lnTo>
                    <a:lnTo>
                      <a:pt x="7875" y="26197"/>
                    </a:lnTo>
                    <a:lnTo>
                      <a:pt x="7875" y="1"/>
                    </a:lnTo>
                    <a:close/>
                  </a:path>
                </a:pathLst>
              </a:custGeom>
              <a:solidFill>
                <a:srgbClr val="FF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9"/>
              <p:cNvSpPr/>
              <p:nvPr/>
            </p:nvSpPr>
            <p:spPr>
              <a:xfrm>
                <a:off x="4625900" y="2857200"/>
                <a:ext cx="683950" cy="1309850"/>
              </a:xfrm>
              <a:custGeom>
                <a:rect b="b" l="l" r="r" t="t"/>
                <a:pathLst>
                  <a:path extrusionOk="0" h="52394" w="27358">
                    <a:moveTo>
                      <a:pt x="3506" y="1"/>
                    </a:moveTo>
                    <a:lnTo>
                      <a:pt x="3506" y="26197"/>
                    </a:lnTo>
                    <a:lnTo>
                      <a:pt x="1" y="26197"/>
                    </a:lnTo>
                    <a:lnTo>
                      <a:pt x="1" y="52394"/>
                    </a:lnTo>
                    <a:lnTo>
                      <a:pt x="27358" y="52394"/>
                    </a:lnTo>
                    <a:lnTo>
                      <a:pt x="27358" y="26197"/>
                    </a:lnTo>
                    <a:lnTo>
                      <a:pt x="27358" y="1"/>
                    </a:lnTo>
                    <a:close/>
                  </a:path>
                </a:pathLst>
              </a:custGeom>
              <a:solidFill>
                <a:srgbClr val="FF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9"/>
              <p:cNvSpPr/>
              <p:nvPr/>
            </p:nvSpPr>
            <p:spPr>
              <a:xfrm>
                <a:off x="3920925" y="2857200"/>
                <a:ext cx="595200" cy="1309850"/>
              </a:xfrm>
              <a:custGeom>
                <a:rect b="b" l="l" r="r" t="t"/>
                <a:pathLst>
                  <a:path extrusionOk="0" h="52394" w="23808">
                    <a:moveTo>
                      <a:pt x="1" y="1"/>
                    </a:moveTo>
                    <a:lnTo>
                      <a:pt x="1" y="26197"/>
                    </a:lnTo>
                    <a:lnTo>
                      <a:pt x="4393" y="26197"/>
                    </a:lnTo>
                    <a:lnTo>
                      <a:pt x="4393" y="52394"/>
                    </a:lnTo>
                    <a:lnTo>
                      <a:pt x="23807" y="52394"/>
                    </a:lnTo>
                    <a:lnTo>
                      <a:pt x="23807" y="26197"/>
                    </a:lnTo>
                    <a:lnTo>
                      <a:pt x="19415" y="26197"/>
                    </a:lnTo>
                    <a:lnTo>
                      <a:pt x="19415" y="1"/>
                    </a:lnTo>
                    <a:close/>
                  </a:path>
                </a:pathLst>
              </a:custGeom>
              <a:solidFill>
                <a:srgbClr val="FF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9"/>
              <p:cNvSpPr/>
              <p:nvPr/>
            </p:nvSpPr>
            <p:spPr>
              <a:xfrm>
                <a:off x="3589200" y="3512125"/>
                <a:ext cx="112125" cy="654925"/>
              </a:xfrm>
              <a:custGeom>
                <a:rect b="b" l="l" r="r" t="t"/>
                <a:pathLst>
                  <a:path extrusionOk="0" h="26197" w="4485">
                    <a:moveTo>
                      <a:pt x="1" y="0"/>
                    </a:moveTo>
                    <a:lnTo>
                      <a:pt x="1" y="26197"/>
                    </a:lnTo>
                    <a:lnTo>
                      <a:pt x="4484" y="26197"/>
                    </a:lnTo>
                    <a:lnTo>
                      <a:pt x="4484" y="0"/>
                    </a:lnTo>
                    <a:close/>
                  </a:path>
                </a:pathLst>
              </a:custGeom>
              <a:solidFill>
                <a:srgbClr val="FF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9"/>
              <p:cNvSpPr/>
              <p:nvPr/>
            </p:nvSpPr>
            <p:spPr>
              <a:xfrm>
                <a:off x="3681950" y="1547950"/>
                <a:ext cx="1627900" cy="1309275"/>
              </a:xfrm>
              <a:custGeom>
                <a:rect b="b" l="l" r="r" t="t"/>
                <a:pathLst>
                  <a:path extrusionOk="0" h="52371" w="65116">
                    <a:moveTo>
                      <a:pt x="9856" y="0"/>
                    </a:moveTo>
                    <a:lnTo>
                      <a:pt x="9856" y="26197"/>
                    </a:lnTo>
                    <a:lnTo>
                      <a:pt x="1" y="26197"/>
                    </a:lnTo>
                    <a:lnTo>
                      <a:pt x="1" y="52371"/>
                    </a:lnTo>
                    <a:lnTo>
                      <a:pt x="10402" y="52371"/>
                    </a:lnTo>
                    <a:lnTo>
                      <a:pt x="10402" y="26197"/>
                    </a:lnTo>
                    <a:lnTo>
                      <a:pt x="18641" y="26197"/>
                    </a:lnTo>
                    <a:lnTo>
                      <a:pt x="18641" y="52371"/>
                    </a:lnTo>
                    <a:lnTo>
                      <a:pt x="37759" y="52371"/>
                    </a:lnTo>
                    <a:lnTo>
                      <a:pt x="37759" y="26197"/>
                    </a:lnTo>
                    <a:lnTo>
                      <a:pt x="41264" y="26197"/>
                    </a:lnTo>
                    <a:lnTo>
                      <a:pt x="41264" y="52371"/>
                    </a:lnTo>
                    <a:lnTo>
                      <a:pt x="65116" y="52371"/>
                    </a:lnTo>
                    <a:lnTo>
                      <a:pt x="65116" y="26197"/>
                    </a:lnTo>
                    <a:lnTo>
                      <a:pt x="65116" y="0"/>
                    </a:lnTo>
                    <a:lnTo>
                      <a:pt x="33366" y="0"/>
                    </a:lnTo>
                    <a:lnTo>
                      <a:pt x="33366" y="26197"/>
                    </a:lnTo>
                    <a:lnTo>
                      <a:pt x="28974" y="26197"/>
                    </a:lnTo>
                    <a:lnTo>
                      <a:pt x="28974" y="0"/>
                    </a:lnTo>
                    <a:close/>
                  </a:path>
                </a:pathLst>
              </a:custGeom>
              <a:solidFill>
                <a:srgbClr val="FF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9"/>
              <p:cNvSpPr/>
              <p:nvPr/>
            </p:nvSpPr>
            <p:spPr>
              <a:xfrm>
                <a:off x="2942275" y="238125"/>
                <a:ext cx="246375" cy="654925"/>
              </a:xfrm>
              <a:custGeom>
                <a:rect b="b" l="l" r="r" t="t"/>
                <a:pathLst>
                  <a:path extrusionOk="0" h="26197" w="9855">
                    <a:moveTo>
                      <a:pt x="0" y="0"/>
                    </a:moveTo>
                    <a:lnTo>
                      <a:pt x="0" y="26197"/>
                    </a:lnTo>
                    <a:lnTo>
                      <a:pt x="9855" y="26197"/>
                    </a:lnTo>
                    <a:lnTo>
                      <a:pt x="9855" y="0"/>
                    </a:lnTo>
                    <a:close/>
                  </a:path>
                </a:pathLst>
              </a:custGeom>
              <a:solidFill>
                <a:srgbClr val="FF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9"/>
              <p:cNvSpPr/>
              <p:nvPr/>
            </p:nvSpPr>
            <p:spPr>
              <a:xfrm>
                <a:off x="2571850" y="238125"/>
                <a:ext cx="123500" cy="654925"/>
              </a:xfrm>
              <a:custGeom>
                <a:rect b="b" l="l" r="r" t="t"/>
                <a:pathLst>
                  <a:path extrusionOk="0" h="26197" w="4940">
                    <a:moveTo>
                      <a:pt x="0" y="0"/>
                    </a:moveTo>
                    <a:lnTo>
                      <a:pt x="0" y="26197"/>
                    </a:lnTo>
                    <a:lnTo>
                      <a:pt x="4939" y="26197"/>
                    </a:lnTo>
                    <a:lnTo>
                      <a:pt x="4939" y="0"/>
                    </a:lnTo>
                    <a:close/>
                  </a:path>
                </a:pathLst>
              </a:custGeom>
              <a:solidFill>
                <a:srgbClr val="FF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8" name="Google Shape;148;p9"/>
            <p:cNvSpPr/>
            <p:nvPr/>
          </p:nvSpPr>
          <p:spPr>
            <a:xfrm>
              <a:off x="8339225" y="-10900"/>
              <a:ext cx="835800" cy="5152200"/>
            </a:xfrm>
            <a:prstGeom prst="rect">
              <a:avLst/>
            </a:prstGeom>
            <a:solidFill>
              <a:srgbClr val="FF8B6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sp>
        <p:nvSpPr>
          <p:cNvPr id="149" name="Google Shape;149;p9"/>
          <p:cNvSpPr txBox="1"/>
          <p:nvPr>
            <p:ph type="ctrTitle"/>
          </p:nvPr>
        </p:nvSpPr>
        <p:spPr>
          <a:xfrm>
            <a:off x="457200" y="960125"/>
            <a:ext cx="4572300" cy="21945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lt1"/>
              </a:buClr>
              <a:buSzPts val="6000"/>
              <a:buFont typeface="Inter SemiBold"/>
              <a:buNone/>
              <a:defRPr sz="6000">
                <a:solidFill>
                  <a:schemeClr val="lt1"/>
                </a:solidFill>
                <a:latin typeface="Inter SemiBold"/>
                <a:ea typeface="Inter SemiBold"/>
                <a:cs typeface="Inter SemiBold"/>
                <a:sym typeface="Inter SemiBold"/>
              </a:defRPr>
            </a:lvl1pPr>
            <a:lvl2pPr lvl="1">
              <a:lnSpc>
                <a:spcPct val="80000"/>
              </a:lnSpc>
              <a:spcBef>
                <a:spcPts val="0"/>
              </a:spcBef>
              <a:spcAft>
                <a:spcPts val="0"/>
              </a:spcAft>
              <a:buClr>
                <a:schemeClr val="lt1"/>
              </a:buClr>
              <a:buSzPts val="6000"/>
              <a:buNone/>
              <a:defRPr b="1" sz="6000">
                <a:solidFill>
                  <a:schemeClr val="lt1"/>
                </a:solidFill>
              </a:defRPr>
            </a:lvl2pPr>
            <a:lvl3pPr lvl="2">
              <a:lnSpc>
                <a:spcPct val="80000"/>
              </a:lnSpc>
              <a:spcBef>
                <a:spcPts val="0"/>
              </a:spcBef>
              <a:spcAft>
                <a:spcPts val="0"/>
              </a:spcAft>
              <a:buClr>
                <a:schemeClr val="lt1"/>
              </a:buClr>
              <a:buSzPts val="6000"/>
              <a:buNone/>
              <a:defRPr b="1" sz="6000">
                <a:solidFill>
                  <a:schemeClr val="lt1"/>
                </a:solidFill>
              </a:defRPr>
            </a:lvl3pPr>
            <a:lvl4pPr lvl="3">
              <a:lnSpc>
                <a:spcPct val="80000"/>
              </a:lnSpc>
              <a:spcBef>
                <a:spcPts val="0"/>
              </a:spcBef>
              <a:spcAft>
                <a:spcPts val="0"/>
              </a:spcAft>
              <a:buClr>
                <a:schemeClr val="lt1"/>
              </a:buClr>
              <a:buSzPts val="6000"/>
              <a:buNone/>
              <a:defRPr b="1" sz="6000">
                <a:solidFill>
                  <a:schemeClr val="lt1"/>
                </a:solidFill>
              </a:defRPr>
            </a:lvl4pPr>
            <a:lvl5pPr lvl="4">
              <a:lnSpc>
                <a:spcPct val="80000"/>
              </a:lnSpc>
              <a:spcBef>
                <a:spcPts val="0"/>
              </a:spcBef>
              <a:spcAft>
                <a:spcPts val="0"/>
              </a:spcAft>
              <a:buClr>
                <a:schemeClr val="lt1"/>
              </a:buClr>
              <a:buSzPts val="6000"/>
              <a:buNone/>
              <a:defRPr b="1" sz="6000">
                <a:solidFill>
                  <a:schemeClr val="lt1"/>
                </a:solidFill>
              </a:defRPr>
            </a:lvl5pPr>
            <a:lvl6pPr lvl="5">
              <a:lnSpc>
                <a:spcPct val="80000"/>
              </a:lnSpc>
              <a:spcBef>
                <a:spcPts val="0"/>
              </a:spcBef>
              <a:spcAft>
                <a:spcPts val="0"/>
              </a:spcAft>
              <a:buClr>
                <a:schemeClr val="lt1"/>
              </a:buClr>
              <a:buSzPts val="6000"/>
              <a:buNone/>
              <a:defRPr b="1" sz="6000">
                <a:solidFill>
                  <a:schemeClr val="lt1"/>
                </a:solidFill>
              </a:defRPr>
            </a:lvl6pPr>
            <a:lvl7pPr lvl="6">
              <a:lnSpc>
                <a:spcPct val="80000"/>
              </a:lnSpc>
              <a:spcBef>
                <a:spcPts val="0"/>
              </a:spcBef>
              <a:spcAft>
                <a:spcPts val="0"/>
              </a:spcAft>
              <a:buClr>
                <a:schemeClr val="lt1"/>
              </a:buClr>
              <a:buSzPts val="6000"/>
              <a:buNone/>
              <a:defRPr b="1" sz="6000">
                <a:solidFill>
                  <a:schemeClr val="lt1"/>
                </a:solidFill>
              </a:defRPr>
            </a:lvl7pPr>
            <a:lvl8pPr lvl="7">
              <a:lnSpc>
                <a:spcPct val="80000"/>
              </a:lnSpc>
              <a:spcBef>
                <a:spcPts val="0"/>
              </a:spcBef>
              <a:spcAft>
                <a:spcPts val="0"/>
              </a:spcAft>
              <a:buClr>
                <a:schemeClr val="lt1"/>
              </a:buClr>
              <a:buSzPts val="6000"/>
              <a:buNone/>
              <a:defRPr b="1" sz="6000">
                <a:solidFill>
                  <a:schemeClr val="lt1"/>
                </a:solidFill>
              </a:defRPr>
            </a:lvl8pPr>
            <a:lvl9pPr lvl="8">
              <a:lnSpc>
                <a:spcPct val="80000"/>
              </a:lnSpc>
              <a:spcBef>
                <a:spcPts val="0"/>
              </a:spcBef>
              <a:spcAft>
                <a:spcPts val="0"/>
              </a:spcAft>
              <a:buClr>
                <a:schemeClr val="lt1"/>
              </a:buClr>
              <a:buSzPts val="6000"/>
              <a:buNone/>
              <a:defRPr b="1" sz="6000">
                <a:solidFill>
                  <a:schemeClr val="lt1"/>
                </a:solidFill>
              </a:defRPr>
            </a:lvl9pPr>
          </a:lstStyle>
          <a:p/>
        </p:txBody>
      </p:sp>
      <p:sp>
        <p:nvSpPr>
          <p:cNvPr id="150" name="Google Shape;150;p9"/>
          <p:cNvSpPr/>
          <p:nvPr>
            <p:ph idx="2" type="pic"/>
          </p:nvPr>
        </p:nvSpPr>
        <p:spPr>
          <a:xfrm>
            <a:off x="457200" y="3140075"/>
            <a:ext cx="914700" cy="914700"/>
          </a:xfrm>
          <a:prstGeom prst="roundRect">
            <a:avLst>
              <a:gd fmla="val 50000" name="adj"/>
            </a:avLst>
          </a:prstGeom>
          <a:noFill/>
          <a:ln>
            <a:noFill/>
          </a:ln>
        </p:spPr>
      </p:sp>
      <p:sp>
        <p:nvSpPr>
          <p:cNvPr id="151" name="Google Shape;151;p9"/>
          <p:cNvSpPr/>
          <p:nvPr>
            <p:ph idx="3" type="pic"/>
          </p:nvPr>
        </p:nvSpPr>
        <p:spPr>
          <a:xfrm>
            <a:off x="2641788" y="3140075"/>
            <a:ext cx="914700" cy="914700"/>
          </a:xfrm>
          <a:prstGeom prst="roundRect">
            <a:avLst>
              <a:gd fmla="val 50000" name="adj"/>
            </a:avLst>
          </a:prstGeom>
          <a:noFill/>
          <a:ln>
            <a:noFill/>
          </a:ln>
        </p:spPr>
      </p:sp>
      <p:grpSp>
        <p:nvGrpSpPr>
          <p:cNvPr id="152" name="Google Shape;152;p9"/>
          <p:cNvGrpSpPr/>
          <p:nvPr/>
        </p:nvGrpSpPr>
        <p:grpSpPr>
          <a:xfrm>
            <a:off x="457207" y="4624632"/>
            <a:ext cx="775059" cy="176438"/>
            <a:chOff x="1138300" y="2252975"/>
            <a:chExt cx="5334200" cy="1214300"/>
          </a:xfrm>
        </p:grpSpPr>
        <p:sp>
          <p:nvSpPr>
            <p:cNvPr id="153" name="Google Shape;153;p9"/>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9"/>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9"/>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9"/>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9"/>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9"/>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9" name="Google Shape;159;p9"/>
          <p:cNvSpPr txBox="1"/>
          <p:nvPr>
            <p:ph idx="1" type="subTitle"/>
          </p:nvPr>
        </p:nvSpPr>
        <p:spPr>
          <a:xfrm>
            <a:off x="1507525" y="3463661"/>
            <a:ext cx="981600" cy="3384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lt1"/>
              </a:buClr>
              <a:buSzPts val="1400"/>
              <a:buFont typeface="Inter SemiBold"/>
              <a:buNone/>
              <a:defRPr sz="1400">
                <a:solidFill>
                  <a:schemeClr val="lt1"/>
                </a:solidFill>
                <a:latin typeface="Inter SemiBold"/>
                <a:ea typeface="Inter SemiBold"/>
                <a:cs typeface="Inter SemiBold"/>
                <a:sym typeface="Inter SemiBold"/>
              </a:defRPr>
            </a:lvl1pPr>
            <a:lvl2pPr lvl="1">
              <a:lnSpc>
                <a:spcPct val="80000"/>
              </a:lnSpc>
              <a:spcBef>
                <a:spcPts val="0"/>
              </a:spcBef>
              <a:spcAft>
                <a:spcPts val="0"/>
              </a:spcAft>
              <a:buClr>
                <a:schemeClr val="lt1"/>
              </a:buClr>
              <a:buSzPts val="1400"/>
              <a:buFont typeface="Inter SemiBold"/>
              <a:buNone/>
              <a:defRPr sz="1400">
                <a:solidFill>
                  <a:schemeClr val="lt1"/>
                </a:solidFill>
                <a:latin typeface="Inter SemiBold"/>
                <a:ea typeface="Inter SemiBold"/>
                <a:cs typeface="Inter SemiBold"/>
                <a:sym typeface="Inter SemiBold"/>
              </a:defRPr>
            </a:lvl2pPr>
            <a:lvl3pPr lvl="2">
              <a:lnSpc>
                <a:spcPct val="80000"/>
              </a:lnSpc>
              <a:spcBef>
                <a:spcPts val="0"/>
              </a:spcBef>
              <a:spcAft>
                <a:spcPts val="0"/>
              </a:spcAft>
              <a:buClr>
                <a:schemeClr val="lt1"/>
              </a:buClr>
              <a:buSzPts val="1400"/>
              <a:buFont typeface="Inter SemiBold"/>
              <a:buNone/>
              <a:defRPr sz="1400">
                <a:solidFill>
                  <a:schemeClr val="lt1"/>
                </a:solidFill>
                <a:latin typeface="Inter SemiBold"/>
                <a:ea typeface="Inter SemiBold"/>
                <a:cs typeface="Inter SemiBold"/>
                <a:sym typeface="Inter SemiBold"/>
              </a:defRPr>
            </a:lvl3pPr>
            <a:lvl4pPr lvl="3">
              <a:lnSpc>
                <a:spcPct val="80000"/>
              </a:lnSpc>
              <a:spcBef>
                <a:spcPts val="0"/>
              </a:spcBef>
              <a:spcAft>
                <a:spcPts val="0"/>
              </a:spcAft>
              <a:buClr>
                <a:schemeClr val="lt1"/>
              </a:buClr>
              <a:buSzPts val="1400"/>
              <a:buFont typeface="Inter SemiBold"/>
              <a:buNone/>
              <a:defRPr sz="1400">
                <a:solidFill>
                  <a:schemeClr val="lt1"/>
                </a:solidFill>
                <a:latin typeface="Inter SemiBold"/>
                <a:ea typeface="Inter SemiBold"/>
                <a:cs typeface="Inter SemiBold"/>
                <a:sym typeface="Inter SemiBold"/>
              </a:defRPr>
            </a:lvl4pPr>
            <a:lvl5pPr lvl="4">
              <a:lnSpc>
                <a:spcPct val="80000"/>
              </a:lnSpc>
              <a:spcBef>
                <a:spcPts val="0"/>
              </a:spcBef>
              <a:spcAft>
                <a:spcPts val="0"/>
              </a:spcAft>
              <a:buClr>
                <a:schemeClr val="lt1"/>
              </a:buClr>
              <a:buSzPts val="1400"/>
              <a:buFont typeface="Inter SemiBold"/>
              <a:buNone/>
              <a:defRPr sz="1400">
                <a:solidFill>
                  <a:schemeClr val="lt1"/>
                </a:solidFill>
                <a:latin typeface="Inter SemiBold"/>
                <a:ea typeface="Inter SemiBold"/>
                <a:cs typeface="Inter SemiBold"/>
                <a:sym typeface="Inter SemiBold"/>
              </a:defRPr>
            </a:lvl5pPr>
            <a:lvl6pPr lvl="5">
              <a:lnSpc>
                <a:spcPct val="80000"/>
              </a:lnSpc>
              <a:spcBef>
                <a:spcPts val="0"/>
              </a:spcBef>
              <a:spcAft>
                <a:spcPts val="0"/>
              </a:spcAft>
              <a:buClr>
                <a:schemeClr val="lt1"/>
              </a:buClr>
              <a:buSzPts val="1400"/>
              <a:buFont typeface="Inter SemiBold"/>
              <a:buNone/>
              <a:defRPr sz="1400">
                <a:solidFill>
                  <a:schemeClr val="lt1"/>
                </a:solidFill>
                <a:latin typeface="Inter SemiBold"/>
                <a:ea typeface="Inter SemiBold"/>
                <a:cs typeface="Inter SemiBold"/>
                <a:sym typeface="Inter SemiBold"/>
              </a:defRPr>
            </a:lvl6pPr>
            <a:lvl7pPr lvl="6">
              <a:lnSpc>
                <a:spcPct val="80000"/>
              </a:lnSpc>
              <a:spcBef>
                <a:spcPts val="0"/>
              </a:spcBef>
              <a:spcAft>
                <a:spcPts val="0"/>
              </a:spcAft>
              <a:buClr>
                <a:schemeClr val="lt1"/>
              </a:buClr>
              <a:buSzPts val="1400"/>
              <a:buFont typeface="Inter SemiBold"/>
              <a:buNone/>
              <a:defRPr sz="1400">
                <a:solidFill>
                  <a:schemeClr val="lt1"/>
                </a:solidFill>
                <a:latin typeface="Inter SemiBold"/>
                <a:ea typeface="Inter SemiBold"/>
                <a:cs typeface="Inter SemiBold"/>
                <a:sym typeface="Inter SemiBold"/>
              </a:defRPr>
            </a:lvl7pPr>
            <a:lvl8pPr lvl="7">
              <a:lnSpc>
                <a:spcPct val="80000"/>
              </a:lnSpc>
              <a:spcBef>
                <a:spcPts val="0"/>
              </a:spcBef>
              <a:spcAft>
                <a:spcPts val="0"/>
              </a:spcAft>
              <a:buClr>
                <a:schemeClr val="lt1"/>
              </a:buClr>
              <a:buSzPts val="1400"/>
              <a:buFont typeface="Inter SemiBold"/>
              <a:buNone/>
              <a:defRPr sz="1400">
                <a:solidFill>
                  <a:schemeClr val="lt1"/>
                </a:solidFill>
                <a:latin typeface="Inter SemiBold"/>
                <a:ea typeface="Inter SemiBold"/>
                <a:cs typeface="Inter SemiBold"/>
                <a:sym typeface="Inter SemiBold"/>
              </a:defRPr>
            </a:lvl8pPr>
            <a:lvl9pPr lvl="8">
              <a:lnSpc>
                <a:spcPct val="80000"/>
              </a:lnSpc>
              <a:spcBef>
                <a:spcPts val="0"/>
              </a:spcBef>
              <a:spcAft>
                <a:spcPts val="0"/>
              </a:spcAft>
              <a:buClr>
                <a:schemeClr val="lt1"/>
              </a:buClr>
              <a:buSzPts val="1400"/>
              <a:buFont typeface="Inter SemiBold"/>
              <a:buNone/>
              <a:defRPr sz="1400">
                <a:solidFill>
                  <a:schemeClr val="lt1"/>
                </a:solidFill>
                <a:latin typeface="Inter SemiBold"/>
                <a:ea typeface="Inter SemiBold"/>
                <a:cs typeface="Inter SemiBold"/>
                <a:sym typeface="Inter SemiBold"/>
              </a:defRPr>
            </a:lvl9pPr>
          </a:lstStyle>
          <a:p/>
        </p:txBody>
      </p:sp>
      <p:sp>
        <p:nvSpPr>
          <p:cNvPr id="160" name="Google Shape;160;p9"/>
          <p:cNvSpPr txBox="1"/>
          <p:nvPr>
            <p:ph idx="4" type="subTitle"/>
          </p:nvPr>
        </p:nvSpPr>
        <p:spPr>
          <a:xfrm>
            <a:off x="1507525" y="3802038"/>
            <a:ext cx="981600" cy="176400"/>
          </a:xfrm>
          <a:prstGeom prst="rect">
            <a:avLst/>
          </a:prstGeom>
        </p:spPr>
        <p:txBody>
          <a:bodyPr anchorCtr="0" anchor="b" bIns="0" lIns="0" spcFirstLastPara="1" rIns="0" wrap="square" tIns="0">
            <a:noAutofit/>
          </a:bodyPr>
          <a:lstStyle>
            <a:lvl1pPr lvl="0">
              <a:lnSpc>
                <a:spcPct val="100000"/>
              </a:lnSpc>
              <a:spcBef>
                <a:spcPts val="0"/>
              </a:spcBef>
              <a:spcAft>
                <a:spcPts val="0"/>
              </a:spcAft>
              <a:buClr>
                <a:schemeClr val="lt1"/>
              </a:buClr>
              <a:buSzPts val="900"/>
              <a:buNone/>
              <a:defRPr sz="900">
                <a:solidFill>
                  <a:schemeClr val="lt1"/>
                </a:solidFill>
              </a:defRPr>
            </a:lvl1pPr>
            <a:lvl2pPr lvl="1">
              <a:lnSpc>
                <a:spcPct val="100000"/>
              </a:lnSpc>
              <a:spcBef>
                <a:spcPts val="0"/>
              </a:spcBef>
              <a:spcAft>
                <a:spcPts val="0"/>
              </a:spcAft>
              <a:buClr>
                <a:schemeClr val="lt1"/>
              </a:buClr>
              <a:buSzPts val="900"/>
              <a:buNone/>
              <a:defRPr sz="900">
                <a:solidFill>
                  <a:schemeClr val="lt1"/>
                </a:solidFill>
              </a:defRPr>
            </a:lvl2pPr>
            <a:lvl3pPr lvl="2">
              <a:lnSpc>
                <a:spcPct val="100000"/>
              </a:lnSpc>
              <a:spcBef>
                <a:spcPts val="0"/>
              </a:spcBef>
              <a:spcAft>
                <a:spcPts val="0"/>
              </a:spcAft>
              <a:buClr>
                <a:schemeClr val="lt1"/>
              </a:buClr>
              <a:buSzPts val="900"/>
              <a:buNone/>
              <a:defRPr sz="900">
                <a:solidFill>
                  <a:schemeClr val="lt1"/>
                </a:solidFill>
              </a:defRPr>
            </a:lvl3pPr>
            <a:lvl4pPr lvl="3">
              <a:lnSpc>
                <a:spcPct val="100000"/>
              </a:lnSpc>
              <a:spcBef>
                <a:spcPts val="0"/>
              </a:spcBef>
              <a:spcAft>
                <a:spcPts val="0"/>
              </a:spcAft>
              <a:buClr>
                <a:schemeClr val="lt1"/>
              </a:buClr>
              <a:buSzPts val="900"/>
              <a:buNone/>
              <a:defRPr sz="900">
                <a:solidFill>
                  <a:schemeClr val="lt1"/>
                </a:solidFill>
              </a:defRPr>
            </a:lvl4pPr>
            <a:lvl5pPr lvl="4">
              <a:lnSpc>
                <a:spcPct val="100000"/>
              </a:lnSpc>
              <a:spcBef>
                <a:spcPts val="0"/>
              </a:spcBef>
              <a:spcAft>
                <a:spcPts val="0"/>
              </a:spcAft>
              <a:buClr>
                <a:schemeClr val="lt1"/>
              </a:buClr>
              <a:buSzPts val="900"/>
              <a:buNone/>
              <a:defRPr sz="900">
                <a:solidFill>
                  <a:schemeClr val="lt1"/>
                </a:solidFill>
              </a:defRPr>
            </a:lvl5pPr>
            <a:lvl6pPr lvl="5">
              <a:lnSpc>
                <a:spcPct val="100000"/>
              </a:lnSpc>
              <a:spcBef>
                <a:spcPts val="0"/>
              </a:spcBef>
              <a:spcAft>
                <a:spcPts val="0"/>
              </a:spcAft>
              <a:buClr>
                <a:schemeClr val="lt1"/>
              </a:buClr>
              <a:buSzPts val="900"/>
              <a:buNone/>
              <a:defRPr sz="900">
                <a:solidFill>
                  <a:schemeClr val="lt1"/>
                </a:solidFill>
              </a:defRPr>
            </a:lvl6pPr>
            <a:lvl7pPr lvl="6">
              <a:lnSpc>
                <a:spcPct val="100000"/>
              </a:lnSpc>
              <a:spcBef>
                <a:spcPts val="0"/>
              </a:spcBef>
              <a:spcAft>
                <a:spcPts val="0"/>
              </a:spcAft>
              <a:buClr>
                <a:schemeClr val="lt1"/>
              </a:buClr>
              <a:buSzPts val="900"/>
              <a:buNone/>
              <a:defRPr sz="900">
                <a:solidFill>
                  <a:schemeClr val="lt1"/>
                </a:solidFill>
              </a:defRPr>
            </a:lvl7pPr>
            <a:lvl8pPr lvl="7">
              <a:lnSpc>
                <a:spcPct val="100000"/>
              </a:lnSpc>
              <a:spcBef>
                <a:spcPts val="0"/>
              </a:spcBef>
              <a:spcAft>
                <a:spcPts val="0"/>
              </a:spcAft>
              <a:buClr>
                <a:schemeClr val="lt1"/>
              </a:buClr>
              <a:buSzPts val="900"/>
              <a:buNone/>
              <a:defRPr sz="900">
                <a:solidFill>
                  <a:schemeClr val="lt1"/>
                </a:solidFill>
              </a:defRPr>
            </a:lvl8pPr>
            <a:lvl9pPr lvl="8">
              <a:lnSpc>
                <a:spcPct val="100000"/>
              </a:lnSpc>
              <a:spcBef>
                <a:spcPts val="0"/>
              </a:spcBef>
              <a:spcAft>
                <a:spcPts val="0"/>
              </a:spcAft>
              <a:buClr>
                <a:schemeClr val="lt1"/>
              </a:buClr>
              <a:buSzPts val="900"/>
              <a:buNone/>
              <a:defRPr sz="900">
                <a:solidFill>
                  <a:schemeClr val="lt1"/>
                </a:solidFill>
              </a:defRPr>
            </a:lvl9pPr>
          </a:lstStyle>
          <a:p/>
        </p:txBody>
      </p:sp>
      <p:sp>
        <p:nvSpPr>
          <p:cNvPr id="161" name="Google Shape;161;p9"/>
          <p:cNvSpPr txBox="1"/>
          <p:nvPr>
            <p:ph idx="5" type="subTitle"/>
          </p:nvPr>
        </p:nvSpPr>
        <p:spPr>
          <a:xfrm>
            <a:off x="3692121" y="3463661"/>
            <a:ext cx="981600" cy="3384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lt1"/>
              </a:buClr>
              <a:buSzPts val="1400"/>
              <a:buFont typeface="Inter SemiBold"/>
              <a:buNone/>
              <a:defRPr sz="1400">
                <a:solidFill>
                  <a:schemeClr val="lt1"/>
                </a:solidFill>
                <a:latin typeface="Inter SemiBold"/>
                <a:ea typeface="Inter SemiBold"/>
                <a:cs typeface="Inter SemiBold"/>
                <a:sym typeface="Inter SemiBold"/>
              </a:defRPr>
            </a:lvl1pPr>
            <a:lvl2pPr lvl="1">
              <a:lnSpc>
                <a:spcPct val="80000"/>
              </a:lnSpc>
              <a:spcBef>
                <a:spcPts val="0"/>
              </a:spcBef>
              <a:spcAft>
                <a:spcPts val="0"/>
              </a:spcAft>
              <a:buClr>
                <a:schemeClr val="lt1"/>
              </a:buClr>
              <a:buSzPts val="1400"/>
              <a:buFont typeface="Inter SemiBold"/>
              <a:buNone/>
              <a:defRPr sz="1400">
                <a:solidFill>
                  <a:schemeClr val="lt1"/>
                </a:solidFill>
                <a:latin typeface="Inter SemiBold"/>
                <a:ea typeface="Inter SemiBold"/>
                <a:cs typeface="Inter SemiBold"/>
                <a:sym typeface="Inter SemiBold"/>
              </a:defRPr>
            </a:lvl2pPr>
            <a:lvl3pPr lvl="2">
              <a:lnSpc>
                <a:spcPct val="80000"/>
              </a:lnSpc>
              <a:spcBef>
                <a:spcPts val="0"/>
              </a:spcBef>
              <a:spcAft>
                <a:spcPts val="0"/>
              </a:spcAft>
              <a:buClr>
                <a:schemeClr val="lt1"/>
              </a:buClr>
              <a:buSzPts val="1400"/>
              <a:buFont typeface="Inter SemiBold"/>
              <a:buNone/>
              <a:defRPr sz="1400">
                <a:solidFill>
                  <a:schemeClr val="lt1"/>
                </a:solidFill>
                <a:latin typeface="Inter SemiBold"/>
                <a:ea typeface="Inter SemiBold"/>
                <a:cs typeface="Inter SemiBold"/>
                <a:sym typeface="Inter SemiBold"/>
              </a:defRPr>
            </a:lvl3pPr>
            <a:lvl4pPr lvl="3">
              <a:lnSpc>
                <a:spcPct val="80000"/>
              </a:lnSpc>
              <a:spcBef>
                <a:spcPts val="0"/>
              </a:spcBef>
              <a:spcAft>
                <a:spcPts val="0"/>
              </a:spcAft>
              <a:buClr>
                <a:schemeClr val="lt1"/>
              </a:buClr>
              <a:buSzPts val="1400"/>
              <a:buFont typeface="Inter SemiBold"/>
              <a:buNone/>
              <a:defRPr sz="1400">
                <a:solidFill>
                  <a:schemeClr val="lt1"/>
                </a:solidFill>
                <a:latin typeface="Inter SemiBold"/>
                <a:ea typeface="Inter SemiBold"/>
                <a:cs typeface="Inter SemiBold"/>
                <a:sym typeface="Inter SemiBold"/>
              </a:defRPr>
            </a:lvl4pPr>
            <a:lvl5pPr lvl="4">
              <a:lnSpc>
                <a:spcPct val="80000"/>
              </a:lnSpc>
              <a:spcBef>
                <a:spcPts val="0"/>
              </a:spcBef>
              <a:spcAft>
                <a:spcPts val="0"/>
              </a:spcAft>
              <a:buClr>
                <a:schemeClr val="lt1"/>
              </a:buClr>
              <a:buSzPts val="1400"/>
              <a:buFont typeface="Inter SemiBold"/>
              <a:buNone/>
              <a:defRPr sz="1400">
                <a:solidFill>
                  <a:schemeClr val="lt1"/>
                </a:solidFill>
                <a:latin typeface="Inter SemiBold"/>
                <a:ea typeface="Inter SemiBold"/>
                <a:cs typeface="Inter SemiBold"/>
                <a:sym typeface="Inter SemiBold"/>
              </a:defRPr>
            </a:lvl5pPr>
            <a:lvl6pPr lvl="5">
              <a:lnSpc>
                <a:spcPct val="80000"/>
              </a:lnSpc>
              <a:spcBef>
                <a:spcPts val="0"/>
              </a:spcBef>
              <a:spcAft>
                <a:spcPts val="0"/>
              </a:spcAft>
              <a:buClr>
                <a:schemeClr val="lt1"/>
              </a:buClr>
              <a:buSzPts val="1400"/>
              <a:buFont typeface="Inter SemiBold"/>
              <a:buNone/>
              <a:defRPr sz="1400">
                <a:solidFill>
                  <a:schemeClr val="lt1"/>
                </a:solidFill>
                <a:latin typeface="Inter SemiBold"/>
                <a:ea typeface="Inter SemiBold"/>
                <a:cs typeface="Inter SemiBold"/>
                <a:sym typeface="Inter SemiBold"/>
              </a:defRPr>
            </a:lvl6pPr>
            <a:lvl7pPr lvl="6">
              <a:lnSpc>
                <a:spcPct val="80000"/>
              </a:lnSpc>
              <a:spcBef>
                <a:spcPts val="0"/>
              </a:spcBef>
              <a:spcAft>
                <a:spcPts val="0"/>
              </a:spcAft>
              <a:buClr>
                <a:schemeClr val="lt1"/>
              </a:buClr>
              <a:buSzPts val="1400"/>
              <a:buFont typeface="Inter SemiBold"/>
              <a:buNone/>
              <a:defRPr sz="1400">
                <a:solidFill>
                  <a:schemeClr val="lt1"/>
                </a:solidFill>
                <a:latin typeface="Inter SemiBold"/>
                <a:ea typeface="Inter SemiBold"/>
                <a:cs typeface="Inter SemiBold"/>
                <a:sym typeface="Inter SemiBold"/>
              </a:defRPr>
            </a:lvl7pPr>
            <a:lvl8pPr lvl="7">
              <a:lnSpc>
                <a:spcPct val="80000"/>
              </a:lnSpc>
              <a:spcBef>
                <a:spcPts val="0"/>
              </a:spcBef>
              <a:spcAft>
                <a:spcPts val="0"/>
              </a:spcAft>
              <a:buClr>
                <a:schemeClr val="lt1"/>
              </a:buClr>
              <a:buSzPts val="1400"/>
              <a:buFont typeface="Inter SemiBold"/>
              <a:buNone/>
              <a:defRPr sz="1400">
                <a:solidFill>
                  <a:schemeClr val="lt1"/>
                </a:solidFill>
                <a:latin typeface="Inter SemiBold"/>
                <a:ea typeface="Inter SemiBold"/>
                <a:cs typeface="Inter SemiBold"/>
                <a:sym typeface="Inter SemiBold"/>
              </a:defRPr>
            </a:lvl8pPr>
            <a:lvl9pPr lvl="8">
              <a:lnSpc>
                <a:spcPct val="80000"/>
              </a:lnSpc>
              <a:spcBef>
                <a:spcPts val="0"/>
              </a:spcBef>
              <a:spcAft>
                <a:spcPts val="0"/>
              </a:spcAft>
              <a:buClr>
                <a:schemeClr val="lt1"/>
              </a:buClr>
              <a:buSzPts val="1400"/>
              <a:buFont typeface="Inter SemiBold"/>
              <a:buNone/>
              <a:defRPr sz="1400">
                <a:solidFill>
                  <a:schemeClr val="lt1"/>
                </a:solidFill>
                <a:latin typeface="Inter SemiBold"/>
                <a:ea typeface="Inter SemiBold"/>
                <a:cs typeface="Inter SemiBold"/>
                <a:sym typeface="Inter SemiBold"/>
              </a:defRPr>
            </a:lvl9pPr>
          </a:lstStyle>
          <a:p/>
        </p:txBody>
      </p:sp>
      <p:sp>
        <p:nvSpPr>
          <p:cNvPr id="162" name="Google Shape;162;p9"/>
          <p:cNvSpPr txBox="1"/>
          <p:nvPr>
            <p:ph idx="6" type="subTitle"/>
          </p:nvPr>
        </p:nvSpPr>
        <p:spPr>
          <a:xfrm>
            <a:off x="3692113" y="3802038"/>
            <a:ext cx="981600" cy="176400"/>
          </a:xfrm>
          <a:prstGeom prst="rect">
            <a:avLst/>
          </a:prstGeom>
        </p:spPr>
        <p:txBody>
          <a:bodyPr anchorCtr="0" anchor="b" bIns="0" lIns="0" spcFirstLastPara="1" rIns="0" wrap="square" tIns="0">
            <a:noAutofit/>
          </a:bodyPr>
          <a:lstStyle>
            <a:lvl1pPr lvl="0">
              <a:lnSpc>
                <a:spcPct val="100000"/>
              </a:lnSpc>
              <a:spcBef>
                <a:spcPts val="0"/>
              </a:spcBef>
              <a:spcAft>
                <a:spcPts val="0"/>
              </a:spcAft>
              <a:buClr>
                <a:schemeClr val="lt1"/>
              </a:buClr>
              <a:buSzPts val="900"/>
              <a:buNone/>
              <a:defRPr sz="900">
                <a:solidFill>
                  <a:schemeClr val="lt1"/>
                </a:solidFill>
              </a:defRPr>
            </a:lvl1pPr>
            <a:lvl2pPr lvl="1">
              <a:lnSpc>
                <a:spcPct val="100000"/>
              </a:lnSpc>
              <a:spcBef>
                <a:spcPts val="0"/>
              </a:spcBef>
              <a:spcAft>
                <a:spcPts val="0"/>
              </a:spcAft>
              <a:buClr>
                <a:schemeClr val="lt1"/>
              </a:buClr>
              <a:buSzPts val="900"/>
              <a:buNone/>
              <a:defRPr sz="900">
                <a:solidFill>
                  <a:schemeClr val="lt1"/>
                </a:solidFill>
              </a:defRPr>
            </a:lvl2pPr>
            <a:lvl3pPr lvl="2">
              <a:lnSpc>
                <a:spcPct val="100000"/>
              </a:lnSpc>
              <a:spcBef>
                <a:spcPts val="0"/>
              </a:spcBef>
              <a:spcAft>
                <a:spcPts val="0"/>
              </a:spcAft>
              <a:buClr>
                <a:schemeClr val="lt1"/>
              </a:buClr>
              <a:buSzPts val="900"/>
              <a:buNone/>
              <a:defRPr sz="900">
                <a:solidFill>
                  <a:schemeClr val="lt1"/>
                </a:solidFill>
              </a:defRPr>
            </a:lvl3pPr>
            <a:lvl4pPr lvl="3">
              <a:lnSpc>
                <a:spcPct val="100000"/>
              </a:lnSpc>
              <a:spcBef>
                <a:spcPts val="0"/>
              </a:spcBef>
              <a:spcAft>
                <a:spcPts val="0"/>
              </a:spcAft>
              <a:buClr>
                <a:schemeClr val="lt1"/>
              </a:buClr>
              <a:buSzPts val="900"/>
              <a:buNone/>
              <a:defRPr sz="900">
                <a:solidFill>
                  <a:schemeClr val="lt1"/>
                </a:solidFill>
              </a:defRPr>
            </a:lvl4pPr>
            <a:lvl5pPr lvl="4">
              <a:lnSpc>
                <a:spcPct val="100000"/>
              </a:lnSpc>
              <a:spcBef>
                <a:spcPts val="0"/>
              </a:spcBef>
              <a:spcAft>
                <a:spcPts val="0"/>
              </a:spcAft>
              <a:buClr>
                <a:schemeClr val="lt1"/>
              </a:buClr>
              <a:buSzPts val="900"/>
              <a:buNone/>
              <a:defRPr sz="900">
                <a:solidFill>
                  <a:schemeClr val="lt1"/>
                </a:solidFill>
              </a:defRPr>
            </a:lvl5pPr>
            <a:lvl6pPr lvl="5">
              <a:lnSpc>
                <a:spcPct val="100000"/>
              </a:lnSpc>
              <a:spcBef>
                <a:spcPts val="0"/>
              </a:spcBef>
              <a:spcAft>
                <a:spcPts val="0"/>
              </a:spcAft>
              <a:buClr>
                <a:schemeClr val="lt1"/>
              </a:buClr>
              <a:buSzPts val="900"/>
              <a:buNone/>
              <a:defRPr sz="900">
                <a:solidFill>
                  <a:schemeClr val="lt1"/>
                </a:solidFill>
              </a:defRPr>
            </a:lvl6pPr>
            <a:lvl7pPr lvl="6">
              <a:lnSpc>
                <a:spcPct val="100000"/>
              </a:lnSpc>
              <a:spcBef>
                <a:spcPts val="0"/>
              </a:spcBef>
              <a:spcAft>
                <a:spcPts val="0"/>
              </a:spcAft>
              <a:buClr>
                <a:schemeClr val="lt1"/>
              </a:buClr>
              <a:buSzPts val="900"/>
              <a:buNone/>
              <a:defRPr sz="900">
                <a:solidFill>
                  <a:schemeClr val="lt1"/>
                </a:solidFill>
              </a:defRPr>
            </a:lvl7pPr>
            <a:lvl8pPr lvl="7">
              <a:lnSpc>
                <a:spcPct val="100000"/>
              </a:lnSpc>
              <a:spcBef>
                <a:spcPts val="0"/>
              </a:spcBef>
              <a:spcAft>
                <a:spcPts val="0"/>
              </a:spcAft>
              <a:buClr>
                <a:schemeClr val="lt1"/>
              </a:buClr>
              <a:buSzPts val="900"/>
              <a:buNone/>
              <a:defRPr sz="900">
                <a:solidFill>
                  <a:schemeClr val="lt1"/>
                </a:solidFill>
              </a:defRPr>
            </a:lvl8pPr>
            <a:lvl9pPr lvl="8">
              <a:lnSpc>
                <a:spcPct val="100000"/>
              </a:lnSpc>
              <a:spcBef>
                <a:spcPts val="0"/>
              </a:spcBef>
              <a:spcAft>
                <a:spcPts val="0"/>
              </a:spcAft>
              <a:buClr>
                <a:schemeClr val="lt1"/>
              </a:buClr>
              <a:buSzPts val="900"/>
              <a:buNone/>
              <a:defRPr sz="900">
                <a:solidFill>
                  <a:schemeClr val="lt1"/>
                </a:solidFill>
              </a:defRPr>
            </a:lvl9pPr>
          </a:lstStyle>
          <a:p/>
        </p:txBody>
      </p:sp>
      <p:sp>
        <p:nvSpPr>
          <p:cNvPr id="163" name="Google Shape;163;p9"/>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Content + 2 UI">
  <p:cSld name="CUSTOM_1_2_1_1_2_5_2_3">
    <p:bg>
      <p:bgPr>
        <a:solidFill>
          <a:schemeClr val="dk1"/>
        </a:solidFill>
      </p:bgPr>
    </p:bg>
    <p:spTree>
      <p:nvGrpSpPr>
        <p:cNvPr id="1291" name="Shape 1291"/>
        <p:cNvGrpSpPr/>
        <p:nvPr/>
      </p:nvGrpSpPr>
      <p:grpSpPr>
        <a:xfrm>
          <a:off x="0" y="0"/>
          <a:ext cx="0" cy="0"/>
          <a:chOff x="0" y="0"/>
          <a:chExt cx="0" cy="0"/>
        </a:xfrm>
      </p:grpSpPr>
      <p:sp>
        <p:nvSpPr>
          <p:cNvPr id="1292" name="Google Shape;1292;p81"/>
          <p:cNvSpPr/>
          <p:nvPr/>
        </p:nvSpPr>
        <p:spPr>
          <a:xfrm>
            <a:off x="4571950" y="0"/>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293" name="Google Shape;1293;p81"/>
          <p:cNvSpPr txBox="1"/>
          <p:nvPr>
            <p:ph type="title"/>
          </p:nvPr>
        </p:nvSpPr>
        <p:spPr>
          <a:xfrm>
            <a:off x="457200" y="457200"/>
            <a:ext cx="4140300" cy="3507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1pPr>
            <a:lvl2pPr lvl="1">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2pPr>
            <a:lvl3pPr lvl="2">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3pPr>
            <a:lvl4pPr lvl="3">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4pPr>
            <a:lvl5pPr lvl="4">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5pPr>
            <a:lvl6pPr lvl="5">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6pPr>
            <a:lvl7pPr lvl="6">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7pPr>
            <a:lvl8pPr lvl="7">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8pPr>
            <a:lvl9pPr lvl="8">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9pPr>
          </a:lstStyle>
          <a:p/>
        </p:txBody>
      </p:sp>
      <p:sp>
        <p:nvSpPr>
          <p:cNvPr id="1294" name="Google Shape;1294;p81"/>
          <p:cNvSpPr txBox="1"/>
          <p:nvPr>
            <p:ph idx="1" type="body"/>
          </p:nvPr>
        </p:nvSpPr>
        <p:spPr>
          <a:xfrm>
            <a:off x="457200" y="3657600"/>
            <a:ext cx="3657600" cy="502800"/>
          </a:xfrm>
          <a:prstGeom prst="rect">
            <a:avLst/>
          </a:prstGeom>
        </p:spPr>
        <p:txBody>
          <a:bodyPr anchorCtr="0" anchor="t" bIns="0" lIns="0" spcFirstLastPara="1" rIns="0" wrap="square" tIns="0">
            <a:noAutofit/>
          </a:bodyPr>
          <a:lstStyle>
            <a:lvl1pPr indent="-304800" lvl="0" marL="457200">
              <a:spcBef>
                <a:spcPts val="0"/>
              </a:spcBef>
              <a:spcAft>
                <a:spcPts val="0"/>
              </a:spcAft>
              <a:buClr>
                <a:schemeClr val="lt1"/>
              </a:buClr>
              <a:buSzPts val="1200"/>
              <a:buChar char="●"/>
              <a:defRPr sz="1200">
                <a:solidFill>
                  <a:schemeClr val="lt1"/>
                </a:solidFill>
              </a:defRPr>
            </a:lvl1pPr>
            <a:lvl2pPr indent="-304800" lvl="1" marL="914400">
              <a:spcBef>
                <a:spcPts val="0"/>
              </a:spcBef>
              <a:spcAft>
                <a:spcPts val="0"/>
              </a:spcAft>
              <a:buClr>
                <a:schemeClr val="lt1"/>
              </a:buClr>
              <a:buSzPts val="1200"/>
              <a:buChar char="○"/>
              <a:defRPr sz="1200">
                <a:solidFill>
                  <a:schemeClr val="lt1"/>
                </a:solidFill>
              </a:defRPr>
            </a:lvl2pPr>
            <a:lvl3pPr indent="-304800" lvl="2" marL="1371600">
              <a:spcBef>
                <a:spcPts val="0"/>
              </a:spcBef>
              <a:spcAft>
                <a:spcPts val="0"/>
              </a:spcAft>
              <a:buClr>
                <a:schemeClr val="lt1"/>
              </a:buClr>
              <a:buSzPts val="1200"/>
              <a:buChar char="■"/>
              <a:defRPr sz="1200">
                <a:solidFill>
                  <a:schemeClr val="lt1"/>
                </a:solidFill>
              </a:defRPr>
            </a:lvl3pPr>
            <a:lvl4pPr indent="-304800" lvl="3" marL="1828800">
              <a:spcBef>
                <a:spcPts val="0"/>
              </a:spcBef>
              <a:spcAft>
                <a:spcPts val="0"/>
              </a:spcAft>
              <a:buClr>
                <a:schemeClr val="lt1"/>
              </a:buClr>
              <a:buSzPts val="1200"/>
              <a:buChar char="●"/>
              <a:defRPr sz="1200">
                <a:solidFill>
                  <a:schemeClr val="lt1"/>
                </a:solidFill>
              </a:defRPr>
            </a:lvl4pPr>
            <a:lvl5pPr indent="-304800" lvl="4" marL="2286000">
              <a:spcBef>
                <a:spcPts val="0"/>
              </a:spcBef>
              <a:spcAft>
                <a:spcPts val="0"/>
              </a:spcAft>
              <a:buClr>
                <a:schemeClr val="lt1"/>
              </a:buClr>
              <a:buSzPts val="1200"/>
              <a:buChar char="○"/>
              <a:defRPr sz="1200">
                <a:solidFill>
                  <a:schemeClr val="lt1"/>
                </a:solidFill>
              </a:defRPr>
            </a:lvl5pPr>
            <a:lvl6pPr indent="-304800" lvl="5" marL="2743200">
              <a:spcBef>
                <a:spcPts val="0"/>
              </a:spcBef>
              <a:spcAft>
                <a:spcPts val="0"/>
              </a:spcAft>
              <a:buClr>
                <a:schemeClr val="lt1"/>
              </a:buClr>
              <a:buSzPts val="1200"/>
              <a:buChar char="■"/>
              <a:defRPr sz="1200">
                <a:solidFill>
                  <a:schemeClr val="lt1"/>
                </a:solidFill>
              </a:defRPr>
            </a:lvl6pPr>
            <a:lvl7pPr indent="-304800" lvl="6" marL="3200400">
              <a:spcBef>
                <a:spcPts val="0"/>
              </a:spcBef>
              <a:spcAft>
                <a:spcPts val="0"/>
              </a:spcAft>
              <a:buClr>
                <a:schemeClr val="lt1"/>
              </a:buClr>
              <a:buSzPts val="1200"/>
              <a:buChar char="●"/>
              <a:defRPr sz="1200">
                <a:solidFill>
                  <a:schemeClr val="lt1"/>
                </a:solidFill>
              </a:defRPr>
            </a:lvl7pPr>
            <a:lvl8pPr indent="-304800" lvl="7" marL="3657600">
              <a:spcBef>
                <a:spcPts val="0"/>
              </a:spcBef>
              <a:spcAft>
                <a:spcPts val="0"/>
              </a:spcAft>
              <a:buClr>
                <a:schemeClr val="lt1"/>
              </a:buClr>
              <a:buSzPts val="1200"/>
              <a:buChar char="○"/>
              <a:defRPr sz="1200">
                <a:solidFill>
                  <a:schemeClr val="lt1"/>
                </a:solidFill>
              </a:defRPr>
            </a:lvl8pPr>
            <a:lvl9pPr indent="-304800" lvl="8" marL="4114800">
              <a:spcBef>
                <a:spcPts val="0"/>
              </a:spcBef>
              <a:spcAft>
                <a:spcPts val="0"/>
              </a:spcAft>
              <a:buClr>
                <a:schemeClr val="lt1"/>
              </a:buClr>
              <a:buSzPts val="1200"/>
              <a:buChar char="■"/>
              <a:defRPr sz="1200">
                <a:solidFill>
                  <a:schemeClr val="lt1"/>
                </a:solidFill>
              </a:defRPr>
            </a:lvl9pPr>
          </a:lstStyle>
          <a:p/>
        </p:txBody>
      </p:sp>
      <p:sp>
        <p:nvSpPr>
          <p:cNvPr id="1295" name="Google Shape;1295;p81"/>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296" name="Google Shape;1296;p81"/>
          <p:cNvGrpSpPr/>
          <p:nvPr/>
        </p:nvGrpSpPr>
        <p:grpSpPr>
          <a:xfrm>
            <a:off x="457236" y="4663458"/>
            <a:ext cx="548356" cy="124830"/>
            <a:chOff x="1138300" y="2252975"/>
            <a:chExt cx="5334200" cy="1214300"/>
          </a:xfrm>
        </p:grpSpPr>
        <p:sp>
          <p:nvSpPr>
            <p:cNvPr id="1297" name="Google Shape;1297;p81"/>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298" name="Google Shape;1298;p81"/>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299" name="Google Shape;1299;p81"/>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300" name="Google Shape;1300;p81"/>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301" name="Google Shape;1301;p81"/>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302" name="Google Shape;1302;p81"/>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1303" name="Google Shape;1303;p81"/>
          <p:cNvSpPr/>
          <p:nvPr>
            <p:ph idx="2" type="pic"/>
          </p:nvPr>
        </p:nvSpPr>
        <p:spPr>
          <a:xfrm>
            <a:off x="5029200" y="1181575"/>
            <a:ext cx="3657600" cy="2082000"/>
          </a:xfrm>
          <a:prstGeom prst="roundRect">
            <a:avLst>
              <a:gd fmla="val 5034" name="adj"/>
            </a:avLst>
          </a:prstGeom>
          <a:noFill/>
          <a:ln>
            <a:noFill/>
          </a:ln>
        </p:spPr>
      </p:sp>
      <p:sp>
        <p:nvSpPr>
          <p:cNvPr id="1304" name="Google Shape;1304;p81"/>
          <p:cNvSpPr/>
          <p:nvPr>
            <p:ph idx="3" type="pic"/>
          </p:nvPr>
        </p:nvSpPr>
        <p:spPr>
          <a:xfrm>
            <a:off x="457200" y="1181575"/>
            <a:ext cx="3657600" cy="2082000"/>
          </a:xfrm>
          <a:prstGeom prst="roundRect">
            <a:avLst>
              <a:gd fmla="val 5034" name="adj"/>
            </a:avLst>
          </a:prstGeom>
          <a:noFill/>
          <a:ln>
            <a:noFill/>
          </a:ln>
        </p:spPr>
      </p:sp>
      <p:sp>
        <p:nvSpPr>
          <p:cNvPr id="1305" name="Google Shape;1305;p81"/>
          <p:cNvSpPr txBox="1"/>
          <p:nvPr>
            <p:ph idx="4" type="body"/>
          </p:nvPr>
        </p:nvSpPr>
        <p:spPr>
          <a:xfrm>
            <a:off x="5029150" y="3657600"/>
            <a:ext cx="3657600" cy="5028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Content +  3 UI">
  <p:cSld name="CUSTOM_1_2_1_1_2_5_2_1_1">
    <p:bg>
      <p:bgPr>
        <a:solidFill>
          <a:schemeClr val="dk1"/>
        </a:solidFill>
      </p:bgPr>
    </p:bg>
    <p:spTree>
      <p:nvGrpSpPr>
        <p:cNvPr id="1306" name="Shape 1306"/>
        <p:cNvGrpSpPr/>
        <p:nvPr/>
      </p:nvGrpSpPr>
      <p:grpSpPr>
        <a:xfrm>
          <a:off x="0" y="0"/>
          <a:ext cx="0" cy="0"/>
          <a:chOff x="0" y="0"/>
          <a:chExt cx="0" cy="0"/>
        </a:xfrm>
      </p:grpSpPr>
      <p:sp>
        <p:nvSpPr>
          <p:cNvPr id="1307" name="Google Shape;1307;p82"/>
          <p:cNvSpPr/>
          <p:nvPr/>
        </p:nvSpPr>
        <p:spPr>
          <a:xfrm>
            <a:off x="-50" y="2560325"/>
            <a:ext cx="9144000" cy="25830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308" name="Google Shape;1308;p82"/>
          <p:cNvSpPr txBox="1"/>
          <p:nvPr>
            <p:ph type="title"/>
          </p:nvPr>
        </p:nvSpPr>
        <p:spPr>
          <a:xfrm>
            <a:off x="457200" y="457200"/>
            <a:ext cx="8229600" cy="3507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1pPr>
            <a:lvl2pPr lvl="1">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2pPr>
            <a:lvl3pPr lvl="2">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3pPr>
            <a:lvl4pPr lvl="3">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4pPr>
            <a:lvl5pPr lvl="4">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5pPr>
            <a:lvl6pPr lvl="5">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6pPr>
            <a:lvl7pPr lvl="6">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7pPr>
            <a:lvl8pPr lvl="7">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8pPr>
            <a:lvl9pPr lvl="8">
              <a:lnSpc>
                <a:spcPct val="80000"/>
              </a:lnSpc>
              <a:spcBef>
                <a:spcPts val="0"/>
              </a:spcBef>
              <a:spcAft>
                <a:spcPts val="0"/>
              </a:spcAft>
              <a:buClr>
                <a:schemeClr val="lt1"/>
              </a:buClr>
              <a:buSzPts val="3000"/>
              <a:buFont typeface="Inter Medium"/>
              <a:buNone/>
              <a:defRPr>
                <a:solidFill>
                  <a:schemeClr val="lt1"/>
                </a:solidFill>
                <a:latin typeface="Inter Medium"/>
                <a:ea typeface="Inter Medium"/>
                <a:cs typeface="Inter Medium"/>
                <a:sym typeface="Inter Medium"/>
              </a:defRPr>
            </a:lvl9pPr>
          </a:lstStyle>
          <a:p/>
        </p:txBody>
      </p:sp>
      <p:sp>
        <p:nvSpPr>
          <p:cNvPr id="1309" name="Google Shape;1309;p82"/>
          <p:cNvSpPr txBox="1"/>
          <p:nvPr>
            <p:ph idx="1" type="body"/>
          </p:nvPr>
        </p:nvSpPr>
        <p:spPr>
          <a:xfrm>
            <a:off x="457200" y="3154800"/>
            <a:ext cx="2644200" cy="10056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310" name="Google Shape;1310;p82"/>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311" name="Google Shape;1311;p82"/>
          <p:cNvGrpSpPr/>
          <p:nvPr/>
        </p:nvGrpSpPr>
        <p:grpSpPr>
          <a:xfrm>
            <a:off x="457236" y="4663458"/>
            <a:ext cx="548356" cy="124830"/>
            <a:chOff x="1138300" y="2252975"/>
            <a:chExt cx="5334200" cy="1214300"/>
          </a:xfrm>
        </p:grpSpPr>
        <p:sp>
          <p:nvSpPr>
            <p:cNvPr id="1312" name="Google Shape;1312;p82"/>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313" name="Google Shape;1313;p82"/>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314" name="Google Shape;1314;p82"/>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315" name="Google Shape;1315;p82"/>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316" name="Google Shape;1316;p82"/>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317" name="Google Shape;1317;p82"/>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1318" name="Google Shape;1318;p82"/>
          <p:cNvSpPr/>
          <p:nvPr>
            <p:ph idx="2" type="pic"/>
          </p:nvPr>
        </p:nvSpPr>
        <p:spPr>
          <a:xfrm>
            <a:off x="3249965" y="1181575"/>
            <a:ext cx="2644200" cy="1751100"/>
          </a:xfrm>
          <a:prstGeom prst="roundRect">
            <a:avLst>
              <a:gd fmla="val 5034" name="adj"/>
            </a:avLst>
          </a:prstGeom>
          <a:noFill/>
          <a:ln>
            <a:noFill/>
          </a:ln>
        </p:spPr>
      </p:sp>
      <p:sp>
        <p:nvSpPr>
          <p:cNvPr id="1319" name="Google Shape;1319;p82"/>
          <p:cNvSpPr/>
          <p:nvPr>
            <p:ph idx="3" type="pic"/>
          </p:nvPr>
        </p:nvSpPr>
        <p:spPr>
          <a:xfrm>
            <a:off x="457200" y="1181575"/>
            <a:ext cx="2644200" cy="1751100"/>
          </a:xfrm>
          <a:prstGeom prst="roundRect">
            <a:avLst>
              <a:gd fmla="val 5034" name="adj"/>
            </a:avLst>
          </a:prstGeom>
          <a:noFill/>
          <a:ln>
            <a:noFill/>
          </a:ln>
        </p:spPr>
      </p:sp>
      <p:sp>
        <p:nvSpPr>
          <p:cNvPr id="1320" name="Google Shape;1320;p82"/>
          <p:cNvSpPr/>
          <p:nvPr>
            <p:ph idx="4" type="pic"/>
          </p:nvPr>
        </p:nvSpPr>
        <p:spPr>
          <a:xfrm>
            <a:off x="6042729" y="1181575"/>
            <a:ext cx="2644200" cy="1751100"/>
          </a:xfrm>
          <a:prstGeom prst="roundRect">
            <a:avLst>
              <a:gd fmla="val 5034" name="adj"/>
            </a:avLst>
          </a:prstGeom>
          <a:noFill/>
          <a:ln>
            <a:noFill/>
          </a:ln>
        </p:spPr>
      </p:sp>
      <p:sp>
        <p:nvSpPr>
          <p:cNvPr id="1321" name="Google Shape;1321;p82"/>
          <p:cNvSpPr txBox="1"/>
          <p:nvPr>
            <p:ph idx="5" type="body"/>
          </p:nvPr>
        </p:nvSpPr>
        <p:spPr>
          <a:xfrm>
            <a:off x="3249900" y="3154800"/>
            <a:ext cx="2644200" cy="10056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322" name="Google Shape;1322;p82"/>
          <p:cNvSpPr txBox="1"/>
          <p:nvPr>
            <p:ph idx="6" type="body"/>
          </p:nvPr>
        </p:nvSpPr>
        <p:spPr>
          <a:xfrm>
            <a:off x="6042600" y="3154800"/>
            <a:ext cx="2644200" cy="10056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323" name="Google Shape;1323;p82"/>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2">
  <p:cSld name="CUSTOM_1_2_1_1_2_2">
    <p:bg>
      <p:bgPr>
        <a:solidFill>
          <a:schemeClr val="lt1"/>
        </a:solidFill>
      </p:bgPr>
    </p:bg>
    <p:spTree>
      <p:nvGrpSpPr>
        <p:cNvPr id="1324" name="Shape 1324"/>
        <p:cNvGrpSpPr/>
        <p:nvPr/>
      </p:nvGrpSpPr>
      <p:grpSpPr>
        <a:xfrm>
          <a:off x="0" y="0"/>
          <a:ext cx="0" cy="0"/>
          <a:chOff x="0" y="0"/>
          <a:chExt cx="0" cy="0"/>
        </a:xfrm>
      </p:grpSpPr>
      <p:sp>
        <p:nvSpPr>
          <p:cNvPr id="1325" name="Google Shape;1325;p83"/>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326" name="Google Shape;1326;p83"/>
          <p:cNvGrpSpPr/>
          <p:nvPr/>
        </p:nvGrpSpPr>
        <p:grpSpPr>
          <a:xfrm>
            <a:off x="457236" y="4663458"/>
            <a:ext cx="548356" cy="124830"/>
            <a:chOff x="1138300" y="2252975"/>
            <a:chExt cx="5334200" cy="1214300"/>
          </a:xfrm>
        </p:grpSpPr>
        <p:sp>
          <p:nvSpPr>
            <p:cNvPr id="1327" name="Google Shape;1327;p83"/>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328" name="Google Shape;1328;p83"/>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329" name="Google Shape;1329;p83"/>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330" name="Google Shape;1330;p83"/>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331" name="Google Shape;1331;p83"/>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332" name="Google Shape;1332;p83"/>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1333" name="Google Shape;1333;p83"/>
          <p:cNvSpPr txBox="1"/>
          <p:nvPr>
            <p:ph type="title"/>
          </p:nvPr>
        </p:nvSpPr>
        <p:spPr>
          <a:xfrm>
            <a:off x="457225" y="457200"/>
            <a:ext cx="8192400" cy="3363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Medium"/>
              <a:buNone/>
              <a:defRPr>
                <a:latin typeface="Inter Medium"/>
                <a:ea typeface="Inter Medium"/>
                <a:cs typeface="Inter Medium"/>
                <a:sym typeface="Inter Medium"/>
              </a:defRPr>
            </a:lvl1pPr>
            <a:lvl2pPr lvl="1">
              <a:lnSpc>
                <a:spcPct val="80000"/>
              </a:lnSpc>
              <a:spcBef>
                <a:spcPts val="0"/>
              </a:spcBef>
              <a:spcAft>
                <a:spcPts val="0"/>
              </a:spcAft>
              <a:buSzPts val="3000"/>
              <a:buFont typeface="Inter Medium"/>
              <a:buNone/>
              <a:defRPr>
                <a:latin typeface="Inter Medium"/>
                <a:ea typeface="Inter Medium"/>
                <a:cs typeface="Inter Medium"/>
                <a:sym typeface="Inter Medium"/>
              </a:defRPr>
            </a:lvl2pPr>
            <a:lvl3pPr lvl="2">
              <a:lnSpc>
                <a:spcPct val="80000"/>
              </a:lnSpc>
              <a:spcBef>
                <a:spcPts val="0"/>
              </a:spcBef>
              <a:spcAft>
                <a:spcPts val="0"/>
              </a:spcAft>
              <a:buSzPts val="3000"/>
              <a:buFont typeface="Inter Medium"/>
              <a:buNone/>
              <a:defRPr>
                <a:latin typeface="Inter Medium"/>
                <a:ea typeface="Inter Medium"/>
                <a:cs typeface="Inter Medium"/>
                <a:sym typeface="Inter Medium"/>
              </a:defRPr>
            </a:lvl3pPr>
            <a:lvl4pPr lvl="3">
              <a:lnSpc>
                <a:spcPct val="80000"/>
              </a:lnSpc>
              <a:spcBef>
                <a:spcPts val="0"/>
              </a:spcBef>
              <a:spcAft>
                <a:spcPts val="0"/>
              </a:spcAft>
              <a:buSzPts val="3000"/>
              <a:buFont typeface="Inter Medium"/>
              <a:buNone/>
              <a:defRPr>
                <a:latin typeface="Inter Medium"/>
                <a:ea typeface="Inter Medium"/>
                <a:cs typeface="Inter Medium"/>
                <a:sym typeface="Inter Medium"/>
              </a:defRPr>
            </a:lvl4pPr>
            <a:lvl5pPr lvl="4">
              <a:lnSpc>
                <a:spcPct val="80000"/>
              </a:lnSpc>
              <a:spcBef>
                <a:spcPts val="0"/>
              </a:spcBef>
              <a:spcAft>
                <a:spcPts val="0"/>
              </a:spcAft>
              <a:buSzPts val="3000"/>
              <a:buFont typeface="Inter Medium"/>
              <a:buNone/>
              <a:defRPr>
                <a:latin typeface="Inter Medium"/>
                <a:ea typeface="Inter Medium"/>
                <a:cs typeface="Inter Medium"/>
                <a:sym typeface="Inter Medium"/>
              </a:defRPr>
            </a:lvl5pPr>
            <a:lvl6pPr lvl="5">
              <a:lnSpc>
                <a:spcPct val="80000"/>
              </a:lnSpc>
              <a:spcBef>
                <a:spcPts val="0"/>
              </a:spcBef>
              <a:spcAft>
                <a:spcPts val="0"/>
              </a:spcAft>
              <a:buSzPts val="3000"/>
              <a:buFont typeface="Inter Medium"/>
              <a:buNone/>
              <a:defRPr>
                <a:latin typeface="Inter Medium"/>
                <a:ea typeface="Inter Medium"/>
                <a:cs typeface="Inter Medium"/>
                <a:sym typeface="Inter Medium"/>
              </a:defRPr>
            </a:lvl6pPr>
            <a:lvl7pPr lvl="6">
              <a:lnSpc>
                <a:spcPct val="80000"/>
              </a:lnSpc>
              <a:spcBef>
                <a:spcPts val="0"/>
              </a:spcBef>
              <a:spcAft>
                <a:spcPts val="0"/>
              </a:spcAft>
              <a:buSzPts val="3000"/>
              <a:buFont typeface="Inter Medium"/>
              <a:buNone/>
              <a:defRPr>
                <a:latin typeface="Inter Medium"/>
                <a:ea typeface="Inter Medium"/>
                <a:cs typeface="Inter Medium"/>
                <a:sym typeface="Inter Medium"/>
              </a:defRPr>
            </a:lvl7pPr>
            <a:lvl8pPr lvl="7">
              <a:lnSpc>
                <a:spcPct val="80000"/>
              </a:lnSpc>
              <a:spcBef>
                <a:spcPts val="0"/>
              </a:spcBef>
              <a:spcAft>
                <a:spcPts val="0"/>
              </a:spcAft>
              <a:buSzPts val="3000"/>
              <a:buFont typeface="Inter Medium"/>
              <a:buNone/>
              <a:defRPr>
                <a:latin typeface="Inter Medium"/>
                <a:ea typeface="Inter Medium"/>
                <a:cs typeface="Inter Medium"/>
                <a:sym typeface="Inter Medium"/>
              </a:defRPr>
            </a:lvl8pPr>
            <a:lvl9pPr lvl="8">
              <a:lnSpc>
                <a:spcPct val="80000"/>
              </a:lnSpc>
              <a:spcBef>
                <a:spcPts val="0"/>
              </a:spcBef>
              <a:spcAft>
                <a:spcPts val="0"/>
              </a:spcAft>
              <a:buSzPts val="3000"/>
              <a:buFont typeface="Inter Medium"/>
              <a:buNone/>
              <a:defRPr>
                <a:latin typeface="Inter Medium"/>
                <a:ea typeface="Inter Medium"/>
                <a:cs typeface="Inter Medium"/>
                <a:sym typeface="Inter Medium"/>
              </a:defRPr>
            </a:lvl9pPr>
          </a:lstStyle>
          <a:p/>
        </p:txBody>
      </p:sp>
      <p:sp>
        <p:nvSpPr>
          <p:cNvPr id="1334" name="Google Shape;1334;p83"/>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3 Icon + Content">
  <p:cSld name="CUSTOM_1_2_1_1_2_2_1">
    <p:bg>
      <p:bgPr>
        <a:solidFill>
          <a:schemeClr val="dk1"/>
        </a:solidFill>
      </p:bgPr>
    </p:bg>
    <p:spTree>
      <p:nvGrpSpPr>
        <p:cNvPr id="1335" name="Shape 1335"/>
        <p:cNvGrpSpPr/>
        <p:nvPr/>
      </p:nvGrpSpPr>
      <p:grpSpPr>
        <a:xfrm>
          <a:off x="0" y="0"/>
          <a:ext cx="0" cy="0"/>
          <a:chOff x="0" y="0"/>
          <a:chExt cx="0" cy="0"/>
        </a:xfrm>
      </p:grpSpPr>
      <p:sp>
        <p:nvSpPr>
          <p:cNvPr id="1336" name="Google Shape;1336;p84"/>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337" name="Google Shape;1337;p84"/>
          <p:cNvGrpSpPr/>
          <p:nvPr/>
        </p:nvGrpSpPr>
        <p:grpSpPr>
          <a:xfrm>
            <a:off x="457236" y="4663458"/>
            <a:ext cx="548356" cy="124830"/>
            <a:chOff x="1138300" y="2252975"/>
            <a:chExt cx="5334200" cy="1214300"/>
          </a:xfrm>
        </p:grpSpPr>
        <p:sp>
          <p:nvSpPr>
            <p:cNvPr id="1338" name="Google Shape;1338;p84"/>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339" name="Google Shape;1339;p84"/>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340" name="Google Shape;1340;p84"/>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341" name="Google Shape;1341;p84"/>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342" name="Google Shape;1342;p84"/>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343" name="Google Shape;1343;p84"/>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1344" name="Google Shape;1344;p84"/>
          <p:cNvSpPr txBox="1"/>
          <p:nvPr>
            <p:ph type="title"/>
          </p:nvPr>
        </p:nvSpPr>
        <p:spPr>
          <a:xfrm>
            <a:off x="457225" y="457200"/>
            <a:ext cx="8192400" cy="3363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1pPr>
            <a:lvl2pPr lvl="1">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2pPr>
            <a:lvl3pPr lvl="2">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3pPr>
            <a:lvl4pPr lvl="3">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4pPr>
            <a:lvl5pPr lvl="4">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5pPr>
            <a:lvl6pPr lvl="5">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6pPr>
            <a:lvl7pPr lvl="6">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7pPr>
            <a:lvl8pPr lvl="7">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8pPr>
            <a:lvl9pPr lvl="8">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9pPr>
          </a:lstStyle>
          <a:p/>
        </p:txBody>
      </p:sp>
      <p:sp>
        <p:nvSpPr>
          <p:cNvPr id="1345" name="Google Shape;1345;p84"/>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3 Column">
  <p:cSld name="CUSTOM_1_2_1_1_2_4">
    <p:bg>
      <p:bgPr>
        <a:solidFill>
          <a:schemeClr val="lt1"/>
        </a:solidFill>
      </p:bgPr>
    </p:bg>
    <p:spTree>
      <p:nvGrpSpPr>
        <p:cNvPr id="1346" name="Shape 1346"/>
        <p:cNvGrpSpPr/>
        <p:nvPr/>
      </p:nvGrpSpPr>
      <p:grpSpPr>
        <a:xfrm>
          <a:off x="0" y="0"/>
          <a:ext cx="0" cy="0"/>
          <a:chOff x="0" y="0"/>
          <a:chExt cx="0" cy="0"/>
        </a:xfrm>
      </p:grpSpPr>
      <p:sp>
        <p:nvSpPr>
          <p:cNvPr id="1347" name="Google Shape;1347;p85"/>
          <p:cNvSpPr txBox="1"/>
          <p:nvPr>
            <p:ph type="title"/>
          </p:nvPr>
        </p:nvSpPr>
        <p:spPr>
          <a:xfrm>
            <a:off x="457200" y="457200"/>
            <a:ext cx="8229600" cy="3465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Medium"/>
              <a:buNone/>
              <a:defRPr>
                <a:latin typeface="Inter Medium"/>
                <a:ea typeface="Inter Medium"/>
                <a:cs typeface="Inter Medium"/>
                <a:sym typeface="Inter Medium"/>
              </a:defRPr>
            </a:lvl1pPr>
            <a:lvl2pPr lvl="1">
              <a:lnSpc>
                <a:spcPct val="80000"/>
              </a:lnSpc>
              <a:spcBef>
                <a:spcPts val="0"/>
              </a:spcBef>
              <a:spcAft>
                <a:spcPts val="0"/>
              </a:spcAft>
              <a:buSzPts val="3000"/>
              <a:buFont typeface="Inter Medium"/>
              <a:buNone/>
              <a:defRPr>
                <a:latin typeface="Inter Medium"/>
                <a:ea typeface="Inter Medium"/>
                <a:cs typeface="Inter Medium"/>
                <a:sym typeface="Inter Medium"/>
              </a:defRPr>
            </a:lvl2pPr>
            <a:lvl3pPr lvl="2">
              <a:lnSpc>
                <a:spcPct val="80000"/>
              </a:lnSpc>
              <a:spcBef>
                <a:spcPts val="0"/>
              </a:spcBef>
              <a:spcAft>
                <a:spcPts val="0"/>
              </a:spcAft>
              <a:buSzPts val="3000"/>
              <a:buFont typeface="Inter Medium"/>
              <a:buNone/>
              <a:defRPr>
                <a:latin typeface="Inter Medium"/>
                <a:ea typeface="Inter Medium"/>
                <a:cs typeface="Inter Medium"/>
                <a:sym typeface="Inter Medium"/>
              </a:defRPr>
            </a:lvl3pPr>
            <a:lvl4pPr lvl="3">
              <a:lnSpc>
                <a:spcPct val="80000"/>
              </a:lnSpc>
              <a:spcBef>
                <a:spcPts val="0"/>
              </a:spcBef>
              <a:spcAft>
                <a:spcPts val="0"/>
              </a:spcAft>
              <a:buSzPts val="3000"/>
              <a:buFont typeface="Inter Medium"/>
              <a:buNone/>
              <a:defRPr>
                <a:latin typeface="Inter Medium"/>
                <a:ea typeface="Inter Medium"/>
                <a:cs typeface="Inter Medium"/>
                <a:sym typeface="Inter Medium"/>
              </a:defRPr>
            </a:lvl4pPr>
            <a:lvl5pPr lvl="4">
              <a:lnSpc>
                <a:spcPct val="80000"/>
              </a:lnSpc>
              <a:spcBef>
                <a:spcPts val="0"/>
              </a:spcBef>
              <a:spcAft>
                <a:spcPts val="0"/>
              </a:spcAft>
              <a:buSzPts val="3000"/>
              <a:buFont typeface="Inter Medium"/>
              <a:buNone/>
              <a:defRPr>
                <a:latin typeface="Inter Medium"/>
                <a:ea typeface="Inter Medium"/>
                <a:cs typeface="Inter Medium"/>
                <a:sym typeface="Inter Medium"/>
              </a:defRPr>
            </a:lvl5pPr>
            <a:lvl6pPr lvl="5">
              <a:lnSpc>
                <a:spcPct val="80000"/>
              </a:lnSpc>
              <a:spcBef>
                <a:spcPts val="0"/>
              </a:spcBef>
              <a:spcAft>
                <a:spcPts val="0"/>
              </a:spcAft>
              <a:buSzPts val="3000"/>
              <a:buFont typeface="Inter Medium"/>
              <a:buNone/>
              <a:defRPr>
                <a:latin typeface="Inter Medium"/>
                <a:ea typeface="Inter Medium"/>
                <a:cs typeface="Inter Medium"/>
                <a:sym typeface="Inter Medium"/>
              </a:defRPr>
            </a:lvl6pPr>
            <a:lvl7pPr lvl="6">
              <a:lnSpc>
                <a:spcPct val="80000"/>
              </a:lnSpc>
              <a:spcBef>
                <a:spcPts val="0"/>
              </a:spcBef>
              <a:spcAft>
                <a:spcPts val="0"/>
              </a:spcAft>
              <a:buSzPts val="3000"/>
              <a:buFont typeface="Inter Medium"/>
              <a:buNone/>
              <a:defRPr>
                <a:latin typeface="Inter Medium"/>
                <a:ea typeface="Inter Medium"/>
                <a:cs typeface="Inter Medium"/>
                <a:sym typeface="Inter Medium"/>
              </a:defRPr>
            </a:lvl7pPr>
            <a:lvl8pPr lvl="7">
              <a:lnSpc>
                <a:spcPct val="80000"/>
              </a:lnSpc>
              <a:spcBef>
                <a:spcPts val="0"/>
              </a:spcBef>
              <a:spcAft>
                <a:spcPts val="0"/>
              </a:spcAft>
              <a:buSzPts val="3000"/>
              <a:buFont typeface="Inter Medium"/>
              <a:buNone/>
              <a:defRPr>
                <a:latin typeface="Inter Medium"/>
                <a:ea typeface="Inter Medium"/>
                <a:cs typeface="Inter Medium"/>
                <a:sym typeface="Inter Medium"/>
              </a:defRPr>
            </a:lvl8pPr>
            <a:lvl9pPr lvl="8">
              <a:lnSpc>
                <a:spcPct val="80000"/>
              </a:lnSpc>
              <a:spcBef>
                <a:spcPts val="0"/>
              </a:spcBef>
              <a:spcAft>
                <a:spcPts val="0"/>
              </a:spcAft>
              <a:buSzPts val="3000"/>
              <a:buFont typeface="Inter Medium"/>
              <a:buNone/>
              <a:defRPr>
                <a:latin typeface="Inter Medium"/>
                <a:ea typeface="Inter Medium"/>
                <a:cs typeface="Inter Medium"/>
                <a:sym typeface="Inter Medium"/>
              </a:defRPr>
            </a:lvl9pPr>
          </a:lstStyle>
          <a:p/>
        </p:txBody>
      </p:sp>
      <p:sp>
        <p:nvSpPr>
          <p:cNvPr id="1348" name="Google Shape;1348;p85"/>
          <p:cNvSpPr txBox="1"/>
          <p:nvPr>
            <p:ph idx="1" type="body"/>
          </p:nvPr>
        </p:nvSpPr>
        <p:spPr>
          <a:xfrm>
            <a:off x="457200" y="1854948"/>
            <a:ext cx="2360400" cy="18027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349" name="Google Shape;1349;p85"/>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350" name="Google Shape;1350;p85"/>
          <p:cNvGrpSpPr/>
          <p:nvPr/>
        </p:nvGrpSpPr>
        <p:grpSpPr>
          <a:xfrm>
            <a:off x="457236" y="4663458"/>
            <a:ext cx="548356" cy="124830"/>
            <a:chOff x="1138300" y="2252975"/>
            <a:chExt cx="5334200" cy="1214300"/>
          </a:xfrm>
        </p:grpSpPr>
        <p:sp>
          <p:nvSpPr>
            <p:cNvPr id="1351" name="Google Shape;1351;p85"/>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352" name="Google Shape;1352;p85"/>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353" name="Google Shape;1353;p85"/>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354" name="Google Shape;1354;p85"/>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355" name="Google Shape;1355;p85"/>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356" name="Google Shape;1356;p85"/>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1357" name="Google Shape;1357;p85"/>
          <p:cNvSpPr txBox="1"/>
          <p:nvPr>
            <p:ph idx="2" type="title"/>
          </p:nvPr>
        </p:nvSpPr>
        <p:spPr>
          <a:xfrm>
            <a:off x="473592" y="1466913"/>
            <a:ext cx="2344200" cy="287700"/>
          </a:xfrm>
          <a:prstGeom prst="rect">
            <a:avLst/>
          </a:prstGeom>
        </p:spPr>
        <p:txBody>
          <a:bodyPr anchorCtr="0" anchor="t" bIns="0" lIns="0" spcFirstLastPara="1" rIns="0" wrap="square" tIns="0">
            <a:noAutofit/>
          </a:bodyPr>
          <a:lstStyle>
            <a:lvl1pPr lvl="0">
              <a:spcBef>
                <a:spcPts val="0"/>
              </a:spcBef>
              <a:spcAft>
                <a:spcPts val="0"/>
              </a:spcAft>
              <a:buSzPts val="1700"/>
              <a:buFont typeface="Inter SemiBold"/>
              <a:buNone/>
              <a:defRPr sz="1700">
                <a:latin typeface="Inter SemiBold"/>
                <a:ea typeface="Inter SemiBold"/>
                <a:cs typeface="Inter SemiBold"/>
                <a:sym typeface="Inter SemiBold"/>
              </a:defRPr>
            </a:lvl1pPr>
            <a:lvl2pPr lvl="1">
              <a:spcBef>
                <a:spcPts val="0"/>
              </a:spcBef>
              <a:spcAft>
                <a:spcPts val="0"/>
              </a:spcAft>
              <a:buSzPts val="1700"/>
              <a:buFont typeface="Inter SemiBold"/>
              <a:buNone/>
              <a:defRPr sz="1700">
                <a:latin typeface="Inter SemiBold"/>
                <a:ea typeface="Inter SemiBold"/>
                <a:cs typeface="Inter SemiBold"/>
                <a:sym typeface="Inter SemiBold"/>
              </a:defRPr>
            </a:lvl2pPr>
            <a:lvl3pPr lvl="2">
              <a:spcBef>
                <a:spcPts val="0"/>
              </a:spcBef>
              <a:spcAft>
                <a:spcPts val="0"/>
              </a:spcAft>
              <a:buSzPts val="1700"/>
              <a:buFont typeface="Inter SemiBold"/>
              <a:buNone/>
              <a:defRPr sz="1700">
                <a:latin typeface="Inter SemiBold"/>
                <a:ea typeface="Inter SemiBold"/>
                <a:cs typeface="Inter SemiBold"/>
                <a:sym typeface="Inter SemiBold"/>
              </a:defRPr>
            </a:lvl3pPr>
            <a:lvl4pPr lvl="3">
              <a:spcBef>
                <a:spcPts val="0"/>
              </a:spcBef>
              <a:spcAft>
                <a:spcPts val="0"/>
              </a:spcAft>
              <a:buSzPts val="1700"/>
              <a:buFont typeface="Inter SemiBold"/>
              <a:buNone/>
              <a:defRPr sz="1700">
                <a:latin typeface="Inter SemiBold"/>
                <a:ea typeface="Inter SemiBold"/>
                <a:cs typeface="Inter SemiBold"/>
                <a:sym typeface="Inter SemiBold"/>
              </a:defRPr>
            </a:lvl4pPr>
            <a:lvl5pPr lvl="4">
              <a:spcBef>
                <a:spcPts val="0"/>
              </a:spcBef>
              <a:spcAft>
                <a:spcPts val="0"/>
              </a:spcAft>
              <a:buSzPts val="1700"/>
              <a:buFont typeface="Inter SemiBold"/>
              <a:buNone/>
              <a:defRPr sz="1700">
                <a:latin typeface="Inter SemiBold"/>
                <a:ea typeface="Inter SemiBold"/>
                <a:cs typeface="Inter SemiBold"/>
                <a:sym typeface="Inter SemiBold"/>
              </a:defRPr>
            </a:lvl5pPr>
            <a:lvl6pPr lvl="5">
              <a:spcBef>
                <a:spcPts val="0"/>
              </a:spcBef>
              <a:spcAft>
                <a:spcPts val="0"/>
              </a:spcAft>
              <a:buSzPts val="1700"/>
              <a:buFont typeface="Inter SemiBold"/>
              <a:buNone/>
              <a:defRPr sz="1700">
                <a:latin typeface="Inter SemiBold"/>
                <a:ea typeface="Inter SemiBold"/>
                <a:cs typeface="Inter SemiBold"/>
                <a:sym typeface="Inter SemiBold"/>
              </a:defRPr>
            </a:lvl6pPr>
            <a:lvl7pPr lvl="6">
              <a:spcBef>
                <a:spcPts val="0"/>
              </a:spcBef>
              <a:spcAft>
                <a:spcPts val="0"/>
              </a:spcAft>
              <a:buSzPts val="1700"/>
              <a:buFont typeface="Inter SemiBold"/>
              <a:buNone/>
              <a:defRPr sz="1700">
                <a:latin typeface="Inter SemiBold"/>
                <a:ea typeface="Inter SemiBold"/>
                <a:cs typeface="Inter SemiBold"/>
                <a:sym typeface="Inter SemiBold"/>
              </a:defRPr>
            </a:lvl7pPr>
            <a:lvl8pPr lvl="7">
              <a:spcBef>
                <a:spcPts val="0"/>
              </a:spcBef>
              <a:spcAft>
                <a:spcPts val="0"/>
              </a:spcAft>
              <a:buSzPts val="1700"/>
              <a:buFont typeface="Inter SemiBold"/>
              <a:buNone/>
              <a:defRPr sz="1700">
                <a:latin typeface="Inter SemiBold"/>
                <a:ea typeface="Inter SemiBold"/>
                <a:cs typeface="Inter SemiBold"/>
                <a:sym typeface="Inter SemiBold"/>
              </a:defRPr>
            </a:lvl8pPr>
            <a:lvl9pPr lvl="8">
              <a:spcBef>
                <a:spcPts val="0"/>
              </a:spcBef>
              <a:spcAft>
                <a:spcPts val="0"/>
              </a:spcAft>
              <a:buSzPts val="1700"/>
              <a:buFont typeface="Inter SemiBold"/>
              <a:buNone/>
              <a:defRPr sz="1700">
                <a:latin typeface="Inter SemiBold"/>
                <a:ea typeface="Inter SemiBold"/>
                <a:cs typeface="Inter SemiBold"/>
                <a:sym typeface="Inter SemiBold"/>
              </a:defRPr>
            </a:lvl9pPr>
          </a:lstStyle>
          <a:p/>
        </p:txBody>
      </p:sp>
      <p:sp>
        <p:nvSpPr>
          <p:cNvPr id="1358" name="Google Shape;1358;p85"/>
          <p:cNvSpPr txBox="1"/>
          <p:nvPr>
            <p:ph idx="3" type="body"/>
          </p:nvPr>
        </p:nvSpPr>
        <p:spPr>
          <a:xfrm>
            <a:off x="3391700" y="1854948"/>
            <a:ext cx="2360400" cy="18027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359" name="Google Shape;1359;p85"/>
          <p:cNvSpPr txBox="1"/>
          <p:nvPr>
            <p:ph idx="4" type="title"/>
          </p:nvPr>
        </p:nvSpPr>
        <p:spPr>
          <a:xfrm>
            <a:off x="3408092" y="1466913"/>
            <a:ext cx="2344200" cy="287700"/>
          </a:xfrm>
          <a:prstGeom prst="rect">
            <a:avLst/>
          </a:prstGeom>
        </p:spPr>
        <p:txBody>
          <a:bodyPr anchorCtr="0" anchor="t" bIns="0" lIns="0" spcFirstLastPara="1" rIns="0" wrap="square" tIns="0">
            <a:noAutofit/>
          </a:bodyPr>
          <a:lstStyle>
            <a:lvl1pPr lvl="0">
              <a:spcBef>
                <a:spcPts val="0"/>
              </a:spcBef>
              <a:spcAft>
                <a:spcPts val="0"/>
              </a:spcAft>
              <a:buSzPts val="1700"/>
              <a:buFont typeface="Inter SemiBold"/>
              <a:buNone/>
              <a:defRPr sz="1700">
                <a:latin typeface="Inter SemiBold"/>
                <a:ea typeface="Inter SemiBold"/>
                <a:cs typeface="Inter SemiBold"/>
                <a:sym typeface="Inter SemiBold"/>
              </a:defRPr>
            </a:lvl1pPr>
            <a:lvl2pPr lvl="1">
              <a:spcBef>
                <a:spcPts val="0"/>
              </a:spcBef>
              <a:spcAft>
                <a:spcPts val="0"/>
              </a:spcAft>
              <a:buSzPts val="1700"/>
              <a:buFont typeface="Inter SemiBold"/>
              <a:buNone/>
              <a:defRPr sz="1700">
                <a:latin typeface="Inter SemiBold"/>
                <a:ea typeface="Inter SemiBold"/>
                <a:cs typeface="Inter SemiBold"/>
                <a:sym typeface="Inter SemiBold"/>
              </a:defRPr>
            </a:lvl2pPr>
            <a:lvl3pPr lvl="2">
              <a:spcBef>
                <a:spcPts val="0"/>
              </a:spcBef>
              <a:spcAft>
                <a:spcPts val="0"/>
              </a:spcAft>
              <a:buSzPts val="1700"/>
              <a:buFont typeface="Inter SemiBold"/>
              <a:buNone/>
              <a:defRPr sz="1700">
                <a:latin typeface="Inter SemiBold"/>
                <a:ea typeface="Inter SemiBold"/>
                <a:cs typeface="Inter SemiBold"/>
                <a:sym typeface="Inter SemiBold"/>
              </a:defRPr>
            </a:lvl3pPr>
            <a:lvl4pPr lvl="3">
              <a:spcBef>
                <a:spcPts val="0"/>
              </a:spcBef>
              <a:spcAft>
                <a:spcPts val="0"/>
              </a:spcAft>
              <a:buSzPts val="1700"/>
              <a:buFont typeface="Inter SemiBold"/>
              <a:buNone/>
              <a:defRPr sz="1700">
                <a:latin typeface="Inter SemiBold"/>
                <a:ea typeface="Inter SemiBold"/>
                <a:cs typeface="Inter SemiBold"/>
                <a:sym typeface="Inter SemiBold"/>
              </a:defRPr>
            </a:lvl4pPr>
            <a:lvl5pPr lvl="4">
              <a:spcBef>
                <a:spcPts val="0"/>
              </a:spcBef>
              <a:spcAft>
                <a:spcPts val="0"/>
              </a:spcAft>
              <a:buSzPts val="1700"/>
              <a:buFont typeface="Inter SemiBold"/>
              <a:buNone/>
              <a:defRPr sz="1700">
                <a:latin typeface="Inter SemiBold"/>
                <a:ea typeface="Inter SemiBold"/>
                <a:cs typeface="Inter SemiBold"/>
                <a:sym typeface="Inter SemiBold"/>
              </a:defRPr>
            </a:lvl5pPr>
            <a:lvl6pPr lvl="5">
              <a:spcBef>
                <a:spcPts val="0"/>
              </a:spcBef>
              <a:spcAft>
                <a:spcPts val="0"/>
              </a:spcAft>
              <a:buSzPts val="1700"/>
              <a:buFont typeface="Inter SemiBold"/>
              <a:buNone/>
              <a:defRPr sz="1700">
                <a:latin typeface="Inter SemiBold"/>
                <a:ea typeface="Inter SemiBold"/>
                <a:cs typeface="Inter SemiBold"/>
                <a:sym typeface="Inter SemiBold"/>
              </a:defRPr>
            </a:lvl6pPr>
            <a:lvl7pPr lvl="6">
              <a:spcBef>
                <a:spcPts val="0"/>
              </a:spcBef>
              <a:spcAft>
                <a:spcPts val="0"/>
              </a:spcAft>
              <a:buSzPts val="1700"/>
              <a:buFont typeface="Inter SemiBold"/>
              <a:buNone/>
              <a:defRPr sz="1700">
                <a:latin typeface="Inter SemiBold"/>
                <a:ea typeface="Inter SemiBold"/>
                <a:cs typeface="Inter SemiBold"/>
                <a:sym typeface="Inter SemiBold"/>
              </a:defRPr>
            </a:lvl7pPr>
            <a:lvl8pPr lvl="7">
              <a:spcBef>
                <a:spcPts val="0"/>
              </a:spcBef>
              <a:spcAft>
                <a:spcPts val="0"/>
              </a:spcAft>
              <a:buSzPts val="1700"/>
              <a:buFont typeface="Inter SemiBold"/>
              <a:buNone/>
              <a:defRPr sz="1700">
                <a:latin typeface="Inter SemiBold"/>
                <a:ea typeface="Inter SemiBold"/>
                <a:cs typeface="Inter SemiBold"/>
                <a:sym typeface="Inter SemiBold"/>
              </a:defRPr>
            </a:lvl8pPr>
            <a:lvl9pPr lvl="8">
              <a:spcBef>
                <a:spcPts val="0"/>
              </a:spcBef>
              <a:spcAft>
                <a:spcPts val="0"/>
              </a:spcAft>
              <a:buSzPts val="1700"/>
              <a:buFont typeface="Inter SemiBold"/>
              <a:buNone/>
              <a:defRPr sz="1700">
                <a:latin typeface="Inter SemiBold"/>
                <a:ea typeface="Inter SemiBold"/>
                <a:cs typeface="Inter SemiBold"/>
                <a:sym typeface="Inter SemiBold"/>
              </a:defRPr>
            </a:lvl9pPr>
          </a:lstStyle>
          <a:p/>
        </p:txBody>
      </p:sp>
      <p:sp>
        <p:nvSpPr>
          <p:cNvPr id="1360" name="Google Shape;1360;p85"/>
          <p:cNvSpPr txBox="1"/>
          <p:nvPr>
            <p:ph idx="5" type="body"/>
          </p:nvPr>
        </p:nvSpPr>
        <p:spPr>
          <a:xfrm>
            <a:off x="6326200" y="1854948"/>
            <a:ext cx="2360400" cy="18027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361" name="Google Shape;1361;p85"/>
          <p:cNvSpPr txBox="1"/>
          <p:nvPr>
            <p:ph idx="6" type="title"/>
          </p:nvPr>
        </p:nvSpPr>
        <p:spPr>
          <a:xfrm>
            <a:off x="6342592" y="1466913"/>
            <a:ext cx="2344200" cy="287700"/>
          </a:xfrm>
          <a:prstGeom prst="rect">
            <a:avLst/>
          </a:prstGeom>
        </p:spPr>
        <p:txBody>
          <a:bodyPr anchorCtr="0" anchor="t" bIns="0" lIns="0" spcFirstLastPara="1" rIns="0" wrap="square" tIns="0">
            <a:noAutofit/>
          </a:bodyPr>
          <a:lstStyle>
            <a:lvl1pPr lvl="0">
              <a:spcBef>
                <a:spcPts val="0"/>
              </a:spcBef>
              <a:spcAft>
                <a:spcPts val="0"/>
              </a:spcAft>
              <a:buSzPts val="1700"/>
              <a:buFont typeface="Inter SemiBold"/>
              <a:buNone/>
              <a:defRPr sz="1700">
                <a:latin typeface="Inter SemiBold"/>
                <a:ea typeface="Inter SemiBold"/>
                <a:cs typeface="Inter SemiBold"/>
                <a:sym typeface="Inter SemiBold"/>
              </a:defRPr>
            </a:lvl1pPr>
            <a:lvl2pPr lvl="1">
              <a:spcBef>
                <a:spcPts val="0"/>
              </a:spcBef>
              <a:spcAft>
                <a:spcPts val="0"/>
              </a:spcAft>
              <a:buSzPts val="1700"/>
              <a:buFont typeface="Inter SemiBold"/>
              <a:buNone/>
              <a:defRPr sz="1700">
                <a:latin typeface="Inter SemiBold"/>
                <a:ea typeface="Inter SemiBold"/>
                <a:cs typeface="Inter SemiBold"/>
                <a:sym typeface="Inter SemiBold"/>
              </a:defRPr>
            </a:lvl2pPr>
            <a:lvl3pPr lvl="2">
              <a:spcBef>
                <a:spcPts val="0"/>
              </a:spcBef>
              <a:spcAft>
                <a:spcPts val="0"/>
              </a:spcAft>
              <a:buSzPts val="1700"/>
              <a:buFont typeface="Inter SemiBold"/>
              <a:buNone/>
              <a:defRPr sz="1700">
                <a:latin typeface="Inter SemiBold"/>
                <a:ea typeface="Inter SemiBold"/>
                <a:cs typeface="Inter SemiBold"/>
                <a:sym typeface="Inter SemiBold"/>
              </a:defRPr>
            </a:lvl3pPr>
            <a:lvl4pPr lvl="3">
              <a:spcBef>
                <a:spcPts val="0"/>
              </a:spcBef>
              <a:spcAft>
                <a:spcPts val="0"/>
              </a:spcAft>
              <a:buSzPts val="1700"/>
              <a:buFont typeface="Inter SemiBold"/>
              <a:buNone/>
              <a:defRPr sz="1700">
                <a:latin typeface="Inter SemiBold"/>
                <a:ea typeface="Inter SemiBold"/>
                <a:cs typeface="Inter SemiBold"/>
                <a:sym typeface="Inter SemiBold"/>
              </a:defRPr>
            </a:lvl4pPr>
            <a:lvl5pPr lvl="4">
              <a:spcBef>
                <a:spcPts val="0"/>
              </a:spcBef>
              <a:spcAft>
                <a:spcPts val="0"/>
              </a:spcAft>
              <a:buSzPts val="1700"/>
              <a:buFont typeface="Inter SemiBold"/>
              <a:buNone/>
              <a:defRPr sz="1700">
                <a:latin typeface="Inter SemiBold"/>
                <a:ea typeface="Inter SemiBold"/>
                <a:cs typeface="Inter SemiBold"/>
                <a:sym typeface="Inter SemiBold"/>
              </a:defRPr>
            </a:lvl5pPr>
            <a:lvl6pPr lvl="5">
              <a:spcBef>
                <a:spcPts val="0"/>
              </a:spcBef>
              <a:spcAft>
                <a:spcPts val="0"/>
              </a:spcAft>
              <a:buSzPts val="1700"/>
              <a:buFont typeface="Inter SemiBold"/>
              <a:buNone/>
              <a:defRPr sz="1700">
                <a:latin typeface="Inter SemiBold"/>
                <a:ea typeface="Inter SemiBold"/>
                <a:cs typeface="Inter SemiBold"/>
                <a:sym typeface="Inter SemiBold"/>
              </a:defRPr>
            </a:lvl6pPr>
            <a:lvl7pPr lvl="6">
              <a:spcBef>
                <a:spcPts val="0"/>
              </a:spcBef>
              <a:spcAft>
                <a:spcPts val="0"/>
              </a:spcAft>
              <a:buSzPts val="1700"/>
              <a:buFont typeface="Inter SemiBold"/>
              <a:buNone/>
              <a:defRPr sz="1700">
                <a:latin typeface="Inter SemiBold"/>
                <a:ea typeface="Inter SemiBold"/>
                <a:cs typeface="Inter SemiBold"/>
                <a:sym typeface="Inter SemiBold"/>
              </a:defRPr>
            </a:lvl7pPr>
            <a:lvl8pPr lvl="7">
              <a:spcBef>
                <a:spcPts val="0"/>
              </a:spcBef>
              <a:spcAft>
                <a:spcPts val="0"/>
              </a:spcAft>
              <a:buSzPts val="1700"/>
              <a:buFont typeface="Inter SemiBold"/>
              <a:buNone/>
              <a:defRPr sz="1700">
                <a:latin typeface="Inter SemiBold"/>
                <a:ea typeface="Inter SemiBold"/>
                <a:cs typeface="Inter SemiBold"/>
                <a:sym typeface="Inter SemiBold"/>
              </a:defRPr>
            </a:lvl8pPr>
            <a:lvl9pPr lvl="8">
              <a:spcBef>
                <a:spcPts val="0"/>
              </a:spcBef>
              <a:spcAft>
                <a:spcPts val="0"/>
              </a:spcAft>
              <a:buSzPts val="1700"/>
              <a:buFont typeface="Inter SemiBold"/>
              <a:buNone/>
              <a:defRPr sz="1700">
                <a:latin typeface="Inter SemiBold"/>
                <a:ea typeface="Inter SemiBold"/>
                <a:cs typeface="Inter SemiBold"/>
                <a:sym typeface="Inter SemiBold"/>
              </a:defRPr>
            </a:lvl9pPr>
          </a:lstStyle>
          <a:p/>
        </p:txBody>
      </p:sp>
      <p:sp>
        <p:nvSpPr>
          <p:cNvPr id="1362" name="Google Shape;1362;p85"/>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3 Column + Icon">
  <p:cSld name="CUSTOM_1_2_1_1_2_4_1">
    <p:bg>
      <p:bgPr>
        <a:solidFill>
          <a:schemeClr val="lt1"/>
        </a:solidFill>
      </p:bgPr>
    </p:bg>
    <p:spTree>
      <p:nvGrpSpPr>
        <p:cNvPr id="1363" name="Shape 1363"/>
        <p:cNvGrpSpPr/>
        <p:nvPr/>
      </p:nvGrpSpPr>
      <p:grpSpPr>
        <a:xfrm>
          <a:off x="0" y="0"/>
          <a:ext cx="0" cy="0"/>
          <a:chOff x="0" y="0"/>
          <a:chExt cx="0" cy="0"/>
        </a:xfrm>
      </p:grpSpPr>
      <p:sp>
        <p:nvSpPr>
          <p:cNvPr id="1364" name="Google Shape;1364;p86"/>
          <p:cNvSpPr txBox="1"/>
          <p:nvPr>
            <p:ph type="title"/>
          </p:nvPr>
        </p:nvSpPr>
        <p:spPr>
          <a:xfrm>
            <a:off x="457200" y="457200"/>
            <a:ext cx="8229600" cy="3465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Medium"/>
              <a:buNone/>
              <a:defRPr>
                <a:latin typeface="Inter Medium"/>
                <a:ea typeface="Inter Medium"/>
                <a:cs typeface="Inter Medium"/>
                <a:sym typeface="Inter Medium"/>
              </a:defRPr>
            </a:lvl1pPr>
            <a:lvl2pPr lvl="1">
              <a:lnSpc>
                <a:spcPct val="80000"/>
              </a:lnSpc>
              <a:spcBef>
                <a:spcPts val="0"/>
              </a:spcBef>
              <a:spcAft>
                <a:spcPts val="0"/>
              </a:spcAft>
              <a:buSzPts val="3000"/>
              <a:buFont typeface="Inter Medium"/>
              <a:buNone/>
              <a:defRPr>
                <a:latin typeface="Inter Medium"/>
                <a:ea typeface="Inter Medium"/>
                <a:cs typeface="Inter Medium"/>
                <a:sym typeface="Inter Medium"/>
              </a:defRPr>
            </a:lvl2pPr>
            <a:lvl3pPr lvl="2">
              <a:lnSpc>
                <a:spcPct val="80000"/>
              </a:lnSpc>
              <a:spcBef>
                <a:spcPts val="0"/>
              </a:spcBef>
              <a:spcAft>
                <a:spcPts val="0"/>
              </a:spcAft>
              <a:buSzPts val="3000"/>
              <a:buFont typeface="Inter Medium"/>
              <a:buNone/>
              <a:defRPr>
                <a:latin typeface="Inter Medium"/>
                <a:ea typeface="Inter Medium"/>
                <a:cs typeface="Inter Medium"/>
                <a:sym typeface="Inter Medium"/>
              </a:defRPr>
            </a:lvl3pPr>
            <a:lvl4pPr lvl="3">
              <a:lnSpc>
                <a:spcPct val="80000"/>
              </a:lnSpc>
              <a:spcBef>
                <a:spcPts val="0"/>
              </a:spcBef>
              <a:spcAft>
                <a:spcPts val="0"/>
              </a:spcAft>
              <a:buSzPts val="3000"/>
              <a:buFont typeface="Inter Medium"/>
              <a:buNone/>
              <a:defRPr>
                <a:latin typeface="Inter Medium"/>
                <a:ea typeface="Inter Medium"/>
                <a:cs typeface="Inter Medium"/>
                <a:sym typeface="Inter Medium"/>
              </a:defRPr>
            </a:lvl4pPr>
            <a:lvl5pPr lvl="4">
              <a:lnSpc>
                <a:spcPct val="80000"/>
              </a:lnSpc>
              <a:spcBef>
                <a:spcPts val="0"/>
              </a:spcBef>
              <a:spcAft>
                <a:spcPts val="0"/>
              </a:spcAft>
              <a:buSzPts val="3000"/>
              <a:buFont typeface="Inter Medium"/>
              <a:buNone/>
              <a:defRPr>
                <a:latin typeface="Inter Medium"/>
                <a:ea typeface="Inter Medium"/>
                <a:cs typeface="Inter Medium"/>
                <a:sym typeface="Inter Medium"/>
              </a:defRPr>
            </a:lvl5pPr>
            <a:lvl6pPr lvl="5">
              <a:lnSpc>
                <a:spcPct val="80000"/>
              </a:lnSpc>
              <a:spcBef>
                <a:spcPts val="0"/>
              </a:spcBef>
              <a:spcAft>
                <a:spcPts val="0"/>
              </a:spcAft>
              <a:buSzPts val="3000"/>
              <a:buFont typeface="Inter Medium"/>
              <a:buNone/>
              <a:defRPr>
                <a:latin typeface="Inter Medium"/>
                <a:ea typeface="Inter Medium"/>
                <a:cs typeface="Inter Medium"/>
                <a:sym typeface="Inter Medium"/>
              </a:defRPr>
            </a:lvl6pPr>
            <a:lvl7pPr lvl="6">
              <a:lnSpc>
                <a:spcPct val="80000"/>
              </a:lnSpc>
              <a:spcBef>
                <a:spcPts val="0"/>
              </a:spcBef>
              <a:spcAft>
                <a:spcPts val="0"/>
              </a:spcAft>
              <a:buSzPts val="3000"/>
              <a:buFont typeface="Inter Medium"/>
              <a:buNone/>
              <a:defRPr>
                <a:latin typeface="Inter Medium"/>
                <a:ea typeface="Inter Medium"/>
                <a:cs typeface="Inter Medium"/>
                <a:sym typeface="Inter Medium"/>
              </a:defRPr>
            </a:lvl7pPr>
            <a:lvl8pPr lvl="7">
              <a:lnSpc>
                <a:spcPct val="80000"/>
              </a:lnSpc>
              <a:spcBef>
                <a:spcPts val="0"/>
              </a:spcBef>
              <a:spcAft>
                <a:spcPts val="0"/>
              </a:spcAft>
              <a:buSzPts val="3000"/>
              <a:buFont typeface="Inter Medium"/>
              <a:buNone/>
              <a:defRPr>
                <a:latin typeface="Inter Medium"/>
                <a:ea typeface="Inter Medium"/>
                <a:cs typeface="Inter Medium"/>
                <a:sym typeface="Inter Medium"/>
              </a:defRPr>
            </a:lvl8pPr>
            <a:lvl9pPr lvl="8">
              <a:lnSpc>
                <a:spcPct val="80000"/>
              </a:lnSpc>
              <a:spcBef>
                <a:spcPts val="0"/>
              </a:spcBef>
              <a:spcAft>
                <a:spcPts val="0"/>
              </a:spcAft>
              <a:buSzPts val="3000"/>
              <a:buFont typeface="Inter Medium"/>
              <a:buNone/>
              <a:defRPr>
                <a:latin typeface="Inter Medium"/>
                <a:ea typeface="Inter Medium"/>
                <a:cs typeface="Inter Medium"/>
                <a:sym typeface="Inter Medium"/>
              </a:defRPr>
            </a:lvl9pPr>
          </a:lstStyle>
          <a:p/>
        </p:txBody>
      </p:sp>
      <p:sp>
        <p:nvSpPr>
          <p:cNvPr id="1365" name="Google Shape;1365;p86"/>
          <p:cNvSpPr txBox="1"/>
          <p:nvPr>
            <p:ph idx="1" type="body"/>
          </p:nvPr>
        </p:nvSpPr>
        <p:spPr>
          <a:xfrm>
            <a:off x="457200" y="2691725"/>
            <a:ext cx="2360400" cy="14688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366" name="Google Shape;1366;p86"/>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367" name="Google Shape;1367;p86"/>
          <p:cNvGrpSpPr/>
          <p:nvPr/>
        </p:nvGrpSpPr>
        <p:grpSpPr>
          <a:xfrm>
            <a:off x="457236" y="4663458"/>
            <a:ext cx="548356" cy="124830"/>
            <a:chOff x="1138300" y="2252975"/>
            <a:chExt cx="5334200" cy="1214300"/>
          </a:xfrm>
        </p:grpSpPr>
        <p:sp>
          <p:nvSpPr>
            <p:cNvPr id="1368" name="Google Shape;1368;p86"/>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369" name="Google Shape;1369;p86"/>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370" name="Google Shape;1370;p86"/>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371" name="Google Shape;1371;p86"/>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372" name="Google Shape;1372;p86"/>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373" name="Google Shape;1373;p86"/>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1374" name="Google Shape;1374;p86"/>
          <p:cNvSpPr txBox="1"/>
          <p:nvPr>
            <p:ph idx="2" type="title"/>
          </p:nvPr>
        </p:nvSpPr>
        <p:spPr>
          <a:xfrm>
            <a:off x="473592" y="2272613"/>
            <a:ext cx="2344200" cy="287700"/>
          </a:xfrm>
          <a:prstGeom prst="rect">
            <a:avLst/>
          </a:prstGeom>
        </p:spPr>
        <p:txBody>
          <a:bodyPr anchorCtr="0" anchor="t" bIns="0" lIns="0" spcFirstLastPara="1" rIns="0" wrap="square" tIns="0">
            <a:noAutofit/>
          </a:bodyPr>
          <a:lstStyle>
            <a:lvl1pPr lvl="0">
              <a:spcBef>
                <a:spcPts val="0"/>
              </a:spcBef>
              <a:spcAft>
                <a:spcPts val="0"/>
              </a:spcAft>
              <a:buSzPts val="1600"/>
              <a:buFont typeface="Inter SemiBold"/>
              <a:buNone/>
              <a:defRPr sz="1600">
                <a:latin typeface="Inter SemiBold"/>
                <a:ea typeface="Inter SemiBold"/>
                <a:cs typeface="Inter SemiBold"/>
                <a:sym typeface="Inter SemiBold"/>
              </a:defRPr>
            </a:lvl1pPr>
            <a:lvl2pPr lvl="1">
              <a:spcBef>
                <a:spcPts val="0"/>
              </a:spcBef>
              <a:spcAft>
                <a:spcPts val="0"/>
              </a:spcAft>
              <a:buSzPts val="1600"/>
              <a:buFont typeface="Inter SemiBold"/>
              <a:buNone/>
              <a:defRPr sz="1600">
                <a:latin typeface="Inter SemiBold"/>
                <a:ea typeface="Inter SemiBold"/>
                <a:cs typeface="Inter SemiBold"/>
                <a:sym typeface="Inter SemiBold"/>
              </a:defRPr>
            </a:lvl2pPr>
            <a:lvl3pPr lvl="2">
              <a:spcBef>
                <a:spcPts val="0"/>
              </a:spcBef>
              <a:spcAft>
                <a:spcPts val="0"/>
              </a:spcAft>
              <a:buSzPts val="1600"/>
              <a:buFont typeface="Inter SemiBold"/>
              <a:buNone/>
              <a:defRPr sz="1600">
                <a:latin typeface="Inter SemiBold"/>
                <a:ea typeface="Inter SemiBold"/>
                <a:cs typeface="Inter SemiBold"/>
                <a:sym typeface="Inter SemiBold"/>
              </a:defRPr>
            </a:lvl3pPr>
            <a:lvl4pPr lvl="3">
              <a:spcBef>
                <a:spcPts val="0"/>
              </a:spcBef>
              <a:spcAft>
                <a:spcPts val="0"/>
              </a:spcAft>
              <a:buSzPts val="1600"/>
              <a:buFont typeface="Inter SemiBold"/>
              <a:buNone/>
              <a:defRPr sz="1600">
                <a:latin typeface="Inter SemiBold"/>
                <a:ea typeface="Inter SemiBold"/>
                <a:cs typeface="Inter SemiBold"/>
                <a:sym typeface="Inter SemiBold"/>
              </a:defRPr>
            </a:lvl4pPr>
            <a:lvl5pPr lvl="4">
              <a:spcBef>
                <a:spcPts val="0"/>
              </a:spcBef>
              <a:spcAft>
                <a:spcPts val="0"/>
              </a:spcAft>
              <a:buSzPts val="1600"/>
              <a:buFont typeface="Inter SemiBold"/>
              <a:buNone/>
              <a:defRPr sz="1600">
                <a:latin typeface="Inter SemiBold"/>
                <a:ea typeface="Inter SemiBold"/>
                <a:cs typeface="Inter SemiBold"/>
                <a:sym typeface="Inter SemiBold"/>
              </a:defRPr>
            </a:lvl5pPr>
            <a:lvl6pPr lvl="5">
              <a:spcBef>
                <a:spcPts val="0"/>
              </a:spcBef>
              <a:spcAft>
                <a:spcPts val="0"/>
              </a:spcAft>
              <a:buSzPts val="1600"/>
              <a:buFont typeface="Inter SemiBold"/>
              <a:buNone/>
              <a:defRPr sz="1600">
                <a:latin typeface="Inter SemiBold"/>
                <a:ea typeface="Inter SemiBold"/>
                <a:cs typeface="Inter SemiBold"/>
                <a:sym typeface="Inter SemiBold"/>
              </a:defRPr>
            </a:lvl6pPr>
            <a:lvl7pPr lvl="6">
              <a:spcBef>
                <a:spcPts val="0"/>
              </a:spcBef>
              <a:spcAft>
                <a:spcPts val="0"/>
              </a:spcAft>
              <a:buSzPts val="1600"/>
              <a:buFont typeface="Inter SemiBold"/>
              <a:buNone/>
              <a:defRPr sz="1600">
                <a:latin typeface="Inter SemiBold"/>
                <a:ea typeface="Inter SemiBold"/>
                <a:cs typeface="Inter SemiBold"/>
                <a:sym typeface="Inter SemiBold"/>
              </a:defRPr>
            </a:lvl7pPr>
            <a:lvl8pPr lvl="7">
              <a:spcBef>
                <a:spcPts val="0"/>
              </a:spcBef>
              <a:spcAft>
                <a:spcPts val="0"/>
              </a:spcAft>
              <a:buSzPts val="1600"/>
              <a:buFont typeface="Inter SemiBold"/>
              <a:buNone/>
              <a:defRPr sz="1600">
                <a:latin typeface="Inter SemiBold"/>
                <a:ea typeface="Inter SemiBold"/>
                <a:cs typeface="Inter SemiBold"/>
                <a:sym typeface="Inter SemiBold"/>
              </a:defRPr>
            </a:lvl8pPr>
            <a:lvl9pPr lvl="8">
              <a:spcBef>
                <a:spcPts val="0"/>
              </a:spcBef>
              <a:spcAft>
                <a:spcPts val="0"/>
              </a:spcAft>
              <a:buSzPts val="1600"/>
              <a:buFont typeface="Inter SemiBold"/>
              <a:buNone/>
              <a:defRPr sz="1600">
                <a:latin typeface="Inter SemiBold"/>
                <a:ea typeface="Inter SemiBold"/>
                <a:cs typeface="Inter SemiBold"/>
                <a:sym typeface="Inter SemiBold"/>
              </a:defRPr>
            </a:lvl9pPr>
          </a:lstStyle>
          <a:p/>
        </p:txBody>
      </p:sp>
      <p:sp>
        <p:nvSpPr>
          <p:cNvPr id="1375" name="Google Shape;1375;p86"/>
          <p:cNvSpPr txBox="1"/>
          <p:nvPr>
            <p:ph idx="3" type="body"/>
          </p:nvPr>
        </p:nvSpPr>
        <p:spPr>
          <a:xfrm>
            <a:off x="3391700" y="2691725"/>
            <a:ext cx="2360400" cy="14688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376" name="Google Shape;1376;p86"/>
          <p:cNvSpPr txBox="1"/>
          <p:nvPr>
            <p:ph idx="4" type="title"/>
          </p:nvPr>
        </p:nvSpPr>
        <p:spPr>
          <a:xfrm>
            <a:off x="3408092" y="2272613"/>
            <a:ext cx="2344200" cy="287700"/>
          </a:xfrm>
          <a:prstGeom prst="rect">
            <a:avLst/>
          </a:prstGeom>
        </p:spPr>
        <p:txBody>
          <a:bodyPr anchorCtr="0" anchor="t" bIns="0" lIns="0" spcFirstLastPara="1" rIns="0" wrap="square" tIns="0">
            <a:noAutofit/>
          </a:bodyPr>
          <a:lstStyle>
            <a:lvl1pPr lvl="0">
              <a:spcBef>
                <a:spcPts val="0"/>
              </a:spcBef>
              <a:spcAft>
                <a:spcPts val="0"/>
              </a:spcAft>
              <a:buSzPts val="1600"/>
              <a:buFont typeface="Inter SemiBold"/>
              <a:buNone/>
              <a:defRPr sz="1600">
                <a:latin typeface="Inter SemiBold"/>
                <a:ea typeface="Inter SemiBold"/>
                <a:cs typeface="Inter SemiBold"/>
                <a:sym typeface="Inter SemiBold"/>
              </a:defRPr>
            </a:lvl1pPr>
            <a:lvl2pPr lvl="1">
              <a:spcBef>
                <a:spcPts val="0"/>
              </a:spcBef>
              <a:spcAft>
                <a:spcPts val="0"/>
              </a:spcAft>
              <a:buSzPts val="1600"/>
              <a:buFont typeface="Inter SemiBold"/>
              <a:buNone/>
              <a:defRPr sz="1600">
                <a:latin typeface="Inter SemiBold"/>
                <a:ea typeface="Inter SemiBold"/>
                <a:cs typeface="Inter SemiBold"/>
                <a:sym typeface="Inter SemiBold"/>
              </a:defRPr>
            </a:lvl2pPr>
            <a:lvl3pPr lvl="2">
              <a:spcBef>
                <a:spcPts val="0"/>
              </a:spcBef>
              <a:spcAft>
                <a:spcPts val="0"/>
              </a:spcAft>
              <a:buSzPts val="1600"/>
              <a:buFont typeface="Inter SemiBold"/>
              <a:buNone/>
              <a:defRPr sz="1600">
                <a:latin typeface="Inter SemiBold"/>
                <a:ea typeface="Inter SemiBold"/>
                <a:cs typeface="Inter SemiBold"/>
                <a:sym typeface="Inter SemiBold"/>
              </a:defRPr>
            </a:lvl3pPr>
            <a:lvl4pPr lvl="3">
              <a:spcBef>
                <a:spcPts val="0"/>
              </a:spcBef>
              <a:spcAft>
                <a:spcPts val="0"/>
              </a:spcAft>
              <a:buSzPts val="1600"/>
              <a:buFont typeface="Inter SemiBold"/>
              <a:buNone/>
              <a:defRPr sz="1600">
                <a:latin typeface="Inter SemiBold"/>
                <a:ea typeface="Inter SemiBold"/>
                <a:cs typeface="Inter SemiBold"/>
                <a:sym typeface="Inter SemiBold"/>
              </a:defRPr>
            </a:lvl4pPr>
            <a:lvl5pPr lvl="4">
              <a:spcBef>
                <a:spcPts val="0"/>
              </a:spcBef>
              <a:spcAft>
                <a:spcPts val="0"/>
              </a:spcAft>
              <a:buSzPts val="1600"/>
              <a:buFont typeface="Inter SemiBold"/>
              <a:buNone/>
              <a:defRPr sz="1600">
                <a:latin typeface="Inter SemiBold"/>
                <a:ea typeface="Inter SemiBold"/>
                <a:cs typeface="Inter SemiBold"/>
                <a:sym typeface="Inter SemiBold"/>
              </a:defRPr>
            </a:lvl5pPr>
            <a:lvl6pPr lvl="5">
              <a:spcBef>
                <a:spcPts val="0"/>
              </a:spcBef>
              <a:spcAft>
                <a:spcPts val="0"/>
              </a:spcAft>
              <a:buSzPts val="1600"/>
              <a:buFont typeface="Inter SemiBold"/>
              <a:buNone/>
              <a:defRPr sz="1600">
                <a:latin typeface="Inter SemiBold"/>
                <a:ea typeface="Inter SemiBold"/>
                <a:cs typeface="Inter SemiBold"/>
                <a:sym typeface="Inter SemiBold"/>
              </a:defRPr>
            </a:lvl6pPr>
            <a:lvl7pPr lvl="6">
              <a:spcBef>
                <a:spcPts val="0"/>
              </a:spcBef>
              <a:spcAft>
                <a:spcPts val="0"/>
              </a:spcAft>
              <a:buSzPts val="1600"/>
              <a:buFont typeface="Inter SemiBold"/>
              <a:buNone/>
              <a:defRPr sz="1600">
                <a:latin typeface="Inter SemiBold"/>
                <a:ea typeface="Inter SemiBold"/>
                <a:cs typeface="Inter SemiBold"/>
                <a:sym typeface="Inter SemiBold"/>
              </a:defRPr>
            </a:lvl7pPr>
            <a:lvl8pPr lvl="7">
              <a:spcBef>
                <a:spcPts val="0"/>
              </a:spcBef>
              <a:spcAft>
                <a:spcPts val="0"/>
              </a:spcAft>
              <a:buSzPts val="1600"/>
              <a:buFont typeface="Inter SemiBold"/>
              <a:buNone/>
              <a:defRPr sz="1600">
                <a:latin typeface="Inter SemiBold"/>
                <a:ea typeface="Inter SemiBold"/>
                <a:cs typeface="Inter SemiBold"/>
                <a:sym typeface="Inter SemiBold"/>
              </a:defRPr>
            </a:lvl8pPr>
            <a:lvl9pPr lvl="8">
              <a:spcBef>
                <a:spcPts val="0"/>
              </a:spcBef>
              <a:spcAft>
                <a:spcPts val="0"/>
              </a:spcAft>
              <a:buSzPts val="1600"/>
              <a:buFont typeface="Inter SemiBold"/>
              <a:buNone/>
              <a:defRPr sz="1600">
                <a:latin typeface="Inter SemiBold"/>
                <a:ea typeface="Inter SemiBold"/>
                <a:cs typeface="Inter SemiBold"/>
                <a:sym typeface="Inter SemiBold"/>
              </a:defRPr>
            </a:lvl9pPr>
          </a:lstStyle>
          <a:p/>
        </p:txBody>
      </p:sp>
      <p:sp>
        <p:nvSpPr>
          <p:cNvPr id="1377" name="Google Shape;1377;p86"/>
          <p:cNvSpPr txBox="1"/>
          <p:nvPr>
            <p:ph idx="5" type="body"/>
          </p:nvPr>
        </p:nvSpPr>
        <p:spPr>
          <a:xfrm>
            <a:off x="6326200" y="2691725"/>
            <a:ext cx="2360400" cy="14688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378" name="Google Shape;1378;p86"/>
          <p:cNvSpPr txBox="1"/>
          <p:nvPr>
            <p:ph idx="6" type="title"/>
          </p:nvPr>
        </p:nvSpPr>
        <p:spPr>
          <a:xfrm>
            <a:off x="6342592" y="2272613"/>
            <a:ext cx="2344200" cy="287700"/>
          </a:xfrm>
          <a:prstGeom prst="rect">
            <a:avLst/>
          </a:prstGeom>
        </p:spPr>
        <p:txBody>
          <a:bodyPr anchorCtr="0" anchor="t" bIns="0" lIns="0" spcFirstLastPara="1" rIns="0" wrap="square" tIns="0">
            <a:noAutofit/>
          </a:bodyPr>
          <a:lstStyle>
            <a:lvl1pPr lvl="0">
              <a:spcBef>
                <a:spcPts val="0"/>
              </a:spcBef>
              <a:spcAft>
                <a:spcPts val="0"/>
              </a:spcAft>
              <a:buSzPts val="1600"/>
              <a:buFont typeface="Inter SemiBold"/>
              <a:buNone/>
              <a:defRPr sz="1600">
                <a:latin typeface="Inter SemiBold"/>
                <a:ea typeface="Inter SemiBold"/>
                <a:cs typeface="Inter SemiBold"/>
                <a:sym typeface="Inter SemiBold"/>
              </a:defRPr>
            </a:lvl1pPr>
            <a:lvl2pPr lvl="1">
              <a:spcBef>
                <a:spcPts val="0"/>
              </a:spcBef>
              <a:spcAft>
                <a:spcPts val="0"/>
              </a:spcAft>
              <a:buSzPts val="1600"/>
              <a:buFont typeface="Inter SemiBold"/>
              <a:buNone/>
              <a:defRPr sz="1600">
                <a:latin typeface="Inter SemiBold"/>
                <a:ea typeface="Inter SemiBold"/>
                <a:cs typeface="Inter SemiBold"/>
                <a:sym typeface="Inter SemiBold"/>
              </a:defRPr>
            </a:lvl2pPr>
            <a:lvl3pPr lvl="2">
              <a:spcBef>
                <a:spcPts val="0"/>
              </a:spcBef>
              <a:spcAft>
                <a:spcPts val="0"/>
              </a:spcAft>
              <a:buSzPts val="1600"/>
              <a:buFont typeface="Inter SemiBold"/>
              <a:buNone/>
              <a:defRPr sz="1600">
                <a:latin typeface="Inter SemiBold"/>
                <a:ea typeface="Inter SemiBold"/>
                <a:cs typeface="Inter SemiBold"/>
                <a:sym typeface="Inter SemiBold"/>
              </a:defRPr>
            </a:lvl3pPr>
            <a:lvl4pPr lvl="3">
              <a:spcBef>
                <a:spcPts val="0"/>
              </a:spcBef>
              <a:spcAft>
                <a:spcPts val="0"/>
              </a:spcAft>
              <a:buSzPts val="1600"/>
              <a:buFont typeface="Inter SemiBold"/>
              <a:buNone/>
              <a:defRPr sz="1600">
                <a:latin typeface="Inter SemiBold"/>
                <a:ea typeface="Inter SemiBold"/>
                <a:cs typeface="Inter SemiBold"/>
                <a:sym typeface="Inter SemiBold"/>
              </a:defRPr>
            </a:lvl4pPr>
            <a:lvl5pPr lvl="4">
              <a:spcBef>
                <a:spcPts val="0"/>
              </a:spcBef>
              <a:spcAft>
                <a:spcPts val="0"/>
              </a:spcAft>
              <a:buSzPts val="1600"/>
              <a:buFont typeface="Inter SemiBold"/>
              <a:buNone/>
              <a:defRPr sz="1600">
                <a:latin typeface="Inter SemiBold"/>
                <a:ea typeface="Inter SemiBold"/>
                <a:cs typeface="Inter SemiBold"/>
                <a:sym typeface="Inter SemiBold"/>
              </a:defRPr>
            </a:lvl5pPr>
            <a:lvl6pPr lvl="5">
              <a:spcBef>
                <a:spcPts val="0"/>
              </a:spcBef>
              <a:spcAft>
                <a:spcPts val="0"/>
              </a:spcAft>
              <a:buSzPts val="1600"/>
              <a:buFont typeface="Inter SemiBold"/>
              <a:buNone/>
              <a:defRPr sz="1600">
                <a:latin typeface="Inter SemiBold"/>
                <a:ea typeface="Inter SemiBold"/>
                <a:cs typeface="Inter SemiBold"/>
                <a:sym typeface="Inter SemiBold"/>
              </a:defRPr>
            </a:lvl6pPr>
            <a:lvl7pPr lvl="6">
              <a:spcBef>
                <a:spcPts val="0"/>
              </a:spcBef>
              <a:spcAft>
                <a:spcPts val="0"/>
              </a:spcAft>
              <a:buSzPts val="1600"/>
              <a:buFont typeface="Inter SemiBold"/>
              <a:buNone/>
              <a:defRPr sz="1600">
                <a:latin typeface="Inter SemiBold"/>
                <a:ea typeface="Inter SemiBold"/>
                <a:cs typeface="Inter SemiBold"/>
                <a:sym typeface="Inter SemiBold"/>
              </a:defRPr>
            </a:lvl7pPr>
            <a:lvl8pPr lvl="7">
              <a:spcBef>
                <a:spcPts val="0"/>
              </a:spcBef>
              <a:spcAft>
                <a:spcPts val="0"/>
              </a:spcAft>
              <a:buSzPts val="1600"/>
              <a:buFont typeface="Inter SemiBold"/>
              <a:buNone/>
              <a:defRPr sz="1600">
                <a:latin typeface="Inter SemiBold"/>
                <a:ea typeface="Inter SemiBold"/>
                <a:cs typeface="Inter SemiBold"/>
                <a:sym typeface="Inter SemiBold"/>
              </a:defRPr>
            </a:lvl8pPr>
            <a:lvl9pPr lvl="8">
              <a:spcBef>
                <a:spcPts val="0"/>
              </a:spcBef>
              <a:spcAft>
                <a:spcPts val="0"/>
              </a:spcAft>
              <a:buSzPts val="1600"/>
              <a:buFont typeface="Inter SemiBold"/>
              <a:buNone/>
              <a:defRPr sz="1600">
                <a:latin typeface="Inter SemiBold"/>
                <a:ea typeface="Inter SemiBold"/>
                <a:cs typeface="Inter SemiBold"/>
                <a:sym typeface="Inter SemiBold"/>
              </a:defRPr>
            </a:lvl9pPr>
          </a:lstStyle>
          <a:p/>
        </p:txBody>
      </p:sp>
      <p:sp>
        <p:nvSpPr>
          <p:cNvPr id="1379" name="Google Shape;1379;p86"/>
          <p:cNvSpPr/>
          <p:nvPr>
            <p:ph idx="7" type="pic"/>
          </p:nvPr>
        </p:nvSpPr>
        <p:spPr>
          <a:xfrm>
            <a:off x="473600" y="1752300"/>
            <a:ext cx="388800" cy="388800"/>
          </a:xfrm>
          <a:prstGeom prst="ellipse">
            <a:avLst/>
          </a:prstGeom>
          <a:noFill/>
          <a:ln>
            <a:noFill/>
          </a:ln>
        </p:spPr>
      </p:sp>
      <p:sp>
        <p:nvSpPr>
          <p:cNvPr id="1380" name="Google Shape;1380;p86"/>
          <p:cNvSpPr/>
          <p:nvPr>
            <p:ph idx="8" type="pic"/>
          </p:nvPr>
        </p:nvSpPr>
        <p:spPr>
          <a:xfrm>
            <a:off x="3408100" y="1752300"/>
            <a:ext cx="388800" cy="388800"/>
          </a:xfrm>
          <a:prstGeom prst="ellipse">
            <a:avLst/>
          </a:prstGeom>
          <a:noFill/>
          <a:ln>
            <a:noFill/>
          </a:ln>
        </p:spPr>
      </p:sp>
      <p:sp>
        <p:nvSpPr>
          <p:cNvPr id="1381" name="Google Shape;1381;p86"/>
          <p:cNvSpPr/>
          <p:nvPr>
            <p:ph idx="9" type="pic"/>
          </p:nvPr>
        </p:nvSpPr>
        <p:spPr>
          <a:xfrm>
            <a:off x="6342600" y="1752300"/>
            <a:ext cx="388800" cy="388800"/>
          </a:xfrm>
          <a:prstGeom prst="ellipse">
            <a:avLst/>
          </a:prstGeom>
          <a:noFill/>
          <a:ln>
            <a:noFill/>
          </a:ln>
        </p:spPr>
      </p:sp>
      <p:sp>
        <p:nvSpPr>
          <p:cNvPr id="1382" name="Google Shape;1382;p86"/>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4 Column + Icon">
  <p:cSld name="CUSTOM_1_2_1_1_2_4_1_1">
    <p:bg>
      <p:bgPr>
        <a:solidFill>
          <a:schemeClr val="lt1"/>
        </a:solidFill>
      </p:bgPr>
    </p:bg>
    <p:spTree>
      <p:nvGrpSpPr>
        <p:cNvPr id="1383" name="Shape 1383"/>
        <p:cNvGrpSpPr/>
        <p:nvPr/>
      </p:nvGrpSpPr>
      <p:grpSpPr>
        <a:xfrm>
          <a:off x="0" y="0"/>
          <a:ext cx="0" cy="0"/>
          <a:chOff x="0" y="0"/>
          <a:chExt cx="0" cy="0"/>
        </a:xfrm>
      </p:grpSpPr>
      <p:sp>
        <p:nvSpPr>
          <p:cNvPr id="1384" name="Google Shape;1384;p87"/>
          <p:cNvSpPr txBox="1"/>
          <p:nvPr>
            <p:ph type="title"/>
          </p:nvPr>
        </p:nvSpPr>
        <p:spPr>
          <a:xfrm>
            <a:off x="457200" y="457200"/>
            <a:ext cx="8229600" cy="3465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Medium"/>
              <a:buNone/>
              <a:defRPr>
                <a:latin typeface="Inter Medium"/>
                <a:ea typeface="Inter Medium"/>
                <a:cs typeface="Inter Medium"/>
                <a:sym typeface="Inter Medium"/>
              </a:defRPr>
            </a:lvl1pPr>
            <a:lvl2pPr lvl="1">
              <a:lnSpc>
                <a:spcPct val="80000"/>
              </a:lnSpc>
              <a:spcBef>
                <a:spcPts val="0"/>
              </a:spcBef>
              <a:spcAft>
                <a:spcPts val="0"/>
              </a:spcAft>
              <a:buSzPts val="3000"/>
              <a:buFont typeface="Inter Medium"/>
              <a:buNone/>
              <a:defRPr>
                <a:latin typeface="Inter Medium"/>
                <a:ea typeface="Inter Medium"/>
                <a:cs typeface="Inter Medium"/>
                <a:sym typeface="Inter Medium"/>
              </a:defRPr>
            </a:lvl2pPr>
            <a:lvl3pPr lvl="2">
              <a:lnSpc>
                <a:spcPct val="80000"/>
              </a:lnSpc>
              <a:spcBef>
                <a:spcPts val="0"/>
              </a:spcBef>
              <a:spcAft>
                <a:spcPts val="0"/>
              </a:spcAft>
              <a:buSzPts val="3000"/>
              <a:buFont typeface="Inter Medium"/>
              <a:buNone/>
              <a:defRPr>
                <a:latin typeface="Inter Medium"/>
                <a:ea typeface="Inter Medium"/>
                <a:cs typeface="Inter Medium"/>
                <a:sym typeface="Inter Medium"/>
              </a:defRPr>
            </a:lvl3pPr>
            <a:lvl4pPr lvl="3">
              <a:lnSpc>
                <a:spcPct val="80000"/>
              </a:lnSpc>
              <a:spcBef>
                <a:spcPts val="0"/>
              </a:spcBef>
              <a:spcAft>
                <a:spcPts val="0"/>
              </a:spcAft>
              <a:buSzPts val="3000"/>
              <a:buFont typeface="Inter Medium"/>
              <a:buNone/>
              <a:defRPr>
                <a:latin typeface="Inter Medium"/>
                <a:ea typeface="Inter Medium"/>
                <a:cs typeface="Inter Medium"/>
                <a:sym typeface="Inter Medium"/>
              </a:defRPr>
            </a:lvl4pPr>
            <a:lvl5pPr lvl="4">
              <a:lnSpc>
                <a:spcPct val="80000"/>
              </a:lnSpc>
              <a:spcBef>
                <a:spcPts val="0"/>
              </a:spcBef>
              <a:spcAft>
                <a:spcPts val="0"/>
              </a:spcAft>
              <a:buSzPts val="3000"/>
              <a:buFont typeface="Inter Medium"/>
              <a:buNone/>
              <a:defRPr>
                <a:latin typeface="Inter Medium"/>
                <a:ea typeface="Inter Medium"/>
                <a:cs typeface="Inter Medium"/>
                <a:sym typeface="Inter Medium"/>
              </a:defRPr>
            </a:lvl5pPr>
            <a:lvl6pPr lvl="5">
              <a:lnSpc>
                <a:spcPct val="80000"/>
              </a:lnSpc>
              <a:spcBef>
                <a:spcPts val="0"/>
              </a:spcBef>
              <a:spcAft>
                <a:spcPts val="0"/>
              </a:spcAft>
              <a:buSzPts val="3000"/>
              <a:buFont typeface="Inter Medium"/>
              <a:buNone/>
              <a:defRPr>
                <a:latin typeface="Inter Medium"/>
                <a:ea typeface="Inter Medium"/>
                <a:cs typeface="Inter Medium"/>
                <a:sym typeface="Inter Medium"/>
              </a:defRPr>
            </a:lvl6pPr>
            <a:lvl7pPr lvl="6">
              <a:lnSpc>
                <a:spcPct val="80000"/>
              </a:lnSpc>
              <a:spcBef>
                <a:spcPts val="0"/>
              </a:spcBef>
              <a:spcAft>
                <a:spcPts val="0"/>
              </a:spcAft>
              <a:buSzPts val="3000"/>
              <a:buFont typeface="Inter Medium"/>
              <a:buNone/>
              <a:defRPr>
                <a:latin typeface="Inter Medium"/>
                <a:ea typeface="Inter Medium"/>
                <a:cs typeface="Inter Medium"/>
                <a:sym typeface="Inter Medium"/>
              </a:defRPr>
            </a:lvl7pPr>
            <a:lvl8pPr lvl="7">
              <a:lnSpc>
                <a:spcPct val="80000"/>
              </a:lnSpc>
              <a:spcBef>
                <a:spcPts val="0"/>
              </a:spcBef>
              <a:spcAft>
                <a:spcPts val="0"/>
              </a:spcAft>
              <a:buSzPts val="3000"/>
              <a:buFont typeface="Inter Medium"/>
              <a:buNone/>
              <a:defRPr>
                <a:latin typeface="Inter Medium"/>
                <a:ea typeface="Inter Medium"/>
                <a:cs typeface="Inter Medium"/>
                <a:sym typeface="Inter Medium"/>
              </a:defRPr>
            </a:lvl8pPr>
            <a:lvl9pPr lvl="8">
              <a:lnSpc>
                <a:spcPct val="80000"/>
              </a:lnSpc>
              <a:spcBef>
                <a:spcPts val="0"/>
              </a:spcBef>
              <a:spcAft>
                <a:spcPts val="0"/>
              </a:spcAft>
              <a:buSzPts val="3000"/>
              <a:buFont typeface="Inter Medium"/>
              <a:buNone/>
              <a:defRPr>
                <a:latin typeface="Inter Medium"/>
                <a:ea typeface="Inter Medium"/>
                <a:cs typeface="Inter Medium"/>
                <a:sym typeface="Inter Medium"/>
              </a:defRPr>
            </a:lvl9pPr>
          </a:lstStyle>
          <a:p/>
        </p:txBody>
      </p:sp>
      <p:sp>
        <p:nvSpPr>
          <p:cNvPr id="1385" name="Google Shape;1385;p87"/>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386" name="Google Shape;1386;p87"/>
          <p:cNvGrpSpPr/>
          <p:nvPr/>
        </p:nvGrpSpPr>
        <p:grpSpPr>
          <a:xfrm>
            <a:off x="457236" y="4663458"/>
            <a:ext cx="548356" cy="124830"/>
            <a:chOff x="1138300" y="2252975"/>
            <a:chExt cx="5334200" cy="1214300"/>
          </a:xfrm>
        </p:grpSpPr>
        <p:sp>
          <p:nvSpPr>
            <p:cNvPr id="1387" name="Google Shape;1387;p87"/>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388" name="Google Shape;1388;p87"/>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389" name="Google Shape;1389;p87"/>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390" name="Google Shape;1390;p87"/>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391" name="Google Shape;1391;p87"/>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392" name="Google Shape;1392;p87"/>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1393" name="Google Shape;1393;p87"/>
          <p:cNvSpPr txBox="1"/>
          <p:nvPr>
            <p:ph idx="2" type="title"/>
          </p:nvPr>
        </p:nvSpPr>
        <p:spPr>
          <a:xfrm>
            <a:off x="473600" y="2722425"/>
            <a:ext cx="1812300" cy="505800"/>
          </a:xfrm>
          <a:prstGeom prst="rect">
            <a:avLst/>
          </a:prstGeom>
        </p:spPr>
        <p:txBody>
          <a:bodyPr anchorCtr="0" anchor="t" bIns="0" lIns="0" spcFirstLastPara="1" rIns="0" wrap="square" tIns="0">
            <a:noAutofit/>
          </a:bodyPr>
          <a:lstStyle>
            <a:lvl1pPr lvl="0">
              <a:spcBef>
                <a:spcPts val="0"/>
              </a:spcBef>
              <a:spcAft>
                <a:spcPts val="0"/>
              </a:spcAft>
              <a:buSzPts val="1400"/>
              <a:buFont typeface="Inter SemiBold"/>
              <a:buNone/>
              <a:defRPr sz="1400">
                <a:latin typeface="Inter SemiBold"/>
                <a:ea typeface="Inter SemiBold"/>
                <a:cs typeface="Inter SemiBold"/>
                <a:sym typeface="Inter SemiBold"/>
              </a:defRPr>
            </a:lvl1pPr>
            <a:lvl2pPr lvl="1">
              <a:spcBef>
                <a:spcPts val="0"/>
              </a:spcBef>
              <a:spcAft>
                <a:spcPts val="0"/>
              </a:spcAft>
              <a:buSzPts val="1400"/>
              <a:buFont typeface="Inter SemiBold"/>
              <a:buNone/>
              <a:defRPr sz="1400">
                <a:latin typeface="Inter SemiBold"/>
                <a:ea typeface="Inter SemiBold"/>
                <a:cs typeface="Inter SemiBold"/>
                <a:sym typeface="Inter SemiBold"/>
              </a:defRPr>
            </a:lvl2pPr>
            <a:lvl3pPr lvl="2">
              <a:spcBef>
                <a:spcPts val="0"/>
              </a:spcBef>
              <a:spcAft>
                <a:spcPts val="0"/>
              </a:spcAft>
              <a:buSzPts val="1400"/>
              <a:buFont typeface="Inter SemiBold"/>
              <a:buNone/>
              <a:defRPr sz="1400">
                <a:latin typeface="Inter SemiBold"/>
                <a:ea typeface="Inter SemiBold"/>
                <a:cs typeface="Inter SemiBold"/>
                <a:sym typeface="Inter SemiBold"/>
              </a:defRPr>
            </a:lvl3pPr>
            <a:lvl4pPr lvl="3">
              <a:spcBef>
                <a:spcPts val="0"/>
              </a:spcBef>
              <a:spcAft>
                <a:spcPts val="0"/>
              </a:spcAft>
              <a:buSzPts val="1400"/>
              <a:buFont typeface="Inter SemiBold"/>
              <a:buNone/>
              <a:defRPr sz="1400">
                <a:latin typeface="Inter SemiBold"/>
                <a:ea typeface="Inter SemiBold"/>
                <a:cs typeface="Inter SemiBold"/>
                <a:sym typeface="Inter SemiBold"/>
              </a:defRPr>
            </a:lvl4pPr>
            <a:lvl5pPr lvl="4">
              <a:spcBef>
                <a:spcPts val="0"/>
              </a:spcBef>
              <a:spcAft>
                <a:spcPts val="0"/>
              </a:spcAft>
              <a:buSzPts val="1400"/>
              <a:buFont typeface="Inter SemiBold"/>
              <a:buNone/>
              <a:defRPr sz="1400">
                <a:latin typeface="Inter SemiBold"/>
                <a:ea typeface="Inter SemiBold"/>
                <a:cs typeface="Inter SemiBold"/>
                <a:sym typeface="Inter SemiBold"/>
              </a:defRPr>
            </a:lvl5pPr>
            <a:lvl6pPr lvl="5">
              <a:spcBef>
                <a:spcPts val="0"/>
              </a:spcBef>
              <a:spcAft>
                <a:spcPts val="0"/>
              </a:spcAft>
              <a:buSzPts val="1400"/>
              <a:buFont typeface="Inter SemiBold"/>
              <a:buNone/>
              <a:defRPr sz="1400">
                <a:latin typeface="Inter SemiBold"/>
                <a:ea typeface="Inter SemiBold"/>
                <a:cs typeface="Inter SemiBold"/>
                <a:sym typeface="Inter SemiBold"/>
              </a:defRPr>
            </a:lvl6pPr>
            <a:lvl7pPr lvl="6">
              <a:spcBef>
                <a:spcPts val="0"/>
              </a:spcBef>
              <a:spcAft>
                <a:spcPts val="0"/>
              </a:spcAft>
              <a:buSzPts val="1400"/>
              <a:buFont typeface="Inter SemiBold"/>
              <a:buNone/>
              <a:defRPr sz="1400">
                <a:latin typeface="Inter SemiBold"/>
                <a:ea typeface="Inter SemiBold"/>
                <a:cs typeface="Inter SemiBold"/>
                <a:sym typeface="Inter SemiBold"/>
              </a:defRPr>
            </a:lvl7pPr>
            <a:lvl8pPr lvl="7">
              <a:spcBef>
                <a:spcPts val="0"/>
              </a:spcBef>
              <a:spcAft>
                <a:spcPts val="0"/>
              </a:spcAft>
              <a:buSzPts val="1400"/>
              <a:buFont typeface="Inter SemiBold"/>
              <a:buNone/>
              <a:defRPr sz="1400">
                <a:latin typeface="Inter SemiBold"/>
                <a:ea typeface="Inter SemiBold"/>
                <a:cs typeface="Inter SemiBold"/>
                <a:sym typeface="Inter SemiBold"/>
              </a:defRPr>
            </a:lvl8pPr>
            <a:lvl9pPr lvl="8">
              <a:spcBef>
                <a:spcPts val="0"/>
              </a:spcBef>
              <a:spcAft>
                <a:spcPts val="0"/>
              </a:spcAft>
              <a:buSzPts val="1400"/>
              <a:buFont typeface="Inter SemiBold"/>
              <a:buNone/>
              <a:defRPr sz="1400">
                <a:latin typeface="Inter SemiBold"/>
                <a:ea typeface="Inter SemiBold"/>
                <a:cs typeface="Inter SemiBold"/>
                <a:sym typeface="Inter SemiBold"/>
              </a:defRPr>
            </a:lvl9pPr>
          </a:lstStyle>
          <a:p/>
        </p:txBody>
      </p:sp>
      <p:sp>
        <p:nvSpPr>
          <p:cNvPr id="1394" name="Google Shape;1394;p87"/>
          <p:cNvSpPr/>
          <p:nvPr>
            <p:ph idx="3" type="pic"/>
          </p:nvPr>
        </p:nvSpPr>
        <p:spPr>
          <a:xfrm>
            <a:off x="473600" y="1974813"/>
            <a:ext cx="388800" cy="388800"/>
          </a:xfrm>
          <a:prstGeom prst="ellipse">
            <a:avLst/>
          </a:prstGeom>
          <a:noFill/>
          <a:ln>
            <a:noFill/>
          </a:ln>
        </p:spPr>
      </p:sp>
      <p:sp>
        <p:nvSpPr>
          <p:cNvPr id="1395" name="Google Shape;1395;p87"/>
          <p:cNvSpPr txBox="1"/>
          <p:nvPr>
            <p:ph idx="4" type="title"/>
          </p:nvPr>
        </p:nvSpPr>
        <p:spPr>
          <a:xfrm>
            <a:off x="2604483" y="2722425"/>
            <a:ext cx="1812300" cy="505800"/>
          </a:xfrm>
          <a:prstGeom prst="rect">
            <a:avLst/>
          </a:prstGeom>
        </p:spPr>
        <p:txBody>
          <a:bodyPr anchorCtr="0" anchor="t" bIns="0" lIns="0" spcFirstLastPara="1" rIns="0" wrap="square" tIns="0">
            <a:noAutofit/>
          </a:bodyPr>
          <a:lstStyle>
            <a:lvl1pPr lvl="0">
              <a:spcBef>
                <a:spcPts val="0"/>
              </a:spcBef>
              <a:spcAft>
                <a:spcPts val="0"/>
              </a:spcAft>
              <a:buSzPts val="1400"/>
              <a:buFont typeface="Inter SemiBold"/>
              <a:buNone/>
              <a:defRPr sz="1400">
                <a:latin typeface="Inter SemiBold"/>
                <a:ea typeface="Inter SemiBold"/>
                <a:cs typeface="Inter SemiBold"/>
                <a:sym typeface="Inter SemiBold"/>
              </a:defRPr>
            </a:lvl1pPr>
            <a:lvl2pPr lvl="1">
              <a:spcBef>
                <a:spcPts val="0"/>
              </a:spcBef>
              <a:spcAft>
                <a:spcPts val="0"/>
              </a:spcAft>
              <a:buSzPts val="1400"/>
              <a:buFont typeface="Inter SemiBold"/>
              <a:buNone/>
              <a:defRPr sz="1400">
                <a:latin typeface="Inter SemiBold"/>
                <a:ea typeface="Inter SemiBold"/>
                <a:cs typeface="Inter SemiBold"/>
                <a:sym typeface="Inter SemiBold"/>
              </a:defRPr>
            </a:lvl2pPr>
            <a:lvl3pPr lvl="2">
              <a:spcBef>
                <a:spcPts val="0"/>
              </a:spcBef>
              <a:spcAft>
                <a:spcPts val="0"/>
              </a:spcAft>
              <a:buSzPts val="1400"/>
              <a:buFont typeface="Inter SemiBold"/>
              <a:buNone/>
              <a:defRPr sz="1400">
                <a:latin typeface="Inter SemiBold"/>
                <a:ea typeface="Inter SemiBold"/>
                <a:cs typeface="Inter SemiBold"/>
                <a:sym typeface="Inter SemiBold"/>
              </a:defRPr>
            </a:lvl3pPr>
            <a:lvl4pPr lvl="3">
              <a:spcBef>
                <a:spcPts val="0"/>
              </a:spcBef>
              <a:spcAft>
                <a:spcPts val="0"/>
              </a:spcAft>
              <a:buSzPts val="1400"/>
              <a:buFont typeface="Inter SemiBold"/>
              <a:buNone/>
              <a:defRPr sz="1400">
                <a:latin typeface="Inter SemiBold"/>
                <a:ea typeface="Inter SemiBold"/>
                <a:cs typeface="Inter SemiBold"/>
                <a:sym typeface="Inter SemiBold"/>
              </a:defRPr>
            </a:lvl4pPr>
            <a:lvl5pPr lvl="4">
              <a:spcBef>
                <a:spcPts val="0"/>
              </a:spcBef>
              <a:spcAft>
                <a:spcPts val="0"/>
              </a:spcAft>
              <a:buSzPts val="1400"/>
              <a:buFont typeface="Inter SemiBold"/>
              <a:buNone/>
              <a:defRPr sz="1400">
                <a:latin typeface="Inter SemiBold"/>
                <a:ea typeface="Inter SemiBold"/>
                <a:cs typeface="Inter SemiBold"/>
                <a:sym typeface="Inter SemiBold"/>
              </a:defRPr>
            </a:lvl5pPr>
            <a:lvl6pPr lvl="5">
              <a:spcBef>
                <a:spcPts val="0"/>
              </a:spcBef>
              <a:spcAft>
                <a:spcPts val="0"/>
              </a:spcAft>
              <a:buSzPts val="1400"/>
              <a:buFont typeface="Inter SemiBold"/>
              <a:buNone/>
              <a:defRPr sz="1400">
                <a:latin typeface="Inter SemiBold"/>
                <a:ea typeface="Inter SemiBold"/>
                <a:cs typeface="Inter SemiBold"/>
                <a:sym typeface="Inter SemiBold"/>
              </a:defRPr>
            </a:lvl6pPr>
            <a:lvl7pPr lvl="6">
              <a:spcBef>
                <a:spcPts val="0"/>
              </a:spcBef>
              <a:spcAft>
                <a:spcPts val="0"/>
              </a:spcAft>
              <a:buSzPts val="1400"/>
              <a:buFont typeface="Inter SemiBold"/>
              <a:buNone/>
              <a:defRPr sz="1400">
                <a:latin typeface="Inter SemiBold"/>
                <a:ea typeface="Inter SemiBold"/>
                <a:cs typeface="Inter SemiBold"/>
                <a:sym typeface="Inter SemiBold"/>
              </a:defRPr>
            </a:lvl7pPr>
            <a:lvl8pPr lvl="7">
              <a:spcBef>
                <a:spcPts val="0"/>
              </a:spcBef>
              <a:spcAft>
                <a:spcPts val="0"/>
              </a:spcAft>
              <a:buSzPts val="1400"/>
              <a:buFont typeface="Inter SemiBold"/>
              <a:buNone/>
              <a:defRPr sz="1400">
                <a:latin typeface="Inter SemiBold"/>
                <a:ea typeface="Inter SemiBold"/>
                <a:cs typeface="Inter SemiBold"/>
                <a:sym typeface="Inter SemiBold"/>
              </a:defRPr>
            </a:lvl8pPr>
            <a:lvl9pPr lvl="8">
              <a:spcBef>
                <a:spcPts val="0"/>
              </a:spcBef>
              <a:spcAft>
                <a:spcPts val="0"/>
              </a:spcAft>
              <a:buSzPts val="1400"/>
              <a:buFont typeface="Inter SemiBold"/>
              <a:buNone/>
              <a:defRPr sz="1400">
                <a:latin typeface="Inter SemiBold"/>
                <a:ea typeface="Inter SemiBold"/>
                <a:cs typeface="Inter SemiBold"/>
                <a:sym typeface="Inter SemiBold"/>
              </a:defRPr>
            </a:lvl9pPr>
          </a:lstStyle>
          <a:p/>
        </p:txBody>
      </p:sp>
      <p:sp>
        <p:nvSpPr>
          <p:cNvPr id="1396" name="Google Shape;1396;p87"/>
          <p:cNvSpPr txBox="1"/>
          <p:nvPr>
            <p:ph idx="5" type="title"/>
          </p:nvPr>
        </p:nvSpPr>
        <p:spPr>
          <a:xfrm>
            <a:off x="4735367" y="2722425"/>
            <a:ext cx="1812300" cy="505800"/>
          </a:xfrm>
          <a:prstGeom prst="rect">
            <a:avLst/>
          </a:prstGeom>
        </p:spPr>
        <p:txBody>
          <a:bodyPr anchorCtr="0" anchor="t" bIns="0" lIns="0" spcFirstLastPara="1" rIns="0" wrap="square" tIns="0">
            <a:noAutofit/>
          </a:bodyPr>
          <a:lstStyle>
            <a:lvl1pPr lvl="0">
              <a:spcBef>
                <a:spcPts val="0"/>
              </a:spcBef>
              <a:spcAft>
                <a:spcPts val="0"/>
              </a:spcAft>
              <a:buSzPts val="1400"/>
              <a:buFont typeface="Inter SemiBold"/>
              <a:buNone/>
              <a:defRPr sz="1400">
                <a:latin typeface="Inter SemiBold"/>
                <a:ea typeface="Inter SemiBold"/>
                <a:cs typeface="Inter SemiBold"/>
                <a:sym typeface="Inter SemiBold"/>
              </a:defRPr>
            </a:lvl1pPr>
            <a:lvl2pPr lvl="1">
              <a:spcBef>
                <a:spcPts val="0"/>
              </a:spcBef>
              <a:spcAft>
                <a:spcPts val="0"/>
              </a:spcAft>
              <a:buSzPts val="1400"/>
              <a:buFont typeface="Inter SemiBold"/>
              <a:buNone/>
              <a:defRPr sz="1400">
                <a:latin typeface="Inter SemiBold"/>
                <a:ea typeface="Inter SemiBold"/>
                <a:cs typeface="Inter SemiBold"/>
                <a:sym typeface="Inter SemiBold"/>
              </a:defRPr>
            </a:lvl2pPr>
            <a:lvl3pPr lvl="2">
              <a:spcBef>
                <a:spcPts val="0"/>
              </a:spcBef>
              <a:spcAft>
                <a:spcPts val="0"/>
              </a:spcAft>
              <a:buSzPts val="1400"/>
              <a:buFont typeface="Inter SemiBold"/>
              <a:buNone/>
              <a:defRPr sz="1400">
                <a:latin typeface="Inter SemiBold"/>
                <a:ea typeface="Inter SemiBold"/>
                <a:cs typeface="Inter SemiBold"/>
                <a:sym typeface="Inter SemiBold"/>
              </a:defRPr>
            </a:lvl3pPr>
            <a:lvl4pPr lvl="3">
              <a:spcBef>
                <a:spcPts val="0"/>
              </a:spcBef>
              <a:spcAft>
                <a:spcPts val="0"/>
              </a:spcAft>
              <a:buSzPts val="1400"/>
              <a:buFont typeface="Inter SemiBold"/>
              <a:buNone/>
              <a:defRPr sz="1400">
                <a:latin typeface="Inter SemiBold"/>
                <a:ea typeface="Inter SemiBold"/>
                <a:cs typeface="Inter SemiBold"/>
                <a:sym typeface="Inter SemiBold"/>
              </a:defRPr>
            </a:lvl4pPr>
            <a:lvl5pPr lvl="4">
              <a:spcBef>
                <a:spcPts val="0"/>
              </a:spcBef>
              <a:spcAft>
                <a:spcPts val="0"/>
              </a:spcAft>
              <a:buSzPts val="1400"/>
              <a:buFont typeface="Inter SemiBold"/>
              <a:buNone/>
              <a:defRPr sz="1400">
                <a:latin typeface="Inter SemiBold"/>
                <a:ea typeface="Inter SemiBold"/>
                <a:cs typeface="Inter SemiBold"/>
                <a:sym typeface="Inter SemiBold"/>
              </a:defRPr>
            </a:lvl5pPr>
            <a:lvl6pPr lvl="5">
              <a:spcBef>
                <a:spcPts val="0"/>
              </a:spcBef>
              <a:spcAft>
                <a:spcPts val="0"/>
              </a:spcAft>
              <a:buSzPts val="1400"/>
              <a:buFont typeface="Inter SemiBold"/>
              <a:buNone/>
              <a:defRPr sz="1400">
                <a:latin typeface="Inter SemiBold"/>
                <a:ea typeface="Inter SemiBold"/>
                <a:cs typeface="Inter SemiBold"/>
                <a:sym typeface="Inter SemiBold"/>
              </a:defRPr>
            </a:lvl6pPr>
            <a:lvl7pPr lvl="6">
              <a:spcBef>
                <a:spcPts val="0"/>
              </a:spcBef>
              <a:spcAft>
                <a:spcPts val="0"/>
              </a:spcAft>
              <a:buSzPts val="1400"/>
              <a:buFont typeface="Inter SemiBold"/>
              <a:buNone/>
              <a:defRPr sz="1400">
                <a:latin typeface="Inter SemiBold"/>
                <a:ea typeface="Inter SemiBold"/>
                <a:cs typeface="Inter SemiBold"/>
                <a:sym typeface="Inter SemiBold"/>
              </a:defRPr>
            </a:lvl7pPr>
            <a:lvl8pPr lvl="7">
              <a:spcBef>
                <a:spcPts val="0"/>
              </a:spcBef>
              <a:spcAft>
                <a:spcPts val="0"/>
              </a:spcAft>
              <a:buSzPts val="1400"/>
              <a:buFont typeface="Inter SemiBold"/>
              <a:buNone/>
              <a:defRPr sz="1400">
                <a:latin typeface="Inter SemiBold"/>
                <a:ea typeface="Inter SemiBold"/>
                <a:cs typeface="Inter SemiBold"/>
                <a:sym typeface="Inter SemiBold"/>
              </a:defRPr>
            </a:lvl8pPr>
            <a:lvl9pPr lvl="8">
              <a:spcBef>
                <a:spcPts val="0"/>
              </a:spcBef>
              <a:spcAft>
                <a:spcPts val="0"/>
              </a:spcAft>
              <a:buSzPts val="1400"/>
              <a:buFont typeface="Inter SemiBold"/>
              <a:buNone/>
              <a:defRPr sz="1400">
                <a:latin typeface="Inter SemiBold"/>
                <a:ea typeface="Inter SemiBold"/>
                <a:cs typeface="Inter SemiBold"/>
                <a:sym typeface="Inter SemiBold"/>
              </a:defRPr>
            </a:lvl9pPr>
          </a:lstStyle>
          <a:p/>
        </p:txBody>
      </p:sp>
      <p:sp>
        <p:nvSpPr>
          <p:cNvPr id="1397" name="Google Shape;1397;p87"/>
          <p:cNvSpPr txBox="1"/>
          <p:nvPr>
            <p:ph idx="6" type="title"/>
          </p:nvPr>
        </p:nvSpPr>
        <p:spPr>
          <a:xfrm>
            <a:off x="6866250" y="2722425"/>
            <a:ext cx="1812300" cy="505800"/>
          </a:xfrm>
          <a:prstGeom prst="rect">
            <a:avLst/>
          </a:prstGeom>
        </p:spPr>
        <p:txBody>
          <a:bodyPr anchorCtr="0" anchor="t" bIns="0" lIns="0" spcFirstLastPara="1" rIns="0" wrap="square" tIns="0">
            <a:noAutofit/>
          </a:bodyPr>
          <a:lstStyle>
            <a:lvl1pPr lvl="0">
              <a:spcBef>
                <a:spcPts val="0"/>
              </a:spcBef>
              <a:spcAft>
                <a:spcPts val="0"/>
              </a:spcAft>
              <a:buSzPts val="1400"/>
              <a:buFont typeface="Inter SemiBold"/>
              <a:buNone/>
              <a:defRPr sz="1400">
                <a:latin typeface="Inter SemiBold"/>
                <a:ea typeface="Inter SemiBold"/>
                <a:cs typeface="Inter SemiBold"/>
                <a:sym typeface="Inter SemiBold"/>
              </a:defRPr>
            </a:lvl1pPr>
            <a:lvl2pPr lvl="1">
              <a:spcBef>
                <a:spcPts val="0"/>
              </a:spcBef>
              <a:spcAft>
                <a:spcPts val="0"/>
              </a:spcAft>
              <a:buSzPts val="1400"/>
              <a:buFont typeface="Inter SemiBold"/>
              <a:buNone/>
              <a:defRPr sz="1400">
                <a:latin typeface="Inter SemiBold"/>
                <a:ea typeface="Inter SemiBold"/>
                <a:cs typeface="Inter SemiBold"/>
                <a:sym typeface="Inter SemiBold"/>
              </a:defRPr>
            </a:lvl2pPr>
            <a:lvl3pPr lvl="2">
              <a:spcBef>
                <a:spcPts val="0"/>
              </a:spcBef>
              <a:spcAft>
                <a:spcPts val="0"/>
              </a:spcAft>
              <a:buSzPts val="1400"/>
              <a:buFont typeface="Inter SemiBold"/>
              <a:buNone/>
              <a:defRPr sz="1400">
                <a:latin typeface="Inter SemiBold"/>
                <a:ea typeface="Inter SemiBold"/>
                <a:cs typeface="Inter SemiBold"/>
                <a:sym typeface="Inter SemiBold"/>
              </a:defRPr>
            </a:lvl3pPr>
            <a:lvl4pPr lvl="3">
              <a:spcBef>
                <a:spcPts val="0"/>
              </a:spcBef>
              <a:spcAft>
                <a:spcPts val="0"/>
              </a:spcAft>
              <a:buSzPts val="1400"/>
              <a:buFont typeface="Inter SemiBold"/>
              <a:buNone/>
              <a:defRPr sz="1400">
                <a:latin typeface="Inter SemiBold"/>
                <a:ea typeface="Inter SemiBold"/>
                <a:cs typeface="Inter SemiBold"/>
                <a:sym typeface="Inter SemiBold"/>
              </a:defRPr>
            </a:lvl4pPr>
            <a:lvl5pPr lvl="4">
              <a:spcBef>
                <a:spcPts val="0"/>
              </a:spcBef>
              <a:spcAft>
                <a:spcPts val="0"/>
              </a:spcAft>
              <a:buSzPts val="1400"/>
              <a:buFont typeface="Inter SemiBold"/>
              <a:buNone/>
              <a:defRPr sz="1400">
                <a:latin typeface="Inter SemiBold"/>
                <a:ea typeface="Inter SemiBold"/>
                <a:cs typeface="Inter SemiBold"/>
                <a:sym typeface="Inter SemiBold"/>
              </a:defRPr>
            </a:lvl5pPr>
            <a:lvl6pPr lvl="5">
              <a:spcBef>
                <a:spcPts val="0"/>
              </a:spcBef>
              <a:spcAft>
                <a:spcPts val="0"/>
              </a:spcAft>
              <a:buSzPts val="1400"/>
              <a:buFont typeface="Inter SemiBold"/>
              <a:buNone/>
              <a:defRPr sz="1400">
                <a:latin typeface="Inter SemiBold"/>
                <a:ea typeface="Inter SemiBold"/>
                <a:cs typeface="Inter SemiBold"/>
                <a:sym typeface="Inter SemiBold"/>
              </a:defRPr>
            </a:lvl6pPr>
            <a:lvl7pPr lvl="6">
              <a:spcBef>
                <a:spcPts val="0"/>
              </a:spcBef>
              <a:spcAft>
                <a:spcPts val="0"/>
              </a:spcAft>
              <a:buSzPts val="1400"/>
              <a:buFont typeface="Inter SemiBold"/>
              <a:buNone/>
              <a:defRPr sz="1400">
                <a:latin typeface="Inter SemiBold"/>
                <a:ea typeface="Inter SemiBold"/>
                <a:cs typeface="Inter SemiBold"/>
                <a:sym typeface="Inter SemiBold"/>
              </a:defRPr>
            </a:lvl7pPr>
            <a:lvl8pPr lvl="7">
              <a:spcBef>
                <a:spcPts val="0"/>
              </a:spcBef>
              <a:spcAft>
                <a:spcPts val="0"/>
              </a:spcAft>
              <a:buSzPts val="1400"/>
              <a:buFont typeface="Inter SemiBold"/>
              <a:buNone/>
              <a:defRPr sz="1400">
                <a:latin typeface="Inter SemiBold"/>
                <a:ea typeface="Inter SemiBold"/>
                <a:cs typeface="Inter SemiBold"/>
                <a:sym typeface="Inter SemiBold"/>
              </a:defRPr>
            </a:lvl8pPr>
            <a:lvl9pPr lvl="8">
              <a:spcBef>
                <a:spcPts val="0"/>
              </a:spcBef>
              <a:spcAft>
                <a:spcPts val="0"/>
              </a:spcAft>
              <a:buSzPts val="1400"/>
              <a:buFont typeface="Inter SemiBold"/>
              <a:buNone/>
              <a:defRPr sz="1400">
                <a:latin typeface="Inter SemiBold"/>
                <a:ea typeface="Inter SemiBold"/>
                <a:cs typeface="Inter SemiBold"/>
                <a:sym typeface="Inter SemiBold"/>
              </a:defRPr>
            </a:lvl9pPr>
          </a:lstStyle>
          <a:p/>
        </p:txBody>
      </p:sp>
      <p:sp>
        <p:nvSpPr>
          <p:cNvPr id="1398" name="Google Shape;1398;p87"/>
          <p:cNvSpPr/>
          <p:nvPr>
            <p:ph idx="7" type="pic"/>
          </p:nvPr>
        </p:nvSpPr>
        <p:spPr>
          <a:xfrm>
            <a:off x="2604475" y="1974813"/>
            <a:ext cx="388800" cy="388800"/>
          </a:xfrm>
          <a:prstGeom prst="ellipse">
            <a:avLst/>
          </a:prstGeom>
          <a:noFill/>
          <a:ln>
            <a:noFill/>
          </a:ln>
        </p:spPr>
      </p:sp>
      <p:sp>
        <p:nvSpPr>
          <p:cNvPr id="1399" name="Google Shape;1399;p87"/>
          <p:cNvSpPr/>
          <p:nvPr>
            <p:ph idx="8" type="pic"/>
          </p:nvPr>
        </p:nvSpPr>
        <p:spPr>
          <a:xfrm>
            <a:off x="4735350" y="1974813"/>
            <a:ext cx="388800" cy="388800"/>
          </a:xfrm>
          <a:prstGeom prst="ellipse">
            <a:avLst/>
          </a:prstGeom>
          <a:noFill/>
          <a:ln>
            <a:noFill/>
          </a:ln>
        </p:spPr>
      </p:sp>
      <p:sp>
        <p:nvSpPr>
          <p:cNvPr id="1400" name="Google Shape;1400;p87"/>
          <p:cNvSpPr/>
          <p:nvPr>
            <p:ph idx="9" type="pic"/>
          </p:nvPr>
        </p:nvSpPr>
        <p:spPr>
          <a:xfrm>
            <a:off x="6866225" y="1974813"/>
            <a:ext cx="388800" cy="388800"/>
          </a:xfrm>
          <a:prstGeom prst="ellipse">
            <a:avLst/>
          </a:prstGeom>
          <a:noFill/>
          <a:ln>
            <a:noFill/>
          </a:ln>
        </p:spPr>
      </p:sp>
      <p:cxnSp>
        <p:nvCxnSpPr>
          <p:cNvPr id="1401" name="Google Shape;1401;p87"/>
          <p:cNvCxnSpPr/>
          <p:nvPr/>
        </p:nvCxnSpPr>
        <p:spPr>
          <a:xfrm>
            <a:off x="465425" y="2563700"/>
            <a:ext cx="1840200" cy="0"/>
          </a:xfrm>
          <a:prstGeom prst="straightConnector1">
            <a:avLst/>
          </a:prstGeom>
          <a:noFill/>
          <a:ln cap="flat" cmpd="sng" w="9525">
            <a:solidFill>
              <a:srgbClr val="B7B7B7"/>
            </a:solidFill>
            <a:prstDash val="solid"/>
            <a:round/>
            <a:headEnd len="med" w="med" type="none"/>
            <a:tailEnd len="med" w="med" type="none"/>
          </a:ln>
        </p:spPr>
      </p:cxnSp>
      <p:cxnSp>
        <p:nvCxnSpPr>
          <p:cNvPr id="1402" name="Google Shape;1402;p87"/>
          <p:cNvCxnSpPr/>
          <p:nvPr/>
        </p:nvCxnSpPr>
        <p:spPr>
          <a:xfrm>
            <a:off x="2604475" y="2563700"/>
            <a:ext cx="1840200" cy="0"/>
          </a:xfrm>
          <a:prstGeom prst="straightConnector1">
            <a:avLst/>
          </a:prstGeom>
          <a:noFill/>
          <a:ln cap="flat" cmpd="sng" w="9525">
            <a:solidFill>
              <a:srgbClr val="B7B7B7"/>
            </a:solidFill>
            <a:prstDash val="solid"/>
            <a:round/>
            <a:headEnd len="med" w="med" type="none"/>
            <a:tailEnd len="med" w="med" type="none"/>
          </a:ln>
        </p:spPr>
      </p:cxnSp>
      <p:cxnSp>
        <p:nvCxnSpPr>
          <p:cNvPr id="1403" name="Google Shape;1403;p87"/>
          <p:cNvCxnSpPr/>
          <p:nvPr/>
        </p:nvCxnSpPr>
        <p:spPr>
          <a:xfrm>
            <a:off x="4743525" y="2563700"/>
            <a:ext cx="1840200" cy="0"/>
          </a:xfrm>
          <a:prstGeom prst="straightConnector1">
            <a:avLst/>
          </a:prstGeom>
          <a:noFill/>
          <a:ln cap="flat" cmpd="sng" w="9525">
            <a:solidFill>
              <a:srgbClr val="B7B7B7"/>
            </a:solidFill>
            <a:prstDash val="solid"/>
            <a:round/>
            <a:headEnd len="med" w="med" type="none"/>
            <a:tailEnd len="med" w="med" type="none"/>
          </a:ln>
        </p:spPr>
      </p:cxnSp>
      <p:cxnSp>
        <p:nvCxnSpPr>
          <p:cNvPr id="1404" name="Google Shape;1404;p87"/>
          <p:cNvCxnSpPr/>
          <p:nvPr/>
        </p:nvCxnSpPr>
        <p:spPr>
          <a:xfrm>
            <a:off x="6882575" y="2563700"/>
            <a:ext cx="1840200" cy="0"/>
          </a:xfrm>
          <a:prstGeom prst="straightConnector1">
            <a:avLst/>
          </a:prstGeom>
          <a:noFill/>
          <a:ln cap="flat" cmpd="sng" w="9525">
            <a:solidFill>
              <a:srgbClr val="B7B7B7"/>
            </a:solidFill>
            <a:prstDash val="solid"/>
            <a:round/>
            <a:headEnd len="med" w="med" type="none"/>
            <a:tailEnd len="med" w="med" type="none"/>
          </a:ln>
        </p:spPr>
      </p:cxnSp>
      <p:sp>
        <p:nvSpPr>
          <p:cNvPr id="1405" name="Google Shape;1405;p87"/>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3 Column + Icon 1">
  <p:cSld name="CUSTOM_1_2_1_1_2_4_1_1_1">
    <p:bg>
      <p:bgPr>
        <a:solidFill>
          <a:schemeClr val="lt1"/>
        </a:solidFill>
      </p:bgPr>
    </p:bg>
    <p:spTree>
      <p:nvGrpSpPr>
        <p:cNvPr id="1406" name="Shape 1406"/>
        <p:cNvGrpSpPr/>
        <p:nvPr/>
      </p:nvGrpSpPr>
      <p:grpSpPr>
        <a:xfrm>
          <a:off x="0" y="0"/>
          <a:ext cx="0" cy="0"/>
          <a:chOff x="0" y="0"/>
          <a:chExt cx="0" cy="0"/>
        </a:xfrm>
      </p:grpSpPr>
      <p:sp>
        <p:nvSpPr>
          <p:cNvPr id="1407" name="Google Shape;1407;p88"/>
          <p:cNvSpPr txBox="1"/>
          <p:nvPr>
            <p:ph type="title"/>
          </p:nvPr>
        </p:nvSpPr>
        <p:spPr>
          <a:xfrm>
            <a:off x="457200" y="457200"/>
            <a:ext cx="8229600" cy="3465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Medium"/>
              <a:buNone/>
              <a:defRPr>
                <a:latin typeface="Inter Medium"/>
                <a:ea typeface="Inter Medium"/>
                <a:cs typeface="Inter Medium"/>
                <a:sym typeface="Inter Medium"/>
              </a:defRPr>
            </a:lvl1pPr>
            <a:lvl2pPr lvl="1">
              <a:lnSpc>
                <a:spcPct val="80000"/>
              </a:lnSpc>
              <a:spcBef>
                <a:spcPts val="0"/>
              </a:spcBef>
              <a:spcAft>
                <a:spcPts val="0"/>
              </a:spcAft>
              <a:buSzPts val="3000"/>
              <a:buFont typeface="Inter Medium"/>
              <a:buNone/>
              <a:defRPr>
                <a:latin typeface="Inter Medium"/>
                <a:ea typeface="Inter Medium"/>
                <a:cs typeface="Inter Medium"/>
                <a:sym typeface="Inter Medium"/>
              </a:defRPr>
            </a:lvl2pPr>
            <a:lvl3pPr lvl="2">
              <a:lnSpc>
                <a:spcPct val="80000"/>
              </a:lnSpc>
              <a:spcBef>
                <a:spcPts val="0"/>
              </a:spcBef>
              <a:spcAft>
                <a:spcPts val="0"/>
              </a:spcAft>
              <a:buSzPts val="3000"/>
              <a:buFont typeface="Inter Medium"/>
              <a:buNone/>
              <a:defRPr>
                <a:latin typeface="Inter Medium"/>
                <a:ea typeface="Inter Medium"/>
                <a:cs typeface="Inter Medium"/>
                <a:sym typeface="Inter Medium"/>
              </a:defRPr>
            </a:lvl3pPr>
            <a:lvl4pPr lvl="3">
              <a:lnSpc>
                <a:spcPct val="80000"/>
              </a:lnSpc>
              <a:spcBef>
                <a:spcPts val="0"/>
              </a:spcBef>
              <a:spcAft>
                <a:spcPts val="0"/>
              </a:spcAft>
              <a:buSzPts val="3000"/>
              <a:buFont typeface="Inter Medium"/>
              <a:buNone/>
              <a:defRPr>
                <a:latin typeface="Inter Medium"/>
                <a:ea typeface="Inter Medium"/>
                <a:cs typeface="Inter Medium"/>
                <a:sym typeface="Inter Medium"/>
              </a:defRPr>
            </a:lvl4pPr>
            <a:lvl5pPr lvl="4">
              <a:lnSpc>
                <a:spcPct val="80000"/>
              </a:lnSpc>
              <a:spcBef>
                <a:spcPts val="0"/>
              </a:spcBef>
              <a:spcAft>
                <a:spcPts val="0"/>
              </a:spcAft>
              <a:buSzPts val="3000"/>
              <a:buFont typeface="Inter Medium"/>
              <a:buNone/>
              <a:defRPr>
                <a:latin typeface="Inter Medium"/>
                <a:ea typeface="Inter Medium"/>
                <a:cs typeface="Inter Medium"/>
                <a:sym typeface="Inter Medium"/>
              </a:defRPr>
            </a:lvl5pPr>
            <a:lvl6pPr lvl="5">
              <a:lnSpc>
                <a:spcPct val="80000"/>
              </a:lnSpc>
              <a:spcBef>
                <a:spcPts val="0"/>
              </a:spcBef>
              <a:spcAft>
                <a:spcPts val="0"/>
              </a:spcAft>
              <a:buSzPts val="3000"/>
              <a:buFont typeface="Inter Medium"/>
              <a:buNone/>
              <a:defRPr>
                <a:latin typeface="Inter Medium"/>
                <a:ea typeface="Inter Medium"/>
                <a:cs typeface="Inter Medium"/>
                <a:sym typeface="Inter Medium"/>
              </a:defRPr>
            </a:lvl6pPr>
            <a:lvl7pPr lvl="6">
              <a:lnSpc>
                <a:spcPct val="80000"/>
              </a:lnSpc>
              <a:spcBef>
                <a:spcPts val="0"/>
              </a:spcBef>
              <a:spcAft>
                <a:spcPts val="0"/>
              </a:spcAft>
              <a:buSzPts val="3000"/>
              <a:buFont typeface="Inter Medium"/>
              <a:buNone/>
              <a:defRPr>
                <a:latin typeface="Inter Medium"/>
                <a:ea typeface="Inter Medium"/>
                <a:cs typeface="Inter Medium"/>
                <a:sym typeface="Inter Medium"/>
              </a:defRPr>
            </a:lvl7pPr>
            <a:lvl8pPr lvl="7">
              <a:lnSpc>
                <a:spcPct val="80000"/>
              </a:lnSpc>
              <a:spcBef>
                <a:spcPts val="0"/>
              </a:spcBef>
              <a:spcAft>
                <a:spcPts val="0"/>
              </a:spcAft>
              <a:buSzPts val="3000"/>
              <a:buFont typeface="Inter Medium"/>
              <a:buNone/>
              <a:defRPr>
                <a:latin typeface="Inter Medium"/>
                <a:ea typeface="Inter Medium"/>
                <a:cs typeface="Inter Medium"/>
                <a:sym typeface="Inter Medium"/>
              </a:defRPr>
            </a:lvl8pPr>
            <a:lvl9pPr lvl="8">
              <a:lnSpc>
                <a:spcPct val="80000"/>
              </a:lnSpc>
              <a:spcBef>
                <a:spcPts val="0"/>
              </a:spcBef>
              <a:spcAft>
                <a:spcPts val="0"/>
              </a:spcAft>
              <a:buSzPts val="3000"/>
              <a:buFont typeface="Inter Medium"/>
              <a:buNone/>
              <a:defRPr>
                <a:latin typeface="Inter Medium"/>
                <a:ea typeface="Inter Medium"/>
                <a:cs typeface="Inter Medium"/>
                <a:sym typeface="Inter Medium"/>
              </a:defRPr>
            </a:lvl9pPr>
          </a:lstStyle>
          <a:p/>
        </p:txBody>
      </p:sp>
      <p:sp>
        <p:nvSpPr>
          <p:cNvPr id="1408" name="Google Shape;1408;p88"/>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409" name="Google Shape;1409;p88"/>
          <p:cNvGrpSpPr/>
          <p:nvPr/>
        </p:nvGrpSpPr>
        <p:grpSpPr>
          <a:xfrm>
            <a:off x="457236" y="4663458"/>
            <a:ext cx="548356" cy="124830"/>
            <a:chOff x="1138300" y="2252975"/>
            <a:chExt cx="5334200" cy="1214300"/>
          </a:xfrm>
        </p:grpSpPr>
        <p:sp>
          <p:nvSpPr>
            <p:cNvPr id="1410" name="Google Shape;1410;p88"/>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411" name="Google Shape;1411;p88"/>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412" name="Google Shape;1412;p88"/>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413" name="Google Shape;1413;p88"/>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414" name="Google Shape;1414;p88"/>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415" name="Google Shape;1415;p88"/>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1416" name="Google Shape;1416;p88"/>
          <p:cNvSpPr txBox="1"/>
          <p:nvPr>
            <p:ph idx="2" type="title"/>
          </p:nvPr>
        </p:nvSpPr>
        <p:spPr>
          <a:xfrm>
            <a:off x="473600" y="2723850"/>
            <a:ext cx="2344200" cy="505800"/>
          </a:xfrm>
          <a:prstGeom prst="rect">
            <a:avLst/>
          </a:prstGeom>
        </p:spPr>
        <p:txBody>
          <a:bodyPr anchorCtr="0" anchor="t" bIns="0" lIns="0" spcFirstLastPara="1" rIns="0" wrap="square" tIns="0">
            <a:noAutofit/>
          </a:bodyPr>
          <a:lstStyle>
            <a:lvl1pPr lvl="0">
              <a:spcBef>
                <a:spcPts val="0"/>
              </a:spcBef>
              <a:spcAft>
                <a:spcPts val="0"/>
              </a:spcAft>
              <a:buSzPts val="1400"/>
              <a:buFont typeface="Inter SemiBold"/>
              <a:buNone/>
              <a:defRPr sz="1400">
                <a:latin typeface="Inter SemiBold"/>
                <a:ea typeface="Inter SemiBold"/>
                <a:cs typeface="Inter SemiBold"/>
                <a:sym typeface="Inter SemiBold"/>
              </a:defRPr>
            </a:lvl1pPr>
            <a:lvl2pPr lvl="1">
              <a:spcBef>
                <a:spcPts val="0"/>
              </a:spcBef>
              <a:spcAft>
                <a:spcPts val="0"/>
              </a:spcAft>
              <a:buSzPts val="1400"/>
              <a:buFont typeface="Inter SemiBold"/>
              <a:buNone/>
              <a:defRPr sz="1400">
                <a:latin typeface="Inter SemiBold"/>
                <a:ea typeface="Inter SemiBold"/>
                <a:cs typeface="Inter SemiBold"/>
                <a:sym typeface="Inter SemiBold"/>
              </a:defRPr>
            </a:lvl2pPr>
            <a:lvl3pPr lvl="2">
              <a:spcBef>
                <a:spcPts val="0"/>
              </a:spcBef>
              <a:spcAft>
                <a:spcPts val="0"/>
              </a:spcAft>
              <a:buSzPts val="1400"/>
              <a:buFont typeface="Inter SemiBold"/>
              <a:buNone/>
              <a:defRPr sz="1400">
                <a:latin typeface="Inter SemiBold"/>
                <a:ea typeface="Inter SemiBold"/>
                <a:cs typeface="Inter SemiBold"/>
                <a:sym typeface="Inter SemiBold"/>
              </a:defRPr>
            </a:lvl3pPr>
            <a:lvl4pPr lvl="3">
              <a:spcBef>
                <a:spcPts val="0"/>
              </a:spcBef>
              <a:spcAft>
                <a:spcPts val="0"/>
              </a:spcAft>
              <a:buSzPts val="1400"/>
              <a:buFont typeface="Inter SemiBold"/>
              <a:buNone/>
              <a:defRPr sz="1400">
                <a:latin typeface="Inter SemiBold"/>
                <a:ea typeface="Inter SemiBold"/>
                <a:cs typeface="Inter SemiBold"/>
                <a:sym typeface="Inter SemiBold"/>
              </a:defRPr>
            </a:lvl4pPr>
            <a:lvl5pPr lvl="4">
              <a:spcBef>
                <a:spcPts val="0"/>
              </a:spcBef>
              <a:spcAft>
                <a:spcPts val="0"/>
              </a:spcAft>
              <a:buSzPts val="1400"/>
              <a:buFont typeface="Inter SemiBold"/>
              <a:buNone/>
              <a:defRPr sz="1400">
                <a:latin typeface="Inter SemiBold"/>
                <a:ea typeface="Inter SemiBold"/>
                <a:cs typeface="Inter SemiBold"/>
                <a:sym typeface="Inter SemiBold"/>
              </a:defRPr>
            </a:lvl5pPr>
            <a:lvl6pPr lvl="5">
              <a:spcBef>
                <a:spcPts val="0"/>
              </a:spcBef>
              <a:spcAft>
                <a:spcPts val="0"/>
              </a:spcAft>
              <a:buSzPts val="1400"/>
              <a:buFont typeface="Inter SemiBold"/>
              <a:buNone/>
              <a:defRPr sz="1400">
                <a:latin typeface="Inter SemiBold"/>
                <a:ea typeface="Inter SemiBold"/>
                <a:cs typeface="Inter SemiBold"/>
                <a:sym typeface="Inter SemiBold"/>
              </a:defRPr>
            </a:lvl6pPr>
            <a:lvl7pPr lvl="6">
              <a:spcBef>
                <a:spcPts val="0"/>
              </a:spcBef>
              <a:spcAft>
                <a:spcPts val="0"/>
              </a:spcAft>
              <a:buSzPts val="1400"/>
              <a:buFont typeface="Inter SemiBold"/>
              <a:buNone/>
              <a:defRPr sz="1400">
                <a:latin typeface="Inter SemiBold"/>
                <a:ea typeface="Inter SemiBold"/>
                <a:cs typeface="Inter SemiBold"/>
                <a:sym typeface="Inter SemiBold"/>
              </a:defRPr>
            </a:lvl7pPr>
            <a:lvl8pPr lvl="7">
              <a:spcBef>
                <a:spcPts val="0"/>
              </a:spcBef>
              <a:spcAft>
                <a:spcPts val="0"/>
              </a:spcAft>
              <a:buSzPts val="1400"/>
              <a:buFont typeface="Inter SemiBold"/>
              <a:buNone/>
              <a:defRPr sz="1400">
                <a:latin typeface="Inter SemiBold"/>
                <a:ea typeface="Inter SemiBold"/>
                <a:cs typeface="Inter SemiBold"/>
                <a:sym typeface="Inter SemiBold"/>
              </a:defRPr>
            </a:lvl8pPr>
            <a:lvl9pPr lvl="8">
              <a:spcBef>
                <a:spcPts val="0"/>
              </a:spcBef>
              <a:spcAft>
                <a:spcPts val="0"/>
              </a:spcAft>
              <a:buSzPts val="1400"/>
              <a:buFont typeface="Inter SemiBold"/>
              <a:buNone/>
              <a:defRPr sz="1400">
                <a:latin typeface="Inter SemiBold"/>
                <a:ea typeface="Inter SemiBold"/>
                <a:cs typeface="Inter SemiBold"/>
                <a:sym typeface="Inter SemiBold"/>
              </a:defRPr>
            </a:lvl9pPr>
          </a:lstStyle>
          <a:p/>
        </p:txBody>
      </p:sp>
      <p:sp>
        <p:nvSpPr>
          <p:cNvPr id="1417" name="Google Shape;1417;p88"/>
          <p:cNvSpPr/>
          <p:nvPr>
            <p:ph idx="3" type="pic"/>
          </p:nvPr>
        </p:nvSpPr>
        <p:spPr>
          <a:xfrm>
            <a:off x="473600" y="1976238"/>
            <a:ext cx="388800" cy="388800"/>
          </a:xfrm>
          <a:prstGeom prst="ellipse">
            <a:avLst/>
          </a:prstGeom>
          <a:noFill/>
          <a:ln>
            <a:noFill/>
          </a:ln>
        </p:spPr>
      </p:sp>
      <p:sp>
        <p:nvSpPr>
          <p:cNvPr id="1418" name="Google Shape;1418;p88"/>
          <p:cNvSpPr txBox="1"/>
          <p:nvPr>
            <p:ph idx="4" type="title"/>
          </p:nvPr>
        </p:nvSpPr>
        <p:spPr>
          <a:xfrm>
            <a:off x="3408098" y="2723850"/>
            <a:ext cx="2344200" cy="505800"/>
          </a:xfrm>
          <a:prstGeom prst="rect">
            <a:avLst/>
          </a:prstGeom>
        </p:spPr>
        <p:txBody>
          <a:bodyPr anchorCtr="0" anchor="t" bIns="0" lIns="0" spcFirstLastPara="1" rIns="0" wrap="square" tIns="0">
            <a:noAutofit/>
          </a:bodyPr>
          <a:lstStyle>
            <a:lvl1pPr lvl="0">
              <a:spcBef>
                <a:spcPts val="0"/>
              </a:spcBef>
              <a:spcAft>
                <a:spcPts val="0"/>
              </a:spcAft>
              <a:buSzPts val="1400"/>
              <a:buFont typeface="Inter SemiBold"/>
              <a:buNone/>
              <a:defRPr sz="1400">
                <a:latin typeface="Inter SemiBold"/>
                <a:ea typeface="Inter SemiBold"/>
                <a:cs typeface="Inter SemiBold"/>
                <a:sym typeface="Inter SemiBold"/>
              </a:defRPr>
            </a:lvl1pPr>
            <a:lvl2pPr lvl="1">
              <a:spcBef>
                <a:spcPts val="0"/>
              </a:spcBef>
              <a:spcAft>
                <a:spcPts val="0"/>
              </a:spcAft>
              <a:buSzPts val="1400"/>
              <a:buFont typeface="Inter SemiBold"/>
              <a:buNone/>
              <a:defRPr sz="1400">
                <a:latin typeface="Inter SemiBold"/>
                <a:ea typeface="Inter SemiBold"/>
                <a:cs typeface="Inter SemiBold"/>
                <a:sym typeface="Inter SemiBold"/>
              </a:defRPr>
            </a:lvl2pPr>
            <a:lvl3pPr lvl="2">
              <a:spcBef>
                <a:spcPts val="0"/>
              </a:spcBef>
              <a:spcAft>
                <a:spcPts val="0"/>
              </a:spcAft>
              <a:buSzPts val="1400"/>
              <a:buFont typeface="Inter SemiBold"/>
              <a:buNone/>
              <a:defRPr sz="1400">
                <a:latin typeface="Inter SemiBold"/>
                <a:ea typeface="Inter SemiBold"/>
                <a:cs typeface="Inter SemiBold"/>
                <a:sym typeface="Inter SemiBold"/>
              </a:defRPr>
            </a:lvl3pPr>
            <a:lvl4pPr lvl="3">
              <a:spcBef>
                <a:spcPts val="0"/>
              </a:spcBef>
              <a:spcAft>
                <a:spcPts val="0"/>
              </a:spcAft>
              <a:buSzPts val="1400"/>
              <a:buFont typeface="Inter SemiBold"/>
              <a:buNone/>
              <a:defRPr sz="1400">
                <a:latin typeface="Inter SemiBold"/>
                <a:ea typeface="Inter SemiBold"/>
                <a:cs typeface="Inter SemiBold"/>
                <a:sym typeface="Inter SemiBold"/>
              </a:defRPr>
            </a:lvl4pPr>
            <a:lvl5pPr lvl="4">
              <a:spcBef>
                <a:spcPts val="0"/>
              </a:spcBef>
              <a:spcAft>
                <a:spcPts val="0"/>
              </a:spcAft>
              <a:buSzPts val="1400"/>
              <a:buFont typeface="Inter SemiBold"/>
              <a:buNone/>
              <a:defRPr sz="1400">
                <a:latin typeface="Inter SemiBold"/>
                <a:ea typeface="Inter SemiBold"/>
                <a:cs typeface="Inter SemiBold"/>
                <a:sym typeface="Inter SemiBold"/>
              </a:defRPr>
            </a:lvl5pPr>
            <a:lvl6pPr lvl="5">
              <a:spcBef>
                <a:spcPts val="0"/>
              </a:spcBef>
              <a:spcAft>
                <a:spcPts val="0"/>
              </a:spcAft>
              <a:buSzPts val="1400"/>
              <a:buFont typeface="Inter SemiBold"/>
              <a:buNone/>
              <a:defRPr sz="1400">
                <a:latin typeface="Inter SemiBold"/>
                <a:ea typeface="Inter SemiBold"/>
                <a:cs typeface="Inter SemiBold"/>
                <a:sym typeface="Inter SemiBold"/>
              </a:defRPr>
            </a:lvl6pPr>
            <a:lvl7pPr lvl="6">
              <a:spcBef>
                <a:spcPts val="0"/>
              </a:spcBef>
              <a:spcAft>
                <a:spcPts val="0"/>
              </a:spcAft>
              <a:buSzPts val="1400"/>
              <a:buFont typeface="Inter SemiBold"/>
              <a:buNone/>
              <a:defRPr sz="1400">
                <a:latin typeface="Inter SemiBold"/>
                <a:ea typeface="Inter SemiBold"/>
                <a:cs typeface="Inter SemiBold"/>
                <a:sym typeface="Inter SemiBold"/>
              </a:defRPr>
            </a:lvl7pPr>
            <a:lvl8pPr lvl="7">
              <a:spcBef>
                <a:spcPts val="0"/>
              </a:spcBef>
              <a:spcAft>
                <a:spcPts val="0"/>
              </a:spcAft>
              <a:buSzPts val="1400"/>
              <a:buFont typeface="Inter SemiBold"/>
              <a:buNone/>
              <a:defRPr sz="1400">
                <a:latin typeface="Inter SemiBold"/>
                <a:ea typeface="Inter SemiBold"/>
                <a:cs typeface="Inter SemiBold"/>
                <a:sym typeface="Inter SemiBold"/>
              </a:defRPr>
            </a:lvl8pPr>
            <a:lvl9pPr lvl="8">
              <a:spcBef>
                <a:spcPts val="0"/>
              </a:spcBef>
              <a:spcAft>
                <a:spcPts val="0"/>
              </a:spcAft>
              <a:buSzPts val="1400"/>
              <a:buFont typeface="Inter SemiBold"/>
              <a:buNone/>
              <a:defRPr sz="1400">
                <a:latin typeface="Inter SemiBold"/>
                <a:ea typeface="Inter SemiBold"/>
                <a:cs typeface="Inter SemiBold"/>
                <a:sym typeface="Inter SemiBold"/>
              </a:defRPr>
            </a:lvl9pPr>
          </a:lstStyle>
          <a:p/>
        </p:txBody>
      </p:sp>
      <p:sp>
        <p:nvSpPr>
          <p:cNvPr id="1419" name="Google Shape;1419;p88"/>
          <p:cNvSpPr txBox="1"/>
          <p:nvPr>
            <p:ph idx="5" type="title"/>
          </p:nvPr>
        </p:nvSpPr>
        <p:spPr>
          <a:xfrm>
            <a:off x="6350802" y="2723850"/>
            <a:ext cx="2344200" cy="505800"/>
          </a:xfrm>
          <a:prstGeom prst="rect">
            <a:avLst/>
          </a:prstGeom>
        </p:spPr>
        <p:txBody>
          <a:bodyPr anchorCtr="0" anchor="t" bIns="0" lIns="0" spcFirstLastPara="1" rIns="0" wrap="square" tIns="0">
            <a:noAutofit/>
          </a:bodyPr>
          <a:lstStyle>
            <a:lvl1pPr lvl="0">
              <a:spcBef>
                <a:spcPts val="0"/>
              </a:spcBef>
              <a:spcAft>
                <a:spcPts val="0"/>
              </a:spcAft>
              <a:buSzPts val="1400"/>
              <a:buFont typeface="Inter SemiBold"/>
              <a:buNone/>
              <a:defRPr sz="1400">
                <a:latin typeface="Inter SemiBold"/>
                <a:ea typeface="Inter SemiBold"/>
                <a:cs typeface="Inter SemiBold"/>
                <a:sym typeface="Inter SemiBold"/>
              </a:defRPr>
            </a:lvl1pPr>
            <a:lvl2pPr lvl="1">
              <a:spcBef>
                <a:spcPts val="0"/>
              </a:spcBef>
              <a:spcAft>
                <a:spcPts val="0"/>
              </a:spcAft>
              <a:buSzPts val="1400"/>
              <a:buFont typeface="Inter SemiBold"/>
              <a:buNone/>
              <a:defRPr sz="1400">
                <a:latin typeface="Inter SemiBold"/>
                <a:ea typeface="Inter SemiBold"/>
                <a:cs typeface="Inter SemiBold"/>
                <a:sym typeface="Inter SemiBold"/>
              </a:defRPr>
            </a:lvl2pPr>
            <a:lvl3pPr lvl="2">
              <a:spcBef>
                <a:spcPts val="0"/>
              </a:spcBef>
              <a:spcAft>
                <a:spcPts val="0"/>
              </a:spcAft>
              <a:buSzPts val="1400"/>
              <a:buFont typeface="Inter SemiBold"/>
              <a:buNone/>
              <a:defRPr sz="1400">
                <a:latin typeface="Inter SemiBold"/>
                <a:ea typeface="Inter SemiBold"/>
                <a:cs typeface="Inter SemiBold"/>
                <a:sym typeface="Inter SemiBold"/>
              </a:defRPr>
            </a:lvl3pPr>
            <a:lvl4pPr lvl="3">
              <a:spcBef>
                <a:spcPts val="0"/>
              </a:spcBef>
              <a:spcAft>
                <a:spcPts val="0"/>
              </a:spcAft>
              <a:buSzPts val="1400"/>
              <a:buFont typeface="Inter SemiBold"/>
              <a:buNone/>
              <a:defRPr sz="1400">
                <a:latin typeface="Inter SemiBold"/>
                <a:ea typeface="Inter SemiBold"/>
                <a:cs typeface="Inter SemiBold"/>
                <a:sym typeface="Inter SemiBold"/>
              </a:defRPr>
            </a:lvl4pPr>
            <a:lvl5pPr lvl="4">
              <a:spcBef>
                <a:spcPts val="0"/>
              </a:spcBef>
              <a:spcAft>
                <a:spcPts val="0"/>
              </a:spcAft>
              <a:buSzPts val="1400"/>
              <a:buFont typeface="Inter SemiBold"/>
              <a:buNone/>
              <a:defRPr sz="1400">
                <a:latin typeface="Inter SemiBold"/>
                <a:ea typeface="Inter SemiBold"/>
                <a:cs typeface="Inter SemiBold"/>
                <a:sym typeface="Inter SemiBold"/>
              </a:defRPr>
            </a:lvl5pPr>
            <a:lvl6pPr lvl="5">
              <a:spcBef>
                <a:spcPts val="0"/>
              </a:spcBef>
              <a:spcAft>
                <a:spcPts val="0"/>
              </a:spcAft>
              <a:buSzPts val="1400"/>
              <a:buFont typeface="Inter SemiBold"/>
              <a:buNone/>
              <a:defRPr sz="1400">
                <a:latin typeface="Inter SemiBold"/>
                <a:ea typeface="Inter SemiBold"/>
                <a:cs typeface="Inter SemiBold"/>
                <a:sym typeface="Inter SemiBold"/>
              </a:defRPr>
            </a:lvl6pPr>
            <a:lvl7pPr lvl="6">
              <a:spcBef>
                <a:spcPts val="0"/>
              </a:spcBef>
              <a:spcAft>
                <a:spcPts val="0"/>
              </a:spcAft>
              <a:buSzPts val="1400"/>
              <a:buFont typeface="Inter SemiBold"/>
              <a:buNone/>
              <a:defRPr sz="1400">
                <a:latin typeface="Inter SemiBold"/>
                <a:ea typeface="Inter SemiBold"/>
                <a:cs typeface="Inter SemiBold"/>
                <a:sym typeface="Inter SemiBold"/>
              </a:defRPr>
            </a:lvl7pPr>
            <a:lvl8pPr lvl="7">
              <a:spcBef>
                <a:spcPts val="0"/>
              </a:spcBef>
              <a:spcAft>
                <a:spcPts val="0"/>
              </a:spcAft>
              <a:buSzPts val="1400"/>
              <a:buFont typeface="Inter SemiBold"/>
              <a:buNone/>
              <a:defRPr sz="1400">
                <a:latin typeface="Inter SemiBold"/>
                <a:ea typeface="Inter SemiBold"/>
                <a:cs typeface="Inter SemiBold"/>
                <a:sym typeface="Inter SemiBold"/>
              </a:defRPr>
            </a:lvl8pPr>
            <a:lvl9pPr lvl="8">
              <a:spcBef>
                <a:spcPts val="0"/>
              </a:spcBef>
              <a:spcAft>
                <a:spcPts val="0"/>
              </a:spcAft>
              <a:buSzPts val="1400"/>
              <a:buFont typeface="Inter SemiBold"/>
              <a:buNone/>
              <a:defRPr sz="1400">
                <a:latin typeface="Inter SemiBold"/>
                <a:ea typeface="Inter SemiBold"/>
                <a:cs typeface="Inter SemiBold"/>
                <a:sym typeface="Inter SemiBold"/>
              </a:defRPr>
            </a:lvl9pPr>
          </a:lstStyle>
          <a:p/>
        </p:txBody>
      </p:sp>
      <p:sp>
        <p:nvSpPr>
          <p:cNvPr id="1420" name="Google Shape;1420;p88"/>
          <p:cNvSpPr/>
          <p:nvPr>
            <p:ph idx="6" type="pic"/>
          </p:nvPr>
        </p:nvSpPr>
        <p:spPr>
          <a:xfrm>
            <a:off x="3408100" y="1976238"/>
            <a:ext cx="388800" cy="388800"/>
          </a:xfrm>
          <a:prstGeom prst="ellipse">
            <a:avLst/>
          </a:prstGeom>
          <a:noFill/>
          <a:ln>
            <a:noFill/>
          </a:ln>
        </p:spPr>
      </p:sp>
      <p:sp>
        <p:nvSpPr>
          <p:cNvPr id="1421" name="Google Shape;1421;p88"/>
          <p:cNvSpPr/>
          <p:nvPr>
            <p:ph idx="7" type="pic"/>
          </p:nvPr>
        </p:nvSpPr>
        <p:spPr>
          <a:xfrm>
            <a:off x="6350775" y="1976238"/>
            <a:ext cx="388800" cy="388800"/>
          </a:xfrm>
          <a:prstGeom prst="ellipse">
            <a:avLst/>
          </a:prstGeom>
          <a:noFill/>
          <a:ln>
            <a:noFill/>
          </a:ln>
        </p:spPr>
      </p:sp>
      <p:cxnSp>
        <p:nvCxnSpPr>
          <p:cNvPr id="1422" name="Google Shape;1422;p88"/>
          <p:cNvCxnSpPr/>
          <p:nvPr/>
        </p:nvCxnSpPr>
        <p:spPr>
          <a:xfrm>
            <a:off x="6358950" y="2565125"/>
            <a:ext cx="2338800" cy="0"/>
          </a:xfrm>
          <a:prstGeom prst="straightConnector1">
            <a:avLst/>
          </a:prstGeom>
          <a:noFill/>
          <a:ln cap="flat" cmpd="sng" w="9525">
            <a:solidFill>
              <a:srgbClr val="B7B7B7"/>
            </a:solidFill>
            <a:prstDash val="solid"/>
            <a:round/>
            <a:headEnd len="med" w="med" type="none"/>
            <a:tailEnd len="med" w="med" type="none"/>
          </a:ln>
        </p:spPr>
      </p:cxnSp>
      <p:cxnSp>
        <p:nvCxnSpPr>
          <p:cNvPr id="1423" name="Google Shape;1423;p88"/>
          <p:cNvCxnSpPr/>
          <p:nvPr/>
        </p:nvCxnSpPr>
        <p:spPr>
          <a:xfrm>
            <a:off x="3410800" y="2565125"/>
            <a:ext cx="2338800" cy="0"/>
          </a:xfrm>
          <a:prstGeom prst="straightConnector1">
            <a:avLst/>
          </a:prstGeom>
          <a:noFill/>
          <a:ln cap="flat" cmpd="sng" w="9525">
            <a:solidFill>
              <a:srgbClr val="B7B7B7"/>
            </a:solidFill>
            <a:prstDash val="solid"/>
            <a:round/>
            <a:headEnd len="med" w="med" type="none"/>
            <a:tailEnd len="med" w="med" type="none"/>
          </a:ln>
        </p:spPr>
      </p:cxnSp>
      <p:cxnSp>
        <p:nvCxnSpPr>
          <p:cNvPr id="1424" name="Google Shape;1424;p88"/>
          <p:cNvCxnSpPr/>
          <p:nvPr/>
        </p:nvCxnSpPr>
        <p:spPr>
          <a:xfrm>
            <a:off x="462650" y="2565125"/>
            <a:ext cx="2338800" cy="0"/>
          </a:xfrm>
          <a:prstGeom prst="straightConnector1">
            <a:avLst/>
          </a:prstGeom>
          <a:noFill/>
          <a:ln cap="flat" cmpd="sng" w="9525">
            <a:solidFill>
              <a:srgbClr val="B7B7B7"/>
            </a:solidFill>
            <a:prstDash val="solid"/>
            <a:round/>
            <a:headEnd len="med" w="med" type="none"/>
            <a:tailEnd len="med" w="med" type="none"/>
          </a:ln>
        </p:spPr>
      </p:cxnSp>
      <p:sp>
        <p:nvSpPr>
          <p:cNvPr id="1425" name="Google Shape;1425;p88"/>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Column + Icon">
  <p:cSld name="CUSTOM_1_2_1_1_2_4_1_1_2">
    <p:bg>
      <p:bgPr>
        <a:solidFill>
          <a:schemeClr val="lt1"/>
        </a:solidFill>
      </p:bgPr>
    </p:bg>
    <p:spTree>
      <p:nvGrpSpPr>
        <p:cNvPr id="1426" name="Shape 1426"/>
        <p:cNvGrpSpPr/>
        <p:nvPr/>
      </p:nvGrpSpPr>
      <p:grpSpPr>
        <a:xfrm>
          <a:off x="0" y="0"/>
          <a:ext cx="0" cy="0"/>
          <a:chOff x="0" y="0"/>
          <a:chExt cx="0" cy="0"/>
        </a:xfrm>
      </p:grpSpPr>
      <p:sp>
        <p:nvSpPr>
          <p:cNvPr id="1427" name="Google Shape;1427;p89"/>
          <p:cNvSpPr txBox="1"/>
          <p:nvPr>
            <p:ph type="title"/>
          </p:nvPr>
        </p:nvSpPr>
        <p:spPr>
          <a:xfrm>
            <a:off x="457200" y="457200"/>
            <a:ext cx="8229600" cy="3465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Medium"/>
              <a:buNone/>
              <a:defRPr>
                <a:latin typeface="Inter Medium"/>
                <a:ea typeface="Inter Medium"/>
                <a:cs typeface="Inter Medium"/>
                <a:sym typeface="Inter Medium"/>
              </a:defRPr>
            </a:lvl1pPr>
            <a:lvl2pPr lvl="1">
              <a:lnSpc>
                <a:spcPct val="80000"/>
              </a:lnSpc>
              <a:spcBef>
                <a:spcPts val="0"/>
              </a:spcBef>
              <a:spcAft>
                <a:spcPts val="0"/>
              </a:spcAft>
              <a:buSzPts val="3000"/>
              <a:buFont typeface="Inter Medium"/>
              <a:buNone/>
              <a:defRPr>
                <a:latin typeface="Inter Medium"/>
                <a:ea typeface="Inter Medium"/>
                <a:cs typeface="Inter Medium"/>
                <a:sym typeface="Inter Medium"/>
              </a:defRPr>
            </a:lvl2pPr>
            <a:lvl3pPr lvl="2">
              <a:lnSpc>
                <a:spcPct val="80000"/>
              </a:lnSpc>
              <a:spcBef>
                <a:spcPts val="0"/>
              </a:spcBef>
              <a:spcAft>
                <a:spcPts val="0"/>
              </a:spcAft>
              <a:buSzPts val="3000"/>
              <a:buFont typeface="Inter Medium"/>
              <a:buNone/>
              <a:defRPr>
                <a:latin typeface="Inter Medium"/>
                <a:ea typeface="Inter Medium"/>
                <a:cs typeface="Inter Medium"/>
                <a:sym typeface="Inter Medium"/>
              </a:defRPr>
            </a:lvl3pPr>
            <a:lvl4pPr lvl="3">
              <a:lnSpc>
                <a:spcPct val="80000"/>
              </a:lnSpc>
              <a:spcBef>
                <a:spcPts val="0"/>
              </a:spcBef>
              <a:spcAft>
                <a:spcPts val="0"/>
              </a:spcAft>
              <a:buSzPts val="3000"/>
              <a:buFont typeface="Inter Medium"/>
              <a:buNone/>
              <a:defRPr>
                <a:latin typeface="Inter Medium"/>
                <a:ea typeface="Inter Medium"/>
                <a:cs typeface="Inter Medium"/>
                <a:sym typeface="Inter Medium"/>
              </a:defRPr>
            </a:lvl4pPr>
            <a:lvl5pPr lvl="4">
              <a:lnSpc>
                <a:spcPct val="80000"/>
              </a:lnSpc>
              <a:spcBef>
                <a:spcPts val="0"/>
              </a:spcBef>
              <a:spcAft>
                <a:spcPts val="0"/>
              </a:spcAft>
              <a:buSzPts val="3000"/>
              <a:buFont typeface="Inter Medium"/>
              <a:buNone/>
              <a:defRPr>
                <a:latin typeface="Inter Medium"/>
                <a:ea typeface="Inter Medium"/>
                <a:cs typeface="Inter Medium"/>
                <a:sym typeface="Inter Medium"/>
              </a:defRPr>
            </a:lvl5pPr>
            <a:lvl6pPr lvl="5">
              <a:lnSpc>
                <a:spcPct val="80000"/>
              </a:lnSpc>
              <a:spcBef>
                <a:spcPts val="0"/>
              </a:spcBef>
              <a:spcAft>
                <a:spcPts val="0"/>
              </a:spcAft>
              <a:buSzPts val="3000"/>
              <a:buFont typeface="Inter Medium"/>
              <a:buNone/>
              <a:defRPr>
                <a:latin typeface="Inter Medium"/>
                <a:ea typeface="Inter Medium"/>
                <a:cs typeface="Inter Medium"/>
                <a:sym typeface="Inter Medium"/>
              </a:defRPr>
            </a:lvl6pPr>
            <a:lvl7pPr lvl="6">
              <a:lnSpc>
                <a:spcPct val="80000"/>
              </a:lnSpc>
              <a:spcBef>
                <a:spcPts val="0"/>
              </a:spcBef>
              <a:spcAft>
                <a:spcPts val="0"/>
              </a:spcAft>
              <a:buSzPts val="3000"/>
              <a:buFont typeface="Inter Medium"/>
              <a:buNone/>
              <a:defRPr>
                <a:latin typeface="Inter Medium"/>
                <a:ea typeface="Inter Medium"/>
                <a:cs typeface="Inter Medium"/>
                <a:sym typeface="Inter Medium"/>
              </a:defRPr>
            </a:lvl7pPr>
            <a:lvl8pPr lvl="7">
              <a:lnSpc>
                <a:spcPct val="80000"/>
              </a:lnSpc>
              <a:spcBef>
                <a:spcPts val="0"/>
              </a:spcBef>
              <a:spcAft>
                <a:spcPts val="0"/>
              </a:spcAft>
              <a:buSzPts val="3000"/>
              <a:buFont typeface="Inter Medium"/>
              <a:buNone/>
              <a:defRPr>
                <a:latin typeface="Inter Medium"/>
                <a:ea typeface="Inter Medium"/>
                <a:cs typeface="Inter Medium"/>
                <a:sym typeface="Inter Medium"/>
              </a:defRPr>
            </a:lvl8pPr>
            <a:lvl9pPr lvl="8">
              <a:lnSpc>
                <a:spcPct val="80000"/>
              </a:lnSpc>
              <a:spcBef>
                <a:spcPts val="0"/>
              </a:spcBef>
              <a:spcAft>
                <a:spcPts val="0"/>
              </a:spcAft>
              <a:buSzPts val="3000"/>
              <a:buFont typeface="Inter Medium"/>
              <a:buNone/>
              <a:defRPr>
                <a:latin typeface="Inter Medium"/>
                <a:ea typeface="Inter Medium"/>
                <a:cs typeface="Inter Medium"/>
                <a:sym typeface="Inter Medium"/>
              </a:defRPr>
            </a:lvl9pPr>
          </a:lstStyle>
          <a:p/>
        </p:txBody>
      </p:sp>
      <p:sp>
        <p:nvSpPr>
          <p:cNvPr id="1428" name="Google Shape;1428;p89"/>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429" name="Google Shape;1429;p89"/>
          <p:cNvGrpSpPr/>
          <p:nvPr/>
        </p:nvGrpSpPr>
        <p:grpSpPr>
          <a:xfrm>
            <a:off x="457236" y="4663458"/>
            <a:ext cx="548356" cy="124830"/>
            <a:chOff x="1138300" y="2252975"/>
            <a:chExt cx="5334200" cy="1214300"/>
          </a:xfrm>
        </p:grpSpPr>
        <p:sp>
          <p:nvSpPr>
            <p:cNvPr id="1430" name="Google Shape;1430;p89"/>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431" name="Google Shape;1431;p89"/>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432" name="Google Shape;1432;p89"/>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433" name="Google Shape;1433;p89"/>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434" name="Google Shape;1434;p89"/>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435" name="Google Shape;1435;p89"/>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1436" name="Google Shape;1436;p89"/>
          <p:cNvSpPr txBox="1"/>
          <p:nvPr>
            <p:ph idx="2" type="title"/>
          </p:nvPr>
        </p:nvSpPr>
        <p:spPr>
          <a:xfrm>
            <a:off x="483675" y="2721500"/>
            <a:ext cx="3883500" cy="505800"/>
          </a:xfrm>
          <a:prstGeom prst="rect">
            <a:avLst/>
          </a:prstGeom>
        </p:spPr>
        <p:txBody>
          <a:bodyPr anchorCtr="0" anchor="t" bIns="0" lIns="0" spcFirstLastPara="1" rIns="0" wrap="square" tIns="0">
            <a:noAutofit/>
          </a:bodyPr>
          <a:lstStyle>
            <a:lvl1pPr lvl="0">
              <a:spcBef>
                <a:spcPts val="0"/>
              </a:spcBef>
              <a:spcAft>
                <a:spcPts val="0"/>
              </a:spcAft>
              <a:buSzPts val="1400"/>
              <a:buFont typeface="Inter SemiBold"/>
              <a:buNone/>
              <a:defRPr sz="1400">
                <a:latin typeface="Inter SemiBold"/>
                <a:ea typeface="Inter SemiBold"/>
                <a:cs typeface="Inter SemiBold"/>
                <a:sym typeface="Inter SemiBold"/>
              </a:defRPr>
            </a:lvl1pPr>
            <a:lvl2pPr lvl="1">
              <a:spcBef>
                <a:spcPts val="0"/>
              </a:spcBef>
              <a:spcAft>
                <a:spcPts val="0"/>
              </a:spcAft>
              <a:buSzPts val="1400"/>
              <a:buFont typeface="Inter SemiBold"/>
              <a:buNone/>
              <a:defRPr sz="1400">
                <a:latin typeface="Inter SemiBold"/>
                <a:ea typeface="Inter SemiBold"/>
                <a:cs typeface="Inter SemiBold"/>
                <a:sym typeface="Inter SemiBold"/>
              </a:defRPr>
            </a:lvl2pPr>
            <a:lvl3pPr lvl="2">
              <a:spcBef>
                <a:spcPts val="0"/>
              </a:spcBef>
              <a:spcAft>
                <a:spcPts val="0"/>
              </a:spcAft>
              <a:buSzPts val="1400"/>
              <a:buFont typeface="Inter SemiBold"/>
              <a:buNone/>
              <a:defRPr sz="1400">
                <a:latin typeface="Inter SemiBold"/>
                <a:ea typeface="Inter SemiBold"/>
                <a:cs typeface="Inter SemiBold"/>
                <a:sym typeface="Inter SemiBold"/>
              </a:defRPr>
            </a:lvl3pPr>
            <a:lvl4pPr lvl="3">
              <a:spcBef>
                <a:spcPts val="0"/>
              </a:spcBef>
              <a:spcAft>
                <a:spcPts val="0"/>
              </a:spcAft>
              <a:buSzPts val="1400"/>
              <a:buFont typeface="Inter SemiBold"/>
              <a:buNone/>
              <a:defRPr sz="1400">
                <a:latin typeface="Inter SemiBold"/>
                <a:ea typeface="Inter SemiBold"/>
                <a:cs typeface="Inter SemiBold"/>
                <a:sym typeface="Inter SemiBold"/>
              </a:defRPr>
            </a:lvl4pPr>
            <a:lvl5pPr lvl="4">
              <a:spcBef>
                <a:spcPts val="0"/>
              </a:spcBef>
              <a:spcAft>
                <a:spcPts val="0"/>
              </a:spcAft>
              <a:buSzPts val="1400"/>
              <a:buFont typeface="Inter SemiBold"/>
              <a:buNone/>
              <a:defRPr sz="1400">
                <a:latin typeface="Inter SemiBold"/>
                <a:ea typeface="Inter SemiBold"/>
                <a:cs typeface="Inter SemiBold"/>
                <a:sym typeface="Inter SemiBold"/>
              </a:defRPr>
            </a:lvl5pPr>
            <a:lvl6pPr lvl="5">
              <a:spcBef>
                <a:spcPts val="0"/>
              </a:spcBef>
              <a:spcAft>
                <a:spcPts val="0"/>
              </a:spcAft>
              <a:buSzPts val="1400"/>
              <a:buFont typeface="Inter SemiBold"/>
              <a:buNone/>
              <a:defRPr sz="1400">
                <a:latin typeface="Inter SemiBold"/>
                <a:ea typeface="Inter SemiBold"/>
                <a:cs typeface="Inter SemiBold"/>
                <a:sym typeface="Inter SemiBold"/>
              </a:defRPr>
            </a:lvl6pPr>
            <a:lvl7pPr lvl="6">
              <a:spcBef>
                <a:spcPts val="0"/>
              </a:spcBef>
              <a:spcAft>
                <a:spcPts val="0"/>
              </a:spcAft>
              <a:buSzPts val="1400"/>
              <a:buFont typeface="Inter SemiBold"/>
              <a:buNone/>
              <a:defRPr sz="1400">
                <a:latin typeface="Inter SemiBold"/>
                <a:ea typeface="Inter SemiBold"/>
                <a:cs typeface="Inter SemiBold"/>
                <a:sym typeface="Inter SemiBold"/>
              </a:defRPr>
            </a:lvl7pPr>
            <a:lvl8pPr lvl="7">
              <a:spcBef>
                <a:spcPts val="0"/>
              </a:spcBef>
              <a:spcAft>
                <a:spcPts val="0"/>
              </a:spcAft>
              <a:buSzPts val="1400"/>
              <a:buFont typeface="Inter SemiBold"/>
              <a:buNone/>
              <a:defRPr sz="1400">
                <a:latin typeface="Inter SemiBold"/>
                <a:ea typeface="Inter SemiBold"/>
                <a:cs typeface="Inter SemiBold"/>
                <a:sym typeface="Inter SemiBold"/>
              </a:defRPr>
            </a:lvl8pPr>
            <a:lvl9pPr lvl="8">
              <a:spcBef>
                <a:spcPts val="0"/>
              </a:spcBef>
              <a:spcAft>
                <a:spcPts val="0"/>
              </a:spcAft>
              <a:buSzPts val="1400"/>
              <a:buFont typeface="Inter SemiBold"/>
              <a:buNone/>
              <a:defRPr sz="1400">
                <a:latin typeface="Inter SemiBold"/>
                <a:ea typeface="Inter SemiBold"/>
                <a:cs typeface="Inter SemiBold"/>
                <a:sym typeface="Inter SemiBold"/>
              </a:defRPr>
            </a:lvl9pPr>
          </a:lstStyle>
          <a:p/>
        </p:txBody>
      </p:sp>
      <p:sp>
        <p:nvSpPr>
          <p:cNvPr id="1437" name="Google Shape;1437;p89"/>
          <p:cNvSpPr/>
          <p:nvPr>
            <p:ph idx="3" type="pic"/>
          </p:nvPr>
        </p:nvSpPr>
        <p:spPr>
          <a:xfrm>
            <a:off x="473600" y="1973888"/>
            <a:ext cx="388800" cy="388800"/>
          </a:xfrm>
          <a:prstGeom prst="ellipse">
            <a:avLst/>
          </a:prstGeom>
          <a:noFill/>
          <a:ln>
            <a:noFill/>
          </a:ln>
        </p:spPr>
      </p:sp>
      <p:cxnSp>
        <p:nvCxnSpPr>
          <p:cNvPr id="1438" name="Google Shape;1438;p89"/>
          <p:cNvCxnSpPr/>
          <p:nvPr/>
        </p:nvCxnSpPr>
        <p:spPr>
          <a:xfrm>
            <a:off x="465425" y="2562775"/>
            <a:ext cx="3883500" cy="0"/>
          </a:xfrm>
          <a:prstGeom prst="straightConnector1">
            <a:avLst/>
          </a:prstGeom>
          <a:noFill/>
          <a:ln cap="flat" cmpd="sng" w="9525">
            <a:solidFill>
              <a:srgbClr val="B7B7B7"/>
            </a:solidFill>
            <a:prstDash val="solid"/>
            <a:round/>
            <a:headEnd len="med" w="med" type="none"/>
            <a:tailEnd len="med" w="med" type="none"/>
          </a:ln>
        </p:spPr>
      </p:cxnSp>
      <p:sp>
        <p:nvSpPr>
          <p:cNvPr id="1439" name="Google Shape;1439;p89"/>
          <p:cNvSpPr txBox="1"/>
          <p:nvPr>
            <p:ph idx="4" type="title"/>
          </p:nvPr>
        </p:nvSpPr>
        <p:spPr>
          <a:xfrm>
            <a:off x="4590368" y="2721500"/>
            <a:ext cx="4044000" cy="505800"/>
          </a:xfrm>
          <a:prstGeom prst="rect">
            <a:avLst/>
          </a:prstGeom>
        </p:spPr>
        <p:txBody>
          <a:bodyPr anchorCtr="0" anchor="t" bIns="0" lIns="0" spcFirstLastPara="1" rIns="0" wrap="square" tIns="0">
            <a:noAutofit/>
          </a:bodyPr>
          <a:lstStyle>
            <a:lvl1pPr lvl="0">
              <a:spcBef>
                <a:spcPts val="0"/>
              </a:spcBef>
              <a:spcAft>
                <a:spcPts val="0"/>
              </a:spcAft>
              <a:buSzPts val="1400"/>
              <a:buFont typeface="Inter SemiBold"/>
              <a:buNone/>
              <a:defRPr sz="1400">
                <a:latin typeface="Inter SemiBold"/>
                <a:ea typeface="Inter SemiBold"/>
                <a:cs typeface="Inter SemiBold"/>
                <a:sym typeface="Inter SemiBold"/>
              </a:defRPr>
            </a:lvl1pPr>
            <a:lvl2pPr lvl="1">
              <a:spcBef>
                <a:spcPts val="0"/>
              </a:spcBef>
              <a:spcAft>
                <a:spcPts val="0"/>
              </a:spcAft>
              <a:buSzPts val="1400"/>
              <a:buFont typeface="Inter SemiBold"/>
              <a:buNone/>
              <a:defRPr sz="1400">
                <a:latin typeface="Inter SemiBold"/>
                <a:ea typeface="Inter SemiBold"/>
                <a:cs typeface="Inter SemiBold"/>
                <a:sym typeface="Inter SemiBold"/>
              </a:defRPr>
            </a:lvl2pPr>
            <a:lvl3pPr lvl="2">
              <a:spcBef>
                <a:spcPts val="0"/>
              </a:spcBef>
              <a:spcAft>
                <a:spcPts val="0"/>
              </a:spcAft>
              <a:buSzPts val="1400"/>
              <a:buFont typeface="Inter SemiBold"/>
              <a:buNone/>
              <a:defRPr sz="1400">
                <a:latin typeface="Inter SemiBold"/>
                <a:ea typeface="Inter SemiBold"/>
                <a:cs typeface="Inter SemiBold"/>
                <a:sym typeface="Inter SemiBold"/>
              </a:defRPr>
            </a:lvl3pPr>
            <a:lvl4pPr lvl="3">
              <a:spcBef>
                <a:spcPts val="0"/>
              </a:spcBef>
              <a:spcAft>
                <a:spcPts val="0"/>
              </a:spcAft>
              <a:buSzPts val="1400"/>
              <a:buFont typeface="Inter SemiBold"/>
              <a:buNone/>
              <a:defRPr sz="1400">
                <a:latin typeface="Inter SemiBold"/>
                <a:ea typeface="Inter SemiBold"/>
                <a:cs typeface="Inter SemiBold"/>
                <a:sym typeface="Inter SemiBold"/>
              </a:defRPr>
            </a:lvl4pPr>
            <a:lvl5pPr lvl="4">
              <a:spcBef>
                <a:spcPts val="0"/>
              </a:spcBef>
              <a:spcAft>
                <a:spcPts val="0"/>
              </a:spcAft>
              <a:buSzPts val="1400"/>
              <a:buFont typeface="Inter SemiBold"/>
              <a:buNone/>
              <a:defRPr sz="1400">
                <a:latin typeface="Inter SemiBold"/>
                <a:ea typeface="Inter SemiBold"/>
                <a:cs typeface="Inter SemiBold"/>
                <a:sym typeface="Inter SemiBold"/>
              </a:defRPr>
            </a:lvl5pPr>
            <a:lvl6pPr lvl="5">
              <a:spcBef>
                <a:spcPts val="0"/>
              </a:spcBef>
              <a:spcAft>
                <a:spcPts val="0"/>
              </a:spcAft>
              <a:buSzPts val="1400"/>
              <a:buFont typeface="Inter SemiBold"/>
              <a:buNone/>
              <a:defRPr sz="1400">
                <a:latin typeface="Inter SemiBold"/>
                <a:ea typeface="Inter SemiBold"/>
                <a:cs typeface="Inter SemiBold"/>
                <a:sym typeface="Inter SemiBold"/>
              </a:defRPr>
            </a:lvl6pPr>
            <a:lvl7pPr lvl="6">
              <a:spcBef>
                <a:spcPts val="0"/>
              </a:spcBef>
              <a:spcAft>
                <a:spcPts val="0"/>
              </a:spcAft>
              <a:buSzPts val="1400"/>
              <a:buFont typeface="Inter SemiBold"/>
              <a:buNone/>
              <a:defRPr sz="1400">
                <a:latin typeface="Inter SemiBold"/>
                <a:ea typeface="Inter SemiBold"/>
                <a:cs typeface="Inter SemiBold"/>
                <a:sym typeface="Inter SemiBold"/>
              </a:defRPr>
            </a:lvl7pPr>
            <a:lvl8pPr lvl="7">
              <a:spcBef>
                <a:spcPts val="0"/>
              </a:spcBef>
              <a:spcAft>
                <a:spcPts val="0"/>
              </a:spcAft>
              <a:buSzPts val="1400"/>
              <a:buFont typeface="Inter SemiBold"/>
              <a:buNone/>
              <a:defRPr sz="1400">
                <a:latin typeface="Inter SemiBold"/>
                <a:ea typeface="Inter SemiBold"/>
                <a:cs typeface="Inter SemiBold"/>
                <a:sym typeface="Inter SemiBold"/>
              </a:defRPr>
            </a:lvl8pPr>
            <a:lvl9pPr lvl="8">
              <a:spcBef>
                <a:spcPts val="0"/>
              </a:spcBef>
              <a:spcAft>
                <a:spcPts val="0"/>
              </a:spcAft>
              <a:buSzPts val="1400"/>
              <a:buFont typeface="Inter SemiBold"/>
              <a:buNone/>
              <a:defRPr sz="1400">
                <a:latin typeface="Inter SemiBold"/>
                <a:ea typeface="Inter SemiBold"/>
                <a:cs typeface="Inter SemiBold"/>
                <a:sym typeface="Inter SemiBold"/>
              </a:defRPr>
            </a:lvl9pPr>
          </a:lstStyle>
          <a:p/>
        </p:txBody>
      </p:sp>
      <p:sp>
        <p:nvSpPr>
          <p:cNvPr id="1440" name="Google Shape;1440;p89"/>
          <p:cNvSpPr/>
          <p:nvPr>
            <p:ph idx="5" type="pic"/>
          </p:nvPr>
        </p:nvSpPr>
        <p:spPr>
          <a:xfrm>
            <a:off x="4580300" y="1973888"/>
            <a:ext cx="388800" cy="388800"/>
          </a:xfrm>
          <a:prstGeom prst="ellipse">
            <a:avLst/>
          </a:prstGeom>
          <a:noFill/>
          <a:ln>
            <a:noFill/>
          </a:ln>
        </p:spPr>
      </p:sp>
      <p:cxnSp>
        <p:nvCxnSpPr>
          <p:cNvPr id="1441" name="Google Shape;1441;p89"/>
          <p:cNvCxnSpPr/>
          <p:nvPr/>
        </p:nvCxnSpPr>
        <p:spPr>
          <a:xfrm>
            <a:off x="4590375" y="2562775"/>
            <a:ext cx="3883500" cy="0"/>
          </a:xfrm>
          <a:prstGeom prst="straightConnector1">
            <a:avLst/>
          </a:prstGeom>
          <a:noFill/>
          <a:ln cap="flat" cmpd="sng" w="9525">
            <a:solidFill>
              <a:srgbClr val="B7B7B7"/>
            </a:solidFill>
            <a:prstDash val="solid"/>
            <a:round/>
            <a:headEnd len="med" w="med" type="none"/>
            <a:tailEnd len="med" w="med" type="none"/>
          </a:ln>
        </p:spPr>
      </p:cxnSp>
      <p:sp>
        <p:nvSpPr>
          <p:cNvPr id="1442" name="Google Shape;1442;p89"/>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harts + Bullets">
  <p:cSld name="CUSTOM_1_2_1_1_2_4_1_1_1_2">
    <p:bg>
      <p:bgPr>
        <a:solidFill>
          <a:schemeClr val="lt1"/>
        </a:solidFill>
      </p:bgPr>
    </p:bg>
    <p:spTree>
      <p:nvGrpSpPr>
        <p:cNvPr id="1443" name="Shape 1443"/>
        <p:cNvGrpSpPr/>
        <p:nvPr/>
      </p:nvGrpSpPr>
      <p:grpSpPr>
        <a:xfrm>
          <a:off x="0" y="0"/>
          <a:ext cx="0" cy="0"/>
          <a:chOff x="0" y="0"/>
          <a:chExt cx="0" cy="0"/>
        </a:xfrm>
      </p:grpSpPr>
      <p:sp>
        <p:nvSpPr>
          <p:cNvPr id="1444" name="Google Shape;1444;p90"/>
          <p:cNvSpPr txBox="1"/>
          <p:nvPr>
            <p:ph type="title"/>
          </p:nvPr>
        </p:nvSpPr>
        <p:spPr>
          <a:xfrm>
            <a:off x="457200" y="457200"/>
            <a:ext cx="8229600" cy="3465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3000"/>
              <a:buFont typeface="Inter Medium"/>
              <a:buNone/>
              <a:defRPr>
                <a:latin typeface="Inter Medium"/>
                <a:ea typeface="Inter Medium"/>
                <a:cs typeface="Inter Medium"/>
                <a:sym typeface="Inter Medium"/>
              </a:defRPr>
            </a:lvl1pPr>
            <a:lvl2pPr lvl="1">
              <a:lnSpc>
                <a:spcPct val="80000"/>
              </a:lnSpc>
              <a:spcBef>
                <a:spcPts val="0"/>
              </a:spcBef>
              <a:spcAft>
                <a:spcPts val="0"/>
              </a:spcAft>
              <a:buSzPts val="3000"/>
              <a:buFont typeface="Inter Medium"/>
              <a:buNone/>
              <a:defRPr>
                <a:latin typeface="Inter Medium"/>
                <a:ea typeface="Inter Medium"/>
                <a:cs typeface="Inter Medium"/>
                <a:sym typeface="Inter Medium"/>
              </a:defRPr>
            </a:lvl2pPr>
            <a:lvl3pPr lvl="2">
              <a:lnSpc>
                <a:spcPct val="80000"/>
              </a:lnSpc>
              <a:spcBef>
                <a:spcPts val="0"/>
              </a:spcBef>
              <a:spcAft>
                <a:spcPts val="0"/>
              </a:spcAft>
              <a:buSzPts val="3000"/>
              <a:buFont typeface="Inter Medium"/>
              <a:buNone/>
              <a:defRPr>
                <a:latin typeface="Inter Medium"/>
                <a:ea typeface="Inter Medium"/>
                <a:cs typeface="Inter Medium"/>
                <a:sym typeface="Inter Medium"/>
              </a:defRPr>
            </a:lvl3pPr>
            <a:lvl4pPr lvl="3">
              <a:lnSpc>
                <a:spcPct val="80000"/>
              </a:lnSpc>
              <a:spcBef>
                <a:spcPts val="0"/>
              </a:spcBef>
              <a:spcAft>
                <a:spcPts val="0"/>
              </a:spcAft>
              <a:buSzPts val="3000"/>
              <a:buFont typeface="Inter Medium"/>
              <a:buNone/>
              <a:defRPr>
                <a:latin typeface="Inter Medium"/>
                <a:ea typeface="Inter Medium"/>
                <a:cs typeface="Inter Medium"/>
                <a:sym typeface="Inter Medium"/>
              </a:defRPr>
            </a:lvl4pPr>
            <a:lvl5pPr lvl="4">
              <a:lnSpc>
                <a:spcPct val="80000"/>
              </a:lnSpc>
              <a:spcBef>
                <a:spcPts val="0"/>
              </a:spcBef>
              <a:spcAft>
                <a:spcPts val="0"/>
              </a:spcAft>
              <a:buSzPts val="3000"/>
              <a:buFont typeface="Inter Medium"/>
              <a:buNone/>
              <a:defRPr>
                <a:latin typeface="Inter Medium"/>
                <a:ea typeface="Inter Medium"/>
                <a:cs typeface="Inter Medium"/>
                <a:sym typeface="Inter Medium"/>
              </a:defRPr>
            </a:lvl5pPr>
            <a:lvl6pPr lvl="5">
              <a:lnSpc>
                <a:spcPct val="80000"/>
              </a:lnSpc>
              <a:spcBef>
                <a:spcPts val="0"/>
              </a:spcBef>
              <a:spcAft>
                <a:spcPts val="0"/>
              </a:spcAft>
              <a:buSzPts val="3000"/>
              <a:buFont typeface="Inter Medium"/>
              <a:buNone/>
              <a:defRPr>
                <a:latin typeface="Inter Medium"/>
                <a:ea typeface="Inter Medium"/>
                <a:cs typeface="Inter Medium"/>
                <a:sym typeface="Inter Medium"/>
              </a:defRPr>
            </a:lvl6pPr>
            <a:lvl7pPr lvl="6">
              <a:lnSpc>
                <a:spcPct val="80000"/>
              </a:lnSpc>
              <a:spcBef>
                <a:spcPts val="0"/>
              </a:spcBef>
              <a:spcAft>
                <a:spcPts val="0"/>
              </a:spcAft>
              <a:buSzPts val="3000"/>
              <a:buFont typeface="Inter Medium"/>
              <a:buNone/>
              <a:defRPr>
                <a:latin typeface="Inter Medium"/>
                <a:ea typeface="Inter Medium"/>
                <a:cs typeface="Inter Medium"/>
                <a:sym typeface="Inter Medium"/>
              </a:defRPr>
            </a:lvl7pPr>
            <a:lvl8pPr lvl="7">
              <a:lnSpc>
                <a:spcPct val="80000"/>
              </a:lnSpc>
              <a:spcBef>
                <a:spcPts val="0"/>
              </a:spcBef>
              <a:spcAft>
                <a:spcPts val="0"/>
              </a:spcAft>
              <a:buSzPts val="3000"/>
              <a:buFont typeface="Inter Medium"/>
              <a:buNone/>
              <a:defRPr>
                <a:latin typeface="Inter Medium"/>
                <a:ea typeface="Inter Medium"/>
                <a:cs typeface="Inter Medium"/>
                <a:sym typeface="Inter Medium"/>
              </a:defRPr>
            </a:lvl8pPr>
            <a:lvl9pPr lvl="8">
              <a:lnSpc>
                <a:spcPct val="80000"/>
              </a:lnSpc>
              <a:spcBef>
                <a:spcPts val="0"/>
              </a:spcBef>
              <a:spcAft>
                <a:spcPts val="0"/>
              </a:spcAft>
              <a:buSzPts val="3000"/>
              <a:buFont typeface="Inter Medium"/>
              <a:buNone/>
              <a:defRPr>
                <a:latin typeface="Inter Medium"/>
                <a:ea typeface="Inter Medium"/>
                <a:cs typeface="Inter Medium"/>
                <a:sym typeface="Inter Medium"/>
              </a:defRPr>
            </a:lvl9pPr>
          </a:lstStyle>
          <a:p/>
        </p:txBody>
      </p:sp>
      <p:sp>
        <p:nvSpPr>
          <p:cNvPr id="1445" name="Google Shape;1445;p90"/>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dk1"/>
                </a:solidFill>
                <a:latin typeface="Inter"/>
                <a:ea typeface="Inter"/>
                <a:cs typeface="Inter"/>
                <a:sym typeface="Inter"/>
              </a:defRPr>
            </a:lvl1pPr>
            <a:lvl2pPr lvl="1" algn="r">
              <a:buNone/>
              <a:defRPr sz="600">
                <a:solidFill>
                  <a:schemeClr val="dk1"/>
                </a:solidFill>
                <a:latin typeface="Inter"/>
                <a:ea typeface="Inter"/>
                <a:cs typeface="Inter"/>
                <a:sym typeface="Inter"/>
              </a:defRPr>
            </a:lvl2pPr>
            <a:lvl3pPr lvl="2" algn="r">
              <a:buNone/>
              <a:defRPr sz="600">
                <a:solidFill>
                  <a:schemeClr val="dk1"/>
                </a:solidFill>
                <a:latin typeface="Inter"/>
                <a:ea typeface="Inter"/>
                <a:cs typeface="Inter"/>
                <a:sym typeface="Inter"/>
              </a:defRPr>
            </a:lvl3pPr>
            <a:lvl4pPr lvl="3" algn="r">
              <a:buNone/>
              <a:defRPr sz="600">
                <a:solidFill>
                  <a:schemeClr val="dk1"/>
                </a:solidFill>
                <a:latin typeface="Inter"/>
                <a:ea typeface="Inter"/>
                <a:cs typeface="Inter"/>
                <a:sym typeface="Inter"/>
              </a:defRPr>
            </a:lvl4pPr>
            <a:lvl5pPr lvl="4" algn="r">
              <a:buNone/>
              <a:defRPr sz="600">
                <a:solidFill>
                  <a:schemeClr val="dk1"/>
                </a:solidFill>
                <a:latin typeface="Inter"/>
                <a:ea typeface="Inter"/>
                <a:cs typeface="Inter"/>
                <a:sym typeface="Inter"/>
              </a:defRPr>
            </a:lvl5pPr>
            <a:lvl6pPr lvl="5" algn="r">
              <a:buNone/>
              <a:defRPr sz="600">
                <a:solidFill>
                  <a:schemeClr val="dk1"/>
                </a:solidFill>
                <a:latin typeface="Inter"/>
                <a:ea typeface="Inter"/>
                <a:cs typeface="Inter"/>
                <a:sym typeface="Inter"/>
              </a:defRPr>
            </a:lvl6pPr>
            <a:lvl7pPr lvl="6" algn="r">
              <a:buNone/>
              <a:defRPr sz="600">
                <a:solidFill>
                  <a:schemeClr val="dk1"/>
                </a:solidFill>
                <a:latin typeface="Inter"/>
                <a:ea typeface="Inter"/>
                <a:cs typeface="Inter"/>
                <a:sym typeface="Inter"/>
              </a:defRPr>
            </a:lvl7pPr>
            <a:lvl8pPr lvl="7" algn="r">
              <a:buNone/>
              <a:defRPr sz="600">
                <a:solidFill>
                  <a:schemeClr val="dk1"/>
                </a:solidFill>
                <a:latin typeface="Inter"/>
                <a:ea typeface="Inter"/>
                <a:cs typeface="Inter"/>
                <a:sym typeface="Inter"/>
              </a:defRPr>
            </a:lvl8pPr>
            <a:lvl9pPr lvl="8" algn="r">
              <a:buNone/>
              <a:defRPr sz="6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446" name="Google Shape;1446;p90"/>
          <p:cNvGrpSpPr/>
          <p:nvPr/>
        </p:nvGrpSpPr>
        <p:grpSpPr>
          <a:xfrm>
            <a:off x="457236" y="4663458"/>
            <a:ext cx="548356" cy="124830"/>
            <a:chOff x="1138300" y="2252975"/>
            <a:chExt cx="5334200" cy="1214300"/>
          </a:xfrm>
        </p:grpSpPr>
        <p:sp>
          <p:nvSpPr>
            <p:cNvPr id="1447" name="Google Shape;1447;p90"/>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448" name="Google Shape;1448;p90"/>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449" name="Google Shape;1449;p90"/>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450" name="Google Shape;1450;p90"/>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451" name="Google Shape;1451;p90"/>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452" name="Google Shape;1452;p90"/>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1453" name="Google Shape;1453;p90"/>
          <p:cNvSpPr txBox="1"/>
          <p:nvPr>
            <p:ph idx="1" type="body"/>
          </p:nvPr>
        </p:nvSpPr>
        <p:spPr>
          <a:xfrm>
            <a:off x="467800" y="3093600"/>
            <a:ext cx="2344200" cy="13020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1454" name="Google Shape;1454;p90"/>
          <p:cNvSpPr txBox="1"/>
          <p:nvPr>
            <p:ph idx="2" type="body"/>
          </p:nvPr>
        </p:nvSpPr>
        <p:spPr>
          <a:xfrm>
            <a:off x="3409300" y="3093600"/>
            <a:ext cx="2344200" cy="13020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1455" name="Google Shape;1455;p90"/>
          <p:cNvSpPr txBox="1"/>
          <p:nvPr>
            <p:ph idx="3" type="body"/>
          </p:nvPr>
        </p:nvSpPr>
        <p:spPr>
          <a:xfrm>
            <a:off x="6345000" y="3093600"/>
            <a:ext cx="2344200" cy="13020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1456" name="Google Shape;1456;p90"/>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Light Green">
  <p:cSld name="TITLE_4_1_1_1">
    <p:bg>
      <p:bgPr>
        <a:solidFill>
          <a:srgbClr val="EFC84F"/>
        </a:solidFill>
      </p:bgPr>
    </p:bg>
    <p:spTree>
      <p:nvGrpSpPr>
        <p:cNvPr id="164" name="Shape 164"/>
        <p:cNvGrpSpPr/>
        <p:nvPr/>
      </p:nvGrpSpPr>
      <p:grpSpPr>
        <a:xfrm>
          <a:off x="0" y="0"/>
          <a:ext cx="0" cy="0"/>
          <a:chOff x="0" y="0"/>
          <a:chExt cx="0" cy="0"/>
        </a:xfrm>
      </p:grpSpPr>
      <p:sp>
        <p:nvSpPr>
          <p:cNvPr id="165" name="Google Shape;165;p10"/>
          <p:cNvSpPr txBox="1"/>
          <p:nvPr>
            <p:ph idx="12" type="sldNum"/>
          </p:nvPr>
        </p:nvSpPr>
        <p:spPr>
          <a:xfrm>
            <a:off x="8229600" y="431500"/>
            <a:ext cx="4572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66" name="Google Shape;166;p10"/>
          <p:cNvGrpSpPr/>
          <p:nvPr/>
        </p:nvGrpSpPr>
        <p:grpSpPr>
          <a:xfrm>
            <a:off x="5437732" y="-10900"/>
            <a:ext cx="3737293" cy="5154391"/>
            <a:chOff x="5437732" y="-10900"/>
            <a:chExt cx="3737293" cy="5154391"/>
          </a:xfrm>
        </p:grpSpPr>
        <p:grpSp>
          <p:nvGrpSpPr>
            <p:cNvPr id="167" name="Google Shape;167;p10"/>
            <p:cNvGrpSpPr/>
            <p:nvPr/>
          </p:nvGrpSpPr>
          <p:grpSpPr>
            <a:xfrm>
              <a:off x="5437732" y="-8820"/>
              <a:ext cx="2950230" cy="5152311"/>
              <a:chOff x="2310125" y="238125"/>
              <a:chExt cx="2999725" cy="5238750"/>
            </a:xfrm>
          </p:grpSpPr>
          <p:sp>
            <p:nvSpPr>
              <p:cNvPr id="168" name="Google Shape;168;p10"/>
              <p:cNvSpPr/>
              <p:nvPr/>
            </p:nvSpPr>
            <p:spPr>
              <a:xfrm>
                <a:off x="4043825" y="238125"/>
                <a:ext cx="1266025" cy="654925"/>
              </a:xfrm>
              <a:custGeom>
                <a:rect b="b" l="l" r="r" t="t"/>
                <a:pathLst>
                  <a:path extrusionOk="0" h="26197" w="50641">
                    <a:moveTo>
                      <a:pt x="1" y="0"/>
                    </a:moveTo>
                    <a:lnTo>
                      <a:pt x="1" y="26197"/>
                    </a:lnTo>
                    <a:lnTo>
                      <a:pt x="50641" y="26197"/>
                    </a:lnTo>
                    <a:lnTo>
                      <a:pt x="50641"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0"/>
              <p:cNvSpPr/>
              <p:nvPr/>
            </p:nvSpPr>
            <p:spPr>
              <a:xfrm>
                <a:off x="3666600" y="893025"/>
                <a:ext cx="377250" cy="654950"/>
              </a:xfrm>
              <a:custGeom>
                <a:rect b="b" l="l" r="r" t="t"/>
                <a:pathLst>
                  <a:path extrusionOk="0" h="26198" w="15090">
                    <a:moveTo>
                      <a:pt x="0" y="1"/>
                    </a:moveTo>
                    <a:lnTo>
                      <a:pt x="0" y="26197"/>
                    </a:lnTo>
                    <a:lnTo>
                      <a:pt x="15090" y="26197"/>
                    </a:lnTo>
                    <a:lnTo>
                      <a:pt x="15090" y="1"/>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0"/>
              <p:cNvSpPr/>
              <p:nvPr/>
            </p:nvSpPr>
            <p:spPr>
              <a:xfrm>
                <a:off x="4257775" y="893025"/>
                <a:ext cx="1052075" cy="654950"/>
              </a:xfrm>
              <a:custGeom>
                <a:rect b="b" l="l" r="r" t="t"/>
                <a:pathLst>
                  <a:path extrusionOk="0" h="26198" w="42083">
                    <a:moveTo>
                      <a:pt x="0" y="1"/>
                    </a:moveTo>
                    <a:lnTo>
                      <a:pt x="0" y="26197"/>
                    </a:lnTo>
                    <a:lnTo>
                      <a:pt x="42083" y="26197"/>
                    </a:lnTo>
                    <a:lnTo>
                      <a:pt x="42083" y="1"/>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0"/>
              <p:cNvSpPr/>
              <p:nvPr/>
            </p:nvSpPr>
            <p:spPr>
              <a:xfrm>
                <a:off x="3435000" y="238125"/>
                <a:ext cx="420525" cy="654925"/>
              </a:xfrm>
              <a:custGeom>
                <a:rect b="b" l="l" r="r" t="t"/>
                <a:pathLst>
                  <a:path extrusionOk="0" h="26197" w="16821">
                    <a:moveTo>
                      <a:pt x="1" y="0"/>
                    </a:moveTo>
                    <a:lnTo>
                      <a:pt x="1" y="26197"/>
                    </a:lnTo>
                    <a:lnTo>
                      <a:pt x="16820" y="26197"/>
                    </a:lnTo>
                    <a:lnTo>
                      <a:pt x="16820"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0"/>
              <p:cNvSpPr/>
              <p:nvPr/>
            </p:nvSpPr>
            <p:spPr>
              <a:xfrm>
                <a:off x="3188625" y="893025"/>
                <a:ext cx="246400" cy="654950"/>
              </a:xfrm>
              <a:custGeom>
                <a:rect b="b" l="l" r="r" t="t"/>
                <a:pathLst>
                  <a:path extrusionOk="0" h="26198" w="9856">
                    <a:moveTo>
                      <a:pt x="1" y="1"/>
                    </a:moveTo>
                    <a:lnTo>
                      <a:pt x="1" y="26197"/>
                    </a:lnTo>
                    <a:lnTo>
                      <a:pt x="9856" y="26197"/>
                    </a:lnTo>
                    <a:lnTo>
                      <a:pt x="9856" y="1"/>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0"/>
              <p:cNvSpPr/>
              <p:nvPr/>
            </p:nvSpPr>
            <p:spPr>
              <a:xfrm>
                <a:off x="3435000" y="1547950"/>
                <a:ext cx="246975" cy="654925"/>
              </a:xfrm>
              <a:custGeom>
                <a:rect b="b" l="l" r="r" t="t"/>
                <a:pathLst>
                  <a:path extrusionOk="0" h="26197" w="9879">
                    <a:moveTo>
                      <a:pt x="1" y="0"/>
                    </a:moveTo>
                    <a:lnTo>
                      <a:pt x="1" y="26197"/>
                    </a:lnTo>
                    <a:lnTo>
                      <a:pt x="9879" y="26197"/>
                    </a:lnTo>
                    <a:lnTo>
                      <a:pt x="9879"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0"/>
              <p:cNvSpPr/>
              <p:nvPr/>
            </p:nvSpPr>
            <p:spPr>
              <a:xfrm>
                <a:off x="3188625" y="2857200"/>
                <a:ext cx="246400" cy="654950"/>
              </a:xfrm>
              <a:custGeom>
                <a:rect b="b" l="l" r="r" t="t"/>
                <a:pathLst>
                  <a:path extrusionOk="0" h="26198" w="9856">
                    <a:moveTo>
                      <a:pt x="1" y="1"/>
                    </a:moveTo>
                    <a:lnTo>
                      <a:pt x="1" y="26197"/>
                    </a:lnTo>
                    <a:lnTo>
                      <a:pt x="9856" y="26197"/>
                    </a:lnTo>
                    <a:lnTo>
                      <a:pt x="9856" y="1"/>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0"/>
              <p:cNvSpPr/>
              <p:nvPr/>
            </p:nvSpPr>
            <p:spPr>
              <a:xfrm>
                <a:off x="2864875" y="4167025"/>
                <a:ext cx="2444975" cy="1309850"/>
              </a:xfrm>
              <a:custGeom>
                <a:rect b="b" l="l" r="r" t="t"/>
                <a:pathLst>
                  <a:path extrusionOk="0" h="52394" w="97799">
                    <a:moveTo>
                      <a:pt x="8627" y="1"/>
                    </a:moveTo>
                    <a:lnTo>
                      <a:pt x="8627" y="26197"/>
                    </a:lnTo>
                    <a:lnTo>
                      <a:pt x="1" y="26197"/>
                    </a:lnTo>
                    <a:lnTo>
                      <a:pt x="1" y="52394"/>
                    </a:lnTo>
                    <a:lnTo>
                      <a:pt x="9719" y="52394"/>
                    </a:lnTo>
                    <a:lnTo>
                      <a:pt x="9719" y="26197"/>
                    </a:lnTo>
                    <a:lnTo>
                      <a:pt x="15955" y="26197"/>
                    </a:lnTo>
                    <a:lnTo>
                      <a:pt x="15955" y="52394"/>
                    </a:lnTo>
                    <a:lnTo>
                      <a:pt x="43085" y="52394"/>
                    </a:lnTo>
                    <a:lnTo>
                      <a:pt x="43085" y="26197"/>
                    </a:lnTo>
                    <a:lnTo>
                      <a:pt x="51324" y="26197"/>
                    </a:lnTo>
                    <a:lnTo>
                      <a:pt x="51324" y="52394"/>
                    </a:lnTo>
                    <a:lnTo>
                      <a:pt x="97799" y="52394"/>
                    </a:lnTo>
                    <a:lnTo>
                      <a:pt x="97799" y="26197"/>
                    </a:lnTo>
                    <a:lnTo>
                      <a:pt x="97799" y="1"/>
                    </a:lnTo>
                    <a:lnTo>
                      <a:pt x="58311" y="1"/>
                    </a:lnTo>
                    <a:lnTo>
                      <a:pt x="58311" y="26197"/>
                    </a:lnTo>
                    <a:lnTo>
                      <a:pt x="54487" y="26197"/>
                    </a:lnTo>
                    <a:lnTo>
                      <a:pt x="54487" y="1"/>
                    </a:lnTo>
                    <a:lnTo>
                      <a:pt x="38760" y="1"/>
                    </a:lnTo>
                    <a:lnTo>
                      <a:pt x="38760" y="26197"/>
                    </a:lnTo>
                    <a:lnTo>
                      <a:pt x="24354" y="26197"/>
                    </a:lnTo>
                    <a:lnTo>
                      <a:pt x="24354" y="1"/>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0"/>
              <p:cNvSpPr/>
              <p:nvPr/>
            </p:nvSpPr>
            <p:spPr>
              <a:xfrm>
                <a:off x="2310125" y="4821950"/>
                <a:ext cx="172975" cy="654925"/>
              </a:xfrm>
              <a:custGeom>
                <a:rect b="b" l="l" r="r" t="t"/>
                <a:pathLst>
                  <a:path extrusionOk="0" h="26197" w="6919">
                    <a:moveTo>
                      <a:pt x="0" y="0"/>
                    </a:moveTo>
                    <a:lnTo>
                      <a:pt x="0" y="26197"/>
                    </a:lnTo>
                    <a:lnTo>
                      <a:pt x="6919" y="26197"/>
                    </a:lnTo>
                    <a:lnTo>
                      <a:pt x="6919"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0"/>
              <p:cNvSpPr/>
              <p:nvPr/>
            </p:nvSpPr>
            <p:spPr>
              <a:xfrm>
                <a:off x="2571850" y="4167025"/>
                <a:ext cx="196900" cy="654950"/>
              </a:xfrm>
              <a:custGeom>
                <a:rect b="b" l="l" r="r" t="t"/>
                <a:pathLst>
                  <a:path extrusionOk="0" h="26198" w="7876">
                    <a:moveTo>
                      <a:pt x="0" y="1"/>
                    </a:moveTo>
                    <a:lnTo>
                      <a:pt x="0" y="26197"/>
                    </a:lnTo>
                    <a:lnTo>
                      <a:pt x="7875" y="26197"/>
                    </a:lnTo>
                    <a:lnTo>
                      <a:pt x="7875" y="1"/>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0"/>
              <p:cNvSpPr/>
              <p:nvPr/>
            </p:nvSpPr>
            <p:spPr>
              <a:xfrm>
                <a:off x="4625900" y="2857200"/>
                <a:ext cx="683950" cy="1309850"/>
              </a:xfrm>
              <a:custGeom>
                <a:rect b="b" l="l" r="r" t="t"/>
                <a:pathLst>
                  <a:path extrusionOk="0" h="52394" w="27358">
                    <a:moveTo>
                      <a:pt x="3506" y="1"/>
                    </a:moveTo>
                    <a:lnTo>
                      <a:pt x="3506" y="26197"/>
                    </a:lnTo>
                    <a:lnTo>
                      <a:pt x="1" y="26197"/>
                    </a:lnTo>
                    <a:lnTo>
                      <a:pt x="1" y="52394"/>
                    </a:lnTo>
                    <a:lnTo>
                      <a:pt x="27358" y="52394"/>
                    </a:lnTo>
                    <a:lnTo>
                      <a:pt x="27358" y="26197"/>
                    </a:lnTo>
                    <a:lnTo>
                      <a:pt x="27358" y="1"/>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0"/>
              <p:cNvSpPr/>
              <p:nvPr/>
            </p:nvSpPr>
            <p:spPr>
              <a:xfrm>
                <a:off x="3920925" y="2857200"/>
                <a:ext cx="595200" cy="1309850"/>
              </a:xfrm>
              <a:custGeom>
                <a:rect b="b" l="l" r="r" t="t"/>
                <a:pathLst>
                  <a:path extrusionOk="0" h="52394" w="23808">
                    <a:moveTo>
                      <a:pt x="1" y="1"/>
                    </a:moveTo>
                    <a:lnTo>
                      <a:pt x="1" y="26197"/>
                    </a:lnTo>
                    <a:lnTo>
                      <a:pt x="4393" y="26197"/>
                    </a:lnTo>
                    <a:lnTo>
                      <a:pt x="4393" y="52394"/>
                    </a:lnTo>
                    <a:lnTo>
                      <a:pt x="23807" y="52394"/>
                    </a:lnTo>
                    <a:lnTo>
                      <a:pt x="23807" y="26197"/>
                    </a:lnTo>
                    <a:lnTo>
                      <a:pt x="19415" y="26197"/>
                    </a:lnTo>
                    <a:lnTo>
                      <a:pt x="19415" y="1"/>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0"/>
              <p:cNvSpPr/>
              <p:nvPr/>
            </p:nvSpPr>
            <p:spPr>
              <a:xfrm>
                <a:off x="3589200" y="3512125"/>
                <a:ext cx="112125" cy="654925"/>
              </a:xfrm>
              <a:custGeom>
                <a:rect b="b" l="l" r="r" t="t"/>
                <a:pathLst>
                  <a:path extrusionOk="0" h="26197" w="4485">
                    <a:moveTo>
                      <a:pt x="1" y="0"/>
                    </a:moveTo>
                    <a:lnTo>
                      <a:pt x="1" y="26197"/>
                    </a:lnTo>
                    <a:lnTo>
                      <a:pt x="4484" y="26197"/>
                    </a:lnTo>
                    <a:lnTo>
                      <a:pt x="4484"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0"/>
              <p:cNvSpPr/>
              <p:nvPr/>
            </p:nvSpPr>
            <p:spPr>
              <a:xfrm>
                <a:off x="3681950" y="1547950"/>
                <a:ext cx="1627900" cy="1309275"/>
              </a:xfrm>
              <a:custGeom>
                <a:rect b="b" l="l" r="r" t="t"/>
                <a:pathLst>
                  <a:path extrusionOk="0" h="52371" w="65116">
                    <a:moveTo>
                      <a:pt x="9856" y="0"/>
                    </a:moveTo>
                    <a:lnTo>
                      <a:pt x="9856" y="26197"/>
                    </a:lnTo>
                    <a:lnTo>
                      <a:pt x="1" y="26197"/>
                    </a:lnTo>
                    <a:lnTo>
                      <a:pt x="1" y="52371"/>
                    </a:lnTo>
                    <a:lnTo>
                      <a:pt x="10402" y="52371"/>
                    </a:lnTo>
                    <a:lnTo>
                      <a:pt x="10402" y="26197"/>
                    </a:lnTo>
                    <a:lnTo>
                      <a:pt x="18641" y="26197"/>
                    </a:lnTo>
                    <a:lnTo>
                      <a:pt x="18641" y="52371"/>
                    </a:lnTo>
                    <a:lnTo>
                      <a:pt x="37759" y="52371"/>
                    </a:lnTo>
                    <a:lnTo>
                      <a:pt x="37759" y="26197"/>
                    </a:lnTo>
                    <a:lnTo>
                      <a:pt x="41264" y="26197"/>
                    </a:lnTo>
                    <a:lnTo>
                      <a:pt x="41264" y="52371"/>
                    </a:lnTo>
                    <a:lnTo>
                      <a:pt x="65116" y="52371"/>
                    </a:lnTo>
                    <a:lnTo>
                      <a:pt x="65116" y="26197"/>
                    </a:lnTo>
                    <a:lnTo>
                      <a:pt x="65116" y="0"/>
                    </a:lnTo>
                    <a:lnTo>
                      <a:pt x="33366" y="0"/>
                    </a:lnTo>
                    <a:lnTo>
                      <a:pt x="33366" y="26197"/>
                    </a:lnTo>
                    <a:lnTo>
                      <a:pt x="28974" y="26197"/>
                    </a:lnTo>
                    <a:lnTo>
                      <a:pt x="28974"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0"/>
              <p:cNvSpPr/>
              <p:nvPr/>
            </p:nvSpPr>
            <p:spPr>
              <a:xfrm>
                <a:off x="2942275" y="238125"/>
                <a:ext cx="246375" cy="654925"/>
              </a:xfrm>
              <a:custGeom>
                <a:rect b="b" l="l" r="r" t="t"/>
                <a:pathLst>
                  <a:path extrusionOk="0" h="26197" w="9855">
                    <a:moveTo>
                      <a:pt x="0" y="0"/>
                    </a:moveTo>
                    <a:lnTo>
                      <a:pt x="0" y="26197"/>
                    </a:lnTo>
                    <a:lnTo>
                      <a:pt x="9855" y="26197"/>
                    </a:lnTo>
                    <a:lnTo>
                      <a:pt x="9855"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0"/>
              <p:cNvSpPr/>
              <p:nvPr/>
            </p:nvSpPr>
            <p:spPr>
              <a:xfrm>
                <a:off x="2571850" y="238125"/>
                <a:ext cx="123500" cy="654925"/>
              </a:xfrm>
              <a:custGeom>
                <a:rect b="b" l="l" r="r" t="t"/>
                <a:pathLst>
                  <a:path extrusionOk="0" h="26197" w="4940">
                    <a:moveTo>
                      <a:pt x="0" y="0"/>
                    </a:moveTo>
                    <a:lnTo>
                      <a:pt x="0" y="26197"/>
                    </a:lnTo>
                    <a:lnTo>
                      <a:pt x="4939" y="26197"/>
                    </a:lnTo>
                    <a:lnTo>
                      <a:pt x="4939" y="0"/>
                    </a:lnTo>
                    <a:close/>
                  </a:path>
                </a:pathLst>
              </a:custGeom>
              <a:solidFill>
                <a:srgbClr val="F4D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4" name="Google Shape;184;p10"/>
            <p:cNvSpPr/>
            <p:nvPr/>
          </p:nvSpPr>
          <p:spPr>
            <a:xfrm>
              <a:off x="8339225" y="-10900"/>
              <a:ext cx="835800" cy="5152200"/>
            </a:xfrm>
            <a:prstGeom prst="rect">
              <a:avLst/>
            </a:prstGeom>
            <a:solidFill>
              <a:srgbClr val="F4DE9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sp>
        <p:nvSpPr>
          <p:cNvPr id="185" name="Google Shape;185;p10"/>
          <p:cNvSpPr txBox="1"/>
          <p:nvPr>
            <p:ph type="ctrTitle"/>
          </p:nvPr>
        </p:nvSpPr>
        <p:spPr>
          <a:xfrm>
            <a:off x="457200" y="960125"/>
            <a:ext cx="4572300" cy="2370300"/>
          </a:xfrm>
          <a:prstGeom prst="rect">
            <a:avLst/>
          </a:prstGeom>
        </p:spPr>
        <p:txBody>
          <a:bodyPr anchorCtr="0" anchor="b" bIns="0" lIns="0" spcFirstLastPara="1" rIns="0" wrap="square" tIns="0">
            <a:noAutofit/>
          </a:bodyPr>
          <a:lstStyle>
            <a:lvl1pPr lvl="0">
              <a:lnSpc>
                <a:spcPct val="80000"/>
              </a:lnSpc>
              <a:spcBef>
                <a:spcPts val="0"/>
              </a:spcBef>
              <a:spcAft>
                <a:spcPts val="0"/>
              </a:spcAft>
              <a:buSzPts val="6000"/>
              <a:buFont typeface="Inter SemiBold"/>
              <a:buNone/>
              <a:defRPr sz="6000">
                <a:latin typeface="Inter SemiBold"/>
                <a:ea typeface="Inter SemiBold"/>
                <a:cs typeface="Inter SemiBold"/>
                <a:sym typeface="Inter SemiBold"/>
              </a:defRPr>
            </a:lvl1pPr>
            <a:lvl2pPr lvl="1">
              <a:lnSpc>
                <a:spcPct val="80000"/>
              </a:lnSpc>
              <a:spcBef>
                <a:spcPts val="0"/>
              </a:spcBef>
              <a:spcAft>
                <a:spcPts val="0"/>
              </a:spcAft>
              <a:buSzPts val="6000"/>
              <a:buNone/>
              <a:defRPr b="1" sz="6000"/>
            </a:lvl2pPr>
            <a:lvl3pPr lvl="2">
              <a:lnSpc>
                <a:spcPct val="80000"/>
              </a:lnSpc>
              <a:spcBef>
                <a:spcPts val="0"/>
              </a:spcBef>
              <a:spcAft>
                <a:spcPts val="0"/>
              </a:spcAft>
              <a:buSzPts val="6000"/>
              <a:buNone/>
              <a:defRPr b="1" sz="6000"/>
            </a:lvl3pPr>
            <a:lvl4pPr lvl="3">
              <a:lnSpc>
                <a:spcPct val="80000"/>
              </a:lnSpc>
              <a:spcBef>
                <a:spcPts val="0"/>
              </a:spcBef>
              <a:spcAft>
                <a:spcPts val="0"/>
              </a:spcAft>
              <a:buSzPts val="6000"/>
              <a:buNone/>
              <a:defRPr b="1" sz="6000"/>
            </a:lvl4pPr>
            <a:lvl5pPr lvl="4">
              <a:lnSpc>
                <a:spcPct val="80000"/>
              </a:lnSpc>
              <a:spcBef>
                <a:spcPts val="0"/>
              </a:spcBef>
              <a:spcAft>
                <a:spcPts val="0"/>
              </a:spcAft>
              <a:buSzPts val="6000"/>
              <a:buNone/>
              <a:defRPr b="1" sz="6000"/>
            </a:lvl5pPr>
            <a:lvl6pPr lvl="5">
              <a:lnSpc>
                <a:spcPct val="80000"/>
              </a:lnSpc>
              <a:spcBef>
                <a:spcPts val="0"/>
              </a:spcBef>
              <a:spcAft>
                <a:spcPts val="0"/>
              </a:spcAft>
              <a:buSzPts val="6000"/>
              <a:buNone/>
              <a:defRPr b="1" sz="6000"/>
            </a:lvl6pPr>
            <a:lvl7pPr lvl="6">
              <a:lnSpc>
                <a:spcPct val="80000"/>
              </a:lnSpc>
              <a:spcBef>
                <a:spcPts val="0"/>
              </a:spcBef>
              <a:spcAft>
                <a:spcPts val="0"/>
              </a:spcAft>
              <a:buSzPts val="6000"/>
              <a:buNone/>
              <a:defRPr b="1" sz="6000"/>
            </a:lvl7pPr>
            <a:lvl8pPr lvl="7">
              <a:lnSpc>
                <a:spcPct val="80000"/>
              </a:lnSpc>
              <a:spcBef>
                <a:spcPts val="0"/>
              </a:spcBef>
              <a:spcAft>
                <a:spcPts val="0"/>
              </a:spcAft>
              <a:buSzPts val="6000"/>
              <a:buNone/>
              <a:defRPr b="1" sz="6000"/>
            </a:lvl8pPr>
            <a:lvl9pPr lvl="8">
              <a:lnSpc>
                <a:spcPct val="80000"/>
              </a:lnSpc>
              <a:spcBef>
                <a:spcPts val="0"/>
              </a:spcBef>
              <a:spcAft>
                <a:spcPts val="0"/>
              </a:spcAft>
              <a:buSzPts val="6000"/>
              <a:buNone/>
              <a:defRPr b="1" sz="6000"/>
            </a:lvl9pPr>
          </a:lstStyle>
          <a:p/>
        </p:txBody>
      </p:sp>
      <p:sp>
        <p:nvSpPr>
          <p:cNvPr id="186" name="Google Shape;186;p10"/>
          <p:cNvSpPr txBox="1"/>
          <p:nvPr>
            <p:ph idx="1" type="subTitle"/>
          </p:nvPr>
        </p:nvSpPr>
        <p:spPr>
          <a:xfrm>
            <a:off x="457200" y="3657600"/>
            <a:ext cx="4572300" cy="1764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200"/>
              <a:buFont typeface="Inter Medium"/>
              <a:buNone/>
              <a:defRPr sz="1200">
                <a:latin typeface="Inter Medium"/>
                <a:ea typeface="Inter Medium"/>
                <a:cs typeface="Inter Medium"/>
                <a:sym typeface="Inter Medium"/>
              </a:defRPr>
            </a:lvl1pPr>
            <a:lvl2pPr lvl="1">
              <a:lnSpc>
                <a:spcPct val="100000"/>
              </a:lnSpc>
              <a:spcBef>
                <a:spcPts val="0"/>
              </a:spcBef>
              <a:spcAft>
                <a:spcPts val="0"/>
              </a:spcAft>
              <a:buSzPts val="1200"/>
              <a:buFont typeface="Inter Medium"/>
              <a:buNone/>
              <a:defRPr sz="1200">
                <a:latin typeface="Inter Medium"/>
                <a:ea typeface="Inter Medium"/>
                <a:cs typeface="Inter Medium"/>
                <a:sym typeface="Inter Medium"/>
              </a:defRPr>
            </a:lvl2pPr>
            <a:lvl3pPr lvl="2">
              <a:lnSpc>
                <a:spcPct val="100000"/>
              </a:lnSpc>
              <a:spcBef>
                <a:spcPts val="0"/>
              </a:spcBef>
              <a:spcAft>
                <a:spcPts val="0"/>
              </a:spcAft>
              <a:buSzPts val="1200"/>
              <a:buFont typeface="Inter Medium"/>
              <a:buNone/>
              <a:defRPr sz="1200">
                <a:latin typeface="Inter Medium"/>
                <a:ea typeface="Inter Medium"/>
                <a:cs typeface="Inter Medium"/>
                <a:sym typeface="Inter Medium"/>
              </a:defRPr>
            </a:lvl3pPr>
            <a:lvl4pPr lvl="3">
              <a:lnSpc>
                <a:spcPct val="100000"/>
              </a:lnSpc>
              <a:spcBef>
                <a:spcPts val="0"/>
              </a:spcBef>
              <a:spcAft>
                <a:spcPts val="0"/>
              </a:spcAft>
              <a:buSzPts val="1200"/>
              <a:buFont typeface="Inter Medium"/>
              <a:buNone/>
              <a:defRPr sz="1200">
                <a:latin typeface="Inter Medium"/>
                <a:ea typeface="Inter Medium"/>
                <a:cs typeface="Inter Medium"/>
                <a:sym typeface="Inter Medium"/>
              </a:defRPr>
            </a:lvl4pPr>
            <a:lvl5pPr lvl="4">
              <a:lnSpc>
                <a:spcPct val="100000"/>
              </a:lnSpc>
              <a:spcBef>
                <a:spcPts val="0"/>
              </a:spcBef>
              <a:spcAft>
                <a:spcPts val="0"/>
              </a:spcAft>
              <a:buSzPts val="1200"/>
              <a:buFont typeface="Inter Medium"/>
              <a:buNone/>
              <a:defRPr sz="1200">
                <a:latin typeface="Inter Medium"/>
                <a:ea typeface="Inter Medium"/>
                <a:cs typeface="Inter Medium"/>
                <a:sym typeface="Inter Medium"/>
              </a:defRPr>
            </a:lvl5pPr>
            <a:lvl6pPr lvl="5">
              <a:lnSpc>
                <a:spcPct val="100000"/>
              </a:lnSpc>
              <a:spcBef>
                <a:spcPts val="0"/>
              </a:spcBef>
              <a:spcAft>
                <a:spcPts val="0"/>
              </a:spcAft>
              <a:buSzPts val="1200"/>
              <a:buFont typeface="Inter Medium"/>
              <a:buNone/>
              <a:defRPr sz="1200">
                <a:latin typeface="Inter Medium"/>
                <a:ea typeface="Inter Medium"/>
                <a:cs typeface="Inter Medium"/>
                <a:sym typeface="Inter Medium"/>
              </a:defRPr>
            </a:lvl6pPr>
            <a:lvl7pPr lvl="6">
              <a:lnSpc>
                <a:spcPct val="100000"/>
              </a:lnSpc>
              <a:spcBef>
                <a:spcPts val="0"/>
              </a:spcBef>
              <a:spcAft>
                <a:spcPts val="0"/>
              </a:spcAft>
              <a:buSzPts val="1200"/>
              <a:buFont typeface="Inter Medium"/>
              <a:buNone/>
              <a:defRPr sz="1200">
                <a:latin typeface="Inter Medium"/>
                <a:ea typeface="Inter Medium"/>
                <a:cs typeface="Inter Medium"/>
                <a:sym typeface="Inter Medium"/>
              </a:defRPr>
            </a:lvl7pPr>
            <a:lvl8pPr lvl="7">
              <a:lnSpc>
                <a:spcPct val="100000"/>
              </a:lnSpc>
              <a:spcBef>
                <a:spcPts val="0"/>
              </a:spcBef>
              <a:spcAft>
                <a:spcPts val="0"/>
              </a:spcAft>
              <a:buSzPts val="1200"/>
              <a:buFont typeface="Inter Medium"/>
              <a:buNone/>
              <a:defRPr sz="1200">
                <a:latin typeface="Inter Medium"/>
                <a:ea typeface="Inter Medium"/>
                <a:cs typeface="Inter Medium"/>
                <a:sym typeface="Inter Medium"/>
              </a:defRPr>
            </a:lvl8pPr>
            <a:lvl9pPr lvl="8">
              <a:lnSpc>
                <a:spcPct val="100000"/>
              </a:lnSpc>
              <a:spcBef>
                <a:spcPts val="0"/>
              </a:spcBef>
              <a:spcAft>
                <a:spcPts val="0"/>
              </a:spcAft>
              <a:buSzPts val="1200"/>
              <a:buFont typeface="Inter Medium"/>
              <a:buNone/>
              <a:defRPr sz="1200">
                <a:latin typeface="Inter Medium"/>
                <a:ea typeface="Inter Medium"/>
                <a:cs typeface="Inter Medium"/>
                <a:sym typeface="Inter Medium"/>
              </a:defRPr>
            </a:lvl9pPr>
          </a:lstStyle>
          <a:p/>
        </p:txBody>
      </p:sp>
      <p:grpSp>
        <p:nvGrpSpPr>
          <p:cNvPr id="187" name="Google Shape;187;p10"/>
          <p:cNvGrpSpPr/>
          <p:nvPr/>
        </p:nvGrpSpPr>
        <p:grpSpPr>
          <a:xfrm>
            <a:off x="457207" y="4624632"/>
            <a:ext cx="775059" cy="176438"/>
            <a:chOff x="1138300" y="2252975"/>
            <a:chExt cx="5334200" cy="1214300"/>
          </a:xfrm>
        </p:grpSpPr>
        <p:sp>
          <p:nvSpPr>
            <p:cNvPr id="188" name="Google Shape;188;p10"/>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89" name="Google Shape;189;p10"/>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90" name="Google Shape;190;p10"/>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91" name="Google Shape;191;p10"/>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92" name="Google Shape;192;p10"/>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93" name="Google Shape;193;p10"/>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194" name="Google Shape;194;p10"/>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dk1"/>
                </a:solidFill>
                <a:latin typeface="Inter"/>
                <a:ea typeface="Inter"/>
                <a:cs typeface="Inter"/>
                <a:sym typeface="Inter"/>
              </a:rPr>
              <a:t>FRONTAPP, INC.™</a:t>
            </a:r>
            <a:endParaRPr sz="600">
              <a:solidFill>
                <a:schemeClr val="dk1"/>
              </a:solidFill>
              <a:latin typeface="Inter"/>
              <a:ea typeface="Inter"/>
              <a:cs typeface="Inter"/>
              <a:sym typeface="Inter"/>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Content + Image 3:4 Left">
  <p:cSld name="CUSTOM_1_2_1_1_1_2_2_2">
    <p:bg>
      <p:bgPr>
        <a:solidFill>
          <a:schemeClr val="dk1"/>
        </a:solidFill>
      </p:bgPr>
    </p:bg>
    <p:spTree>
      <p:nvGrpSpPr>
        <p:cNvPr id="1457" name="Shape 1457"/>
        <p:cNvGrpSpPr/>
        <p:nvPr/>
      </p:nvGrpSpPr>
      <p:grpSpPr>
        <a:xfrm>
          <a:off x="0" y="0"/>
          <a:ext cx="0" cy="0"/>
          <a:chOff x="0" y="0"/>
          <a:chExt cx="0" cy="0"/>
        </a:xfrm>
      </p:grpSpPr>
      <p:sp>
        <p:nvSpPr>
          <p:cNvPr id="1458" name="Google Shape;1458;p91"/>
          <p:cNvSpPr/>
          <p:nvPr>
            <p:ph idx="2" type="pic"/>
          </p:nvPr>
        </p:nvSpPr>
        <p:spPr>
          <a:xfrm>
            <a:off x="-17700" y="0"/>
            <a:ext cx="2303700" cy="5152200"/>
          </a:xfrm>
          <a:prstGeom prst="rect">
            <a:avLst/>
          </a:prstGeom>
          <a:noFill/>
          <a:ln>
            <a:noFill/>
          </a:ln>
        </p:spPr>
      </p:sp>
      <p:sp>
        <p:nvSpPr>
          <p:cNvPr id="1459" name="Google Shape;1459;p91"/>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460" name="Google Shape;1460;p91"/>
          <p:cNvGrpSpPr/>
          <p:nvPr/>
        </p:nvGrpSpPr>
        <p:grpSpPr>
          <a:xfrm>
            <a:off x="457236" y="4663458"/>
            <a:ext cx="548356" cy="124830"/>
            <a:chOff x="1138300" y="2252975"/>
            <a:chExt cx="5334200" cy="1214300"/>
          </a:xfrm>
        </p:grpSpPr>
        <p:sp>
          <p:nvSpPr>
            <p:cNvPr id="1461" name="Google Shape;1461;p91"/>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462" name="Google Shape;1462;p91"/>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463" name="Google Shape;1463;p91"/>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464" name="Google Shape;1464;p91"/>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465" name="Google Shape;1465;p91"/>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466" name="Google Shape;1466;p91"/>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1467" name="Google Shape;1467;p91"/>
          <p:cNvSpPr txBox="1"/>
          <p:nvPr>
            <p:ph type="title"/>
          </p:nvPr>
        </p:nvSpPr>
        <p:spPr>
          <a:xfrm>
            <a:off x="2743350" y="457200"/>
            <a:ext cx="5943600" cy="3654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1pPr>
            <a:lvl2pPr lvl="1">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2pPr>
            <a:lvl3pPr lvl="2">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3pPr>
            <a:lvl4pPr lvl="3">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4pPr>
            <a:lvl5pPr lvl="4">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5pPr>
            <a:lvl6pPr lvl="5">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6pPr>
            <a:lvl7pPr lvl="6">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7pPr>
            <a:lvl8pPr lvl="7">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8pPr>
            <a:lvl9pPr lvl="8">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9pPr>
          </a:lstStyle>
          <a:p/>
        </p:txBody>
      </p:sp>
      <p:sp>
        <p:nvSpPr>
          <p:cNvPr id="1468" name="Google Shape;1468;p91"/>
          <p:cNvSpPr txBox="1"/>
          <p:nvPr>
            <p:ph idx="1" type="body"/>
          </p:nvPr>
        </p:nvSpPr>
        <p:spPr>
          <a:xfrm>
            <a:off x="2743325" y="1463050"/>
            <a:ext cx="2743200" cy="2302200"/>
          </a:xfrm>
          <a:prstGeom prst="rect">
            <a:avLst/>
          </a:prstGeom>
        </p:spPr>
        <p:txBody>
          <a:bodyPr anchorCtr="0" anchor="t" bIns="0" lIns="0" spcFirstLastPara="1" rIns="0" wrap="square" tIns="0">
            <a:noAutofit/>
          </a:bodyPr>
          <a:lstStyle>
            <a:lvl1pPr indent="-304800" lvl="0" marL="457200">
              <a:spcBef>
                <a:spcPts val="0"/>
              </a:spcBef>
              <a:spcAft>
                <a:spcPts val="0"/>
              </a:spcAft>
              <a:buClr>
                <a:schemeClr val="lt1"/>
              </a:buClr>
              <a:buSzPts val="1200"/>
              <a:buChar char="●"/>
              <a:defRPr sz="1200">
                <a:solidFill>
                  <a:schemeClr val="lt1"/>
                </a:solidFill>
              </a:defRPr>
            </a:lvl1pPr>
            <a:lvl2pPr indent="-304800" lvl="1" marL="914400">
              <a:spcBef>
                <a:spcPts val="0"/>
              </a:spcBef>
              <a:spcAft>
                <a:spcPts val="0"/>
              </a:spcAft>
              <a:buClr>
                <a:schemeClr val="lt1"/>
              </a:buClr>
              <a:buSzPts val="1200"/>
              <a:buChar char="○"/>
              <a:defRPr sz="1200">
                <a:solidFill>
                  <a:schemeClr val="lt1"/>
                </a:solidFill>
              </a:defRPr>
            </a:lvl2pPr>
            <a:lvl3pPr indent="-304800" lvl="2" marL="1371600">
              <a:spcBef>
                <a:spcPts val="0"/>
              </a:spcBef>
              <a:spcAft>
                <a:spcPts val="0"/>
              </a:spcAft>
              <a:buClr>
                <a:schemeClr val="lt1"/>
              </a:buClr>
              <a:buSzPts val="1200"/>
              <a:buChar char="■"/>
              <a:defRPr sz="1200">
                <a:solidFill>
                  <a:schemeClr val="lt1"/>
                </a:solidFill>
              </a:defRPr>
            </a:lvl3pPr>
            <a:lvl4pPr indent="-304800" lvl="3" marL="1828800">
              <a:spcBef>
                <a:spcPts val="0"/>
              </a:spcBef>
              <a:spcAft>
                <a:spcPts val="0"/>
              </a:spcAft>
              <a:buClr>
                <a:schemeClr val="lt1"/>
              </a:buClr>
              <a:buSzPts val="1200"/>
              <a:buChar char="●"/>
              <a:defRPr sz="1200">
                <a:solidFill>
                  <a:schemeClr val="lt1"/>
                </a:solidFill>
              </a:defRPr>
            </a:lvl4pPr>
            <a:lvl5pPr indent="-304800" lvl="4" marL="2286000">
              <a:spcBef>
                <a:spcPts val="0"/>
              </a:spcBef>
              <a:spcAft>
                <a:spcPts val="0"/>
              </a:spcAft>
              <a:buClr>
                <a:schemeClr val="lt1"/>
              </a:buClr>
              <a:buSzPts val="1200"/>
              <a:buChar char="○"/>
              <a:defRPr sz="1200">
                <a:solidFill>
                  <a:schemeClr val="lt1"/>
                </a:solidFill>
              </a:defRPr>
            </a:lvl5pPr>
            <a:lvl6pPr indent="-304800" lvl="5" marL="2743200">
              <a:spcBef>
                <a:spcPts val="0"/>
              </a:spcBef>
              <a:spcAft>
                <a:spcPts val="0"/>
              </a:spcAft>
              <a:buClr>
                <a:schemeClr val="lt1"/>
              </a:buClr>
              <a:buSzPts val="1200"/>
              <a:buChar char="■"/>
              <a:defRPr sz="1200">
                <a:solidFill>
                  <a:schemeClr val="lt1"/>
                </a:solidFill>
              </a:defRPr>
            </a:lvl6pPr>
            <a:lvl7pPr indent="-304800" lvl="6" marL="3200400">
              <a:spcBef>
                <a:spcPts val="0"/>
              </a:spcBef>
              <a:spcAft>
                <a:spcPts val="0"/>
              </a:spcAft>
              <a:buClr>
                <a:schemeClr val="lt1"/>
              </a:buClr>
              <a:buSzPts val="1200"/>
              <a:buChar char="●"/>
              <a:defRPr sz="1200">
                <a:solidFill>
                  <a:schemeClr val="lt1"/>
                </a:solidFill>
              </a:defRPr>
            </a:lvl7pPr>
            <a:lvl8pPr indent="-304800" lvl="7" marL="3657600">
              <a:spcBef>
                <a:spcPts val="0"/>
              </a:spcBef>
              <a:spcAft>
                <a:spcPts val="0"/>
              </a:spcAft>
              <a:buClr>
                <a:schemeClr val="lt1"/>
              </a:buClr>
              <a:buSzPts val="1200"/>
              <a:buChar char="○"/>
              <a:defRPr sz="1200">
                <a:solidFill>
                  <a:schemeClr val="lt1"/>
                </a:solidFill>
              </a:defRPr>
            </a:lvl8pPr>
            <a:lvl9pPr indent="-304800" lvl="8" marL="4114800">
              <a:spcBef>
                <a:spcPts val="0"/>
              </a:spcBef>
              <a:spcAft>
                <a:spcPts val="0"/>
              </a:spcAft>
              <a:buClr>
                <a:schemeClr val="lt1"/>
              </a:buClr>
              <a:buSzPts val="1200"/>
              <a:buChar char="■"/>
              <a:defRPr sz="1200">
                <a:solidFill>
                  <a:schemeClr val="lt1"/>
                </a:solidFill>
              </a:defRPr>
            </a:lvl9pPr>
          </a:lstStyle>
          <a:p/>
        </p:txBody>
      </p:sp>
      <p:sp>
        <p:nvSpPr>
          <p:cNvPr id="1469" name="Google Shape;1469;p91"/>
          <p:cNvSpPr txBox="1"/>
          <p:nvPr>
            <p:ph idx="3" type="body"/>
          </p:nvPr>
        </p:nvSpPr>
        <p:spPr>
          <a:xfrm>
            <a:off x="5943725" y="1463209"/>
            <a:ext cx="2743200" cy="2302200"/>
          </a:xfrm>
          <a:prstGeom prst="rect">
            <a:avLst/>
          </a:prstGeom>
        </p:spPr>
        <p:txBody>
          <a:bodyPr anchorCtr="0" anchor="t" bIns="0" lIns="0" spcFirstLastPara="1" rIns="0" wrap="square" tIns="0">
            <a:noAutofit/>
          </a:bodyPr>
          <a:lstStyle>
            <a:lvl1pPr indent="-304800" lvl="0" marL="457200">
              <a:spcBef>
                <a:spcPts val="0"/>
              </a:spcBef>
              <a:spcAft>
                <a:spcPts val="0"/>
              </a:spcAft>
              <a:buClr>
                <a:schemeClr val="lt1"/>
              </a:buClr>
              <a:buSzPts val="1200"/>
              <a:buChar char="●"/>
              <a:defRPr sz="1200">
                <a:solidFill>
                  <a:schemeClr val="lt1"/>
                </a:solidFill>
              </a:defRPr>
            </a:lvl1pPr>
            <a:lvl2pPr indent="-304800" lvl="1" marL="914400">
              <a:spcBef>
                <a:spcPts val="0"/>
              </a:spcBef>
              <a:spcAft>
                <a:spcPts val="0"/>
              </a:spcAft>
              <a:buClr>
                <a:schemeClr val="lt1"/>
              </a:buClr>
              <a:buSzPts val="1200"/>
              <a:buChar char="○"/>
              <a:defRPr sz="1200">
                <a:solidFill>
                  <a:schemeClr val="lt1"/>
                </a:solidFill>
              </a:defRPr>
            </a:lvl2pPr>
            <a:lvl3pPr indent="-304800" lvl="2" marL="1371600">
              <a:spcBef>
                <a:spcPts val="0"/>
              </a:spcBef>
              <a:spcAft>
                <a:spcPts val="0"/>
              </a:spcAft>
              <a:buClr>
                <a:schemeClr val="lt1"/>
              </a:buClr>
              <a:buSzPts val="1200"/>
              <a:buChar char="■"/>
              <a:defRPr sz="1200">
                <a:solidFill>
                  <a:schemeClr val="lt1"/>
                </a:solidFill>
              </a:defRPr>
            </a:lvl3pPr>
            <a:lvl4pPr indent="-304800" lvl="3" marL="1828800">
              <a:spcBef>
                <a:spcPts val="0"/>
              </a:spcBef>
              <a:spcAft>
                <a:spcPts val="0"/>
              </a:spcAft>
              <a:buClr>
                <a:schemeClr val="lt1"/>
              </a:buClr>
              <a:buSzPts val="1200"/>
              <a:buChar char="●"/>
              <a:defRPr sz="1200">
                <a:solidFill>
                  <a:schemeClr val="lt1"/>
                </a:solidFill>
              </a:defRPr>
            </a:lvl4pPr>
            <a:lvl5pPr indent="-304800" lvl="4" marL="2286000">
              <a:spcBef>
                <a:spcPts val="0"/>
              </a:spcBef>
              <a:spcAft>
                <a:spcPts val="0"/>
              </a:spcAft>
              <a:buClr>
                <a:schemeClr val="lt1"/>
              </a:buClr>
              <a:buSzPts val="1200"/>
              <a:buChar char="○"/>
              <a:defRPr sz="1200">
                <a:solidFill>
                  <a:schemeClr val="lt1"/>
                </a:solidFill>
              </a:defRPr>
            </a:lvl5pPr>
            <a:lvl6pPr indent="-304800" lvl="5" marL="2743200">
              <a:spcBef>
                <a:spcPts val="0"/>
              </a:spcBef>
              <a:spcAft>
                <a:spcPts val="0"/>
              </a:spcAft>
              <a:buClr>
                <a:schemeClr val="lt1"/>
              </a:buClr>
              <a:buSzPts val="1200"/>
              <a:buChar char="■"/>
              <a:defRPr sz="1200">
                <a:solidFill>
                  <a:schemeClr val="lt1"/>
                </a:solidFill>
              </a:defRPr>
            </a:lvl6pPr>
            <a:lvl7pPr indent="-304800" lvl="6" marL="3200400">
              <a:spcBef>
                <a:spcPts val="0"/>
              </a:spcBef>
              <a:spcAft>
                <a:spcPts val="0"/>
              </a:spcAft>
              <a:buClr>
                <a:schemeClr val="lt1"/>
              </a:buClr>
              <a:buSzPts val="1200"/>
              <a:buChar char="●"/>
              <a:defRPr sz="1200">
                <a:solidFill>
                  <a:schemeClr val="lt1"/>
                </a:solidFill>
              </a:defRPr>
            </a:lvl7pPr>
            <a:lvl8pPr indent="-304800" lvl="7" marL="3657600">
              <a:spcBef>
                <a:spcPts val="0"/>
              </a:spcBef>
              <a:spcAft>
                <a:spcPts val="0"/>
              </a:spcAft>
              <a:buClr>
                <a:schemeClr val="lt1"/>
              </a:buClr>
              <a:buSzPts val="1200"/>
              <a:buChar char="○"/>
              <a:defRPr sz="1200">
                <a:solidFill>
                  <a:schemeClr val="lt1"/>
                </a:solidFill>
              </a:defRPr>
            </a:lvl8pPr>
            <a:lvl9pPr indent="-304800" lvl="8" marL="4114800">
              <a:spcBef>
                <a:spcPts val="0"/>
              </a:spcBef>
              <a:spcAft>
                <a:spcPts val="0"/>
              </a:spcAft>
              <a:buClr>
                <a:schemeClr val="lt1"/>
              </a:buClr>
              <a:buSzPts val="1200"/>
              <a:buChar char="■"/>
              <a:defRPr sz="1200">
                <a:solidFill>
                  <a:schemeClr val="lt1"/>
                </a:solidFill>
              </a:defRPr>
            </a:lvl9pPr>
          </a:lstStyle>
          <a:p/>
        </p:txBody>
      </p:sp>
      <p:sp>
        <p:nvSpPr>
          <p:cNvPr id="1470" name="Google Shape;1470;p91"/>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Content + Images">
  <p:cSld name="CUSTOM_1_2_1_1_2_1_1_2">
    <p:bg>
      <p:bgPr>
        <a:solidFill>
          <a:schemeClr val="dk1"/>
        </a:solidFill>
      </p:bgPr>
    </p:bg>
    <p:spTree>
      <p:nvGrpSpPr>
        <p:cNvPr id="1471" name="Shape 1471"/>
        <p:cNvGrpSpPr/>
        <p:nvPr/>
      </p:nvGrpSpPr>
      <p:grpSpPr>
        <a:xfrm>
          <a:off x="0" y="0"/>
          <a:ext cx="0" cy="0"/>
          <a:chOff x="0" y="0"/>
          <a:chExt cx="0" cy="0"/>
        </a:xfrm>
      </p:grpSpPr>
      <p:sp>
        <p:nvSpPr>
          <p:cNvPr id="1472" name="Google Shape;1472;p92"/>
          <p:cNvSpPr txBox="1"/>
          <p:nvPr>
            <p:ph type="title"/>
          </p:nvPr>
        </p:nvSpPr>
        <p:spPr>
          <a:xfrm>
            <a:off x="457200" y="663625"/>
            <a:ext cx="2743200" cy="6708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1pPr>
            <a:lvl2pPr lvl="1">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2pPr>
            <a:lvl3pPr lvl="2">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3pPr>
            <a:lvl4pPr lvl="3">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4pPr>
            <a:lvl5pPr lvl="4">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5pPr>
            <a:lvl6pPr lvl="5">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6pPr>
            <a:lvl7pPr lvl="6">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7pPr>
            <a:lvl8pPr lvl="7">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8pPr>
            <a:lvl9pPr lvl="8">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9pPr>
          </a:lstStyle>
          <a:p/>
        </p:txBody>
      </p:sp>
      <p:sp>
        <p:nvSpPr>
          <p:cNvPr id="1473" name="Google Shape;1473;p92"/>
          <p:cNvSpPr txBox="1"/>
          <p:nvPr>
            <p:ph idx="1" type="body"/>
          </p:nvPr>
        </p:nvSpPr>
        <p:spPr>
          <a:xfrm>
            <a:off x="4114800" y="663625"/>
            <a:ext cx="4565100" cy="14016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1474" name="Google Shape;1474;p92"/>
          <p:cNvSpPr/>
          <p:nvPr>
            <p:ph idx="2" type="pic"/>
          </p:nvPr>
        </p:nvSpPr>
        <p:spPr>
          <a:xfrm>
            <a:off x="4121025" y="2560325"/>
            <a:ext cx="1234500" cy="1234500"/>
          </a:xfrm>
          <a:prstGeom prst="roundRect">
            <a:avLst>
              <a:gd fmla="val 50000" name="adj"/>
            </a:avLst>
          </a:prstGeom>
          <a:noFill/>
          <a:ln>
            <a:noFill/>
          </a:ln>
        </p:spPr>
      </p:sp>
      <p:sp>
        <p:nvSpPr>
          <p:cNvPr id="1475" name="Google Shape;1475;p92"/>
          <p:cNvSpPr/>
          <p:nvPr>
            <p:ph idx="3" type="pic"/>
          </p:nvPr>
        </p:nvSpPr>
        <p:spPr>
          <a:xfrm>
            <a:off x="5780100" y="2560325"/>
            <a:ext cx="1234500" cy="1234500"/>
          </a:xfrm>
          <a:prstGeom prst="roundRect">
            <a:avLst>
              <a:gd fmla="val 50000" name="adj"/>
            </a:avLst>
          </a:prstGeom>
          <a:noFill/>
          <a:ln>
            <a:noFill/>
          </a:ln>
        </p:spPr>
      </p:sp>
      <p:sp>
        <p:nvSpPr>
          <p:cNvPr id="1476" name="Google Shape;1476;p92"/>
          <p:cNvSpPr/>
          <p:nvPr>
            <p:ph idx="4" type="pic"/>
          </p:nvPr>
        </p:nvSpPr>
        <p:spPr>
          <a:xfrm>
            <a:off x="7439175" y="2560325"/>
            <a:ext cx="1234500" cy="1234500"/>
          </a:xfrm>
          <a:prstGeom prst="roundRect">
            <a:avLst>
              <a:gd fmla="val 50000" name="adj"/>
            </a:avLst>
          </a:prstGeom>
          <a:noFill/>
          <a:ln>
            <a:noFill/>
          </a:ln>
        </p:spPr>
      </p:sp>
      <p:sp>
        <p:nvSpPr>
          <p:cNvPr id="1477" name="Google Shape;1477;p92"/>
          <p:cNvSpPr txBox="1"/>
          <p:nvPr>
            <p:ph idx="5" type="body"/>
          </p:nvPr>
        </p:nvSpPr>
        <p:spPr>
          <a:xfrm>
            <a:off x="4121025" y="3984950"/>
            <a:ext cx="1234500" cy="3792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1478" name="Google Shape;1478;p92"/>
          <p:cNvSpPr txBox="1"/>
          <p:nvPr>
            <p:ph idx="6" type="body"/>
          </p:nvPr>
        </p:nvSpPr>
        <p:spPr>
          <a:xfrm>
            <a:off x="5780100" y="3984950"/>
            <a:ext cx="1234500" cy="3792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1479" name="Google Shape;1479;p92"/>
          <p:cNvSpPr txBox="1"/>
          <p:nvPr>
            <p:ph idx="7" type="body"/>
          </p:nvPr>
        </p:nvSpPr>
        <p:spPr>
          <a:xfrm>
            <a:off x="7439175" y="3984950"/>
            <a:ext cx="1234500" cy="3792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1480" name="Google Shape;1480;p92"/>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481" name="Google Shape;1481;p92"/>
          <p:cNvGrpSpPr/>
          <p:nvPr/>
        </p:nvGrpSpPr>
        <p:grpSpPr>
          <a:xfrm>
            <a:off x="457236" y="4663458"/>
            <a:ext cx="548356" cy="124830"/>
            <a:chOff x="1138300" y="2252975"/>
            <a:chExt cx="5334200" cy="1214300"/>
          </a:xfrm>
        </p:grpSpPr>
        <p:sp>
          <p:nvSpPr>
            <p:cNvPr id="1482" name="Google Shape;1482;p92"/>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483" name="Google Shape;1483;p92"/>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484" name="Google Shape;1484;p92"/>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485" name="Google Shape;1485;p92"/>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486" name="Google Shape;1486;p92"/>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487" name="Google Shape;1487;p92"/>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1488" name="Google Shape;1488;p92"/>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Headshots">
  <p:cSld name="CUSTOM_1_2_1_1_2_1_1_1_3">
    <p:bg>
      <p:bgPr>
        <a:solidFill>
          <a:schemeClr val="dk1"/>
        </a:solidFill>
      </p:bgPr>
    </p:bg>
    <p:spTree>
      <p:nvGrpSpPr>
        <p:cNvPr id="1489" name="Shape 1489"/>
        <p:cNvGrpSpPr/>
        <p:nvPr/>
      </p:nvGrpSpPr>
      <p:grpSpPr>
        <a:xfrm>
          <a:off x="0" y="0"/>
          <a:ext cx="0" cy="0"/>
          <a:chOff x="0" y="0"/>
          <a:chExt cx="0" cy="0"/>
        </a:xfrm>
      </p:grpSpPr>
      <p:sp>
        <p:nvSpPr>
          <p:cNvPr id="1490" name="Google Shape;1490;p93"/>
          <p:cNvSpPr txBox="1"/>
          <p:nvPr>
            <p:ph type="title"/>
          </p:nvPr>
        </p:nvSpPr>
        <p:spPr>
          <a:xfrm>
            <a:off x="457200" y="663625"/>
            <a:ext cx="2743200" cy="6708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1pPr>
            <a:lvl2pPr lvl="1">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2pPr>
            <a:lvl3pPr lvl="2">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3pPr>
            <a:lvl4pPr lvl="3">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4pPr>
            <a:lvl5pPr lvl="4">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5pPr>
            <a:lvl6pPr lvl="5">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6pPr>
            <a:lvl7pPr lvl="6">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7pPr>
            <a:lvl8pPr lvl="7">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8pPr>
            <a:lvl9pPr lvl="8">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9pPr>
          </a:lstStyle>
          <a:p/>
        </p:txBody>
      </p:sp>
      <p:sp>
        <p:nvSpPr>
          <p:cNvPr id="1491" name="Google Shape;1491;p93"/>
          <p:cNvSpPr txBox="1"/>
          <p:nvPr>
            <p:ph idx="1" type="body"/>
          </p:nvPr>
        </p:nvSpPr>
        <p:spPr>
          <a:xfrm>
            <a:off x="4114800" y="663625"/>
            <a:ext cx="4565100" cy="7995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1492" name="Google Shape;1492;p93"/>
          <p:cNvSpPr/>
          <p:nvPr>
            <p:ph idx="2" type="pic"/>
          </p:nvPr>
        </p:nvSpPr>
        <p:spPr>
          <a:xfrm>
            <a:off x="1371600" y="1956175"/>
            <a:ext cx="1670400" cy="1670400"/>
          </a:xfrm>
          <a:prstGeom prst="roundRect">
            <a:avLst>
              <a:gd fmla="val 50000" name="adj"/>
            </a:avLst>
          </a:prstGeom>
          <a:noFill/>
          <a:ln>
            <a:noFill/>
          </a:ln>
        </p:spPr>
      </p:sp>
      <p:sp>
        <p:nvSpPr>
          <p:cNvPr id="1493" name="Google Shape;1493;p93"/>
          <p:cNvSpPr txBox="1"/>
          <p:nvPr>
            <p:ph idx="3" type="body"/>
          </p:nvPr>
        </p:nvSpPr>
        <p:spPr>
          <a:xfrm>
            <a:off x="1371600" y="3817025"/>
            <a:ext cx="1670400" cy="3792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1494" name="Google Shape;1494;p93"/>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495" name="Google Shape;1495;p93"/>
          <p:cNvGrpSpPr/>
          <p:nvPr/>
        </p:nvGrpSpPr>
        <p:grpSpPr>
          <a:xfrm>
            <a:off x="457236" y="4663458"/>
            <a:ext cx="548356" cy="124830"/>
            <a:chOff x="1138300" y="2252975"/>
            <a:chExt cx="5334200" cy="1214300"/>
          </a:xfrm>
        </p:grpSpPr>
        <p:sp>
          <p:nvSpPr>
            <p:cNvPr id="1496" name="Google Shape;1496;p93"/>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497" name="Google Shape;1497;p93"/>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498" name="Google Shape;1498;p93"/>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499" name="Google Shape;1499;p93"/>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500" name="Google Shape;1500;p93"/>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501" name="Google Shape;1501;p93"/>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1502" name="Google Shape;1502;p93"/>
          <p:cNvSpPr/>
          <p:nvPr>
            <p:ph idx="4" type="pic"/>
          </p:nvPr>
        </p:nvSpPr>
        <p:spPr>
          <a:xfrm>
            <a:off x="3736805" y="1956175"/>
            <a:ext cx="1670400" cy="1670400"/>
          </a:xfrm>
          <a:prstGeom prst="roundRect">
            <a:avLst>
              <a:gd fmla="val 50000" name="adj"/>
            </a:avLst>
          </a:prstGeom>
          <a:noFill/>
          <a:ln>
            <a:noFill/>
          </a:ln>
        </p:spPr>
      </p:sp>
      <p:sp>
        <p:nvSpPr>
          <p:cNvPr id="1503" name="Google Shape;1503;p93"/>
          <p:cNvSpPr txBox="1"/>
          <p:nvPr>
            <p:ph idx="5" type="body"/>
          </p:nvPr>
        </p:nvSpPr>
        <p:spPr>
          <a:xfrm>
            <a:off x="3736800" y="3817025"/>
            <a:ext cx="1670400" cy="3792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1504" name="Google Shape;1504;p93"/>
          <p:cNvSpPr/>
          <p:nvPr>
            <p:ph idx="6" type="pic"/>
          </p:nvPr>
        </p:nvSpPr>
        <p:spPr>
          <a:xfrm>
            <a:off x="6102010" y="1956175"/>
            <a:ext cx="1670400" cy="1670400"/>
          </a:xfrm>
          <a:prstGeom prst="roundRect">
            <a:avLst>
              <a:gd fmla="val 50000" name="adj"/>
            </a:avLst>
          </a:prstGeom>
          <a:noFill/>
          <a:ln>
            <a:noFill/>
          </a:ln>
        </p:spPr>
      </p:sp>
      <p:sp>
        <p:nvSpPr>
          <p:cNvPr id="1505" name="Google Shape;1505;p93"/>
          <p:cNvSpPr txBox="1"/>
          <p:nvPr>
            <p:ph idx="7" type="body"/>
          </p:nvPr>
        </p:nvSpPr>
        <p:spPr>
          <a:xfrm>
            <a:off x="6101975" y="3817025"/>
            <a:ext cx="1670400" cy="3792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1506" name="Google Shape;1506;p93"/>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Team Org">
  <p:cSld name="CUSTOM_1_2_1_1_2_1_1_1_4_1">
    <p:bg>
      <p:bgPr>
        <a:solidFill>
          <a:schemeClr val="dk1"/>
        </a:solidFill>
      </p:bgPr>
    </p:bg>
    <p:spTree>
      <p:nvGrpSpPr>
        <p:cNvPr id="1507" name="Shape 1507"/>
        <p:cNvGrpSpPr/>
        <p:nvPr/>
      </p:nvGrpSpPr>
      <p:grpSpPr>
        <a:xfrm>
          <a:off x="0" y="0"/>
          <a:ext cx="0" cy="0"/>
          <a:chOff x="0" y="0"/>
          <a:chExt cx="0" cy="0"/>
        </a:xfrm>
      </p:grpSpPr>
      <p:sp>
        <p:nvSpPr>
          <p:cNvPr id="1508" name="Google Shape;1508;p94"/>
          <p:cNvSpPr txBox="1"/>
          <p:nvPr>
            <p:ph type="title"/>
          </p:nvPr>
        </p:nvSpPr>
        <p:spPr>
          <a:xfrm>
            <a:off x="457200" y="457200"/>
            <a:ext cx="8229600" cy="2964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1pPr>
            <a:lvl2pPr lvl="1">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2pPr>
            <a:lvl3pPr lvl="2">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3pPr>
            <a:lvl4pPr lvl="3">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4pPr>
            <a:lvl5pPr lvl="4">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5pPr>
            <a:lvl6pPr lvl="5">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6pPr>
            <a:lvl7pPr lvl="6">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7pPr>
            <a:lvl8pPr lvl="7">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8pPr>
            <a:lvl9pPr lvl="8">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9pPr>
          </a:lstStyle>
          <a:p/>
        </p:txBody>
      </p:sp>
      <p:sp>
        <p:nvSpPr>
          <p:cNvPr id="1509" name="Google Shape;1509;p94"/>
          <p:cNvSpPr/>
          <p:nvPr>
            <p:ph idx="2" type="pic"/>
          </p:nvPr>
        </p:nvSpPr>
        <p:spPr>
          <a:xfrm>
            <a:off x="2367937" y="1004392"/>
            <a:ext cx="755700" cy="755700"/>
          </a:xfrm>
          <a:prstGeom prst="roundRect">
            <a:avLst>
              <a:gd fmla="val 50000" name="adj"/>
            </a:avLst>
          </a:prstGeom>
          <a:noFill/>
          <a:ln>
            <a:noFill/>
          </a:ln>
        </p:spPr>
      </p:sp>
      <p:sp>
        <p:nvSpPr>
          <p:cNvPr id="1510" name="Google Shape;1510;p94"/>
          <p:cNvSpPr txBox="1"/>
          <p:nvPr>
            <p:ph idx="1" type="body"/>
          </p:nvPr>
        </p:nvSpPr>
        <p:spPr>
          <a:xfrm>
            <a:off x="457200" y="3407788"/>
            <a:ext cx="1193100" cy="3792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1511" name="Google Shape;1511;p94"/>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512" name="Google Shape;1512;p94"/>
          <p:cNvGrpSpPr/>
          <p:nvPr/>
        </p:nvGrpSpPr>
        <p:grpSpPr>
          <a:xfrm>
            <a:off x="457236" y="4663458"/>
            <a:ext cx="548356" cy="124830"/>
            <a:chOff x="1138300" y="2252975"/>
            <a:chExt cx="5334200" cy="1214300"/>
          </a:xfrm>
        </p:grpSpPr>
        <p:sp>
          <p:nvSpPr>
            <p:cNvPr id="1513" name="Google Shape;1513;p94"/>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514" name="Google Shape;1514;p94"/>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515" name="Google Shape;1515;p94"/>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516" name="Google Shape;1516;p94"/>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517" name="Google Shape;1517;p94"/>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518" name="Google Shape;1518;p94"/>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1519" name="Google Shape;1519;p94"/>
          <p:cNvSpPr/>
          <p:nvPr>
            <p:ph idx="3" type="pic"/>
          </p:nvPr>
        </p:nvSpPr>
        <p:spPr>
          <a:xfrm>
            <a:off x="2367948" y="2235191"/>
            <a:ext cx="755700" cy="755700"/>
          </a:xfrm>
          <a:prstGeom prst="roundRect">
            <a:avLst>
              <a:gd fmla="val 50000" name="adj"/>
            </a:avLst>
          </a:prstGeom>
          <a:noFill/>
          <a:ln>
            <a:noFill/>
          </a:ln>
        </p:spPr>
      </p:sp>
      <p:sp>
        <p:nvSpPr>
          <p:cNvPr id="1520" name="Google Shape;1520;p94"/>
          <p:cNvSpPr/>
          <p:nvPr>
            <p:ph idx="4" type="pic"/>
          </p:nvPr>
        </p:nvSpPr>
        <p:spPr>
          <a:xfrm>
            <a:off x="2367941" y="3517606"/>
            <a:ext cx="755700" cy="755700"/>
          </a:xfrm>
          <a:prstGeom prst="roundRect">
            <a:avLst>
              <a:gd fmla="val 50000" name="adj"/>
            </a:avLst>
          </a:prstGeom>
          <a:noFill/>
          <a:ln>
            <a:noFill/>
          </a:ln>
        </p:spPr>
      </p:sp>
      <p:sp>
        <p:nvSpPr>
          <p:cNvPr id="1521" name="Google Shape;1521;p94"/>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
        <p:nvSpPr>
          <p:cNvPr id="1522" name="Google Shape;1522;p94"/>
          <p:cNvSpPr/>
          <p:nvPr>
            <p:ph idx="5" type="pic"/>
          </p:nvPr>
        </p:nvSpPr>
        <p:spPr>
          <a:xfrm>
            <a:off x="457230" y="2111975"/>
            <a:ext cx="1193100" cy="1193100"/>
          </a:xfrm>
          <a:prstGeom prst="roundRect">
            <a:avLst>
              <a:gd fmla="val 50000" name="adj"/>
            </a:avLst>
          </a:prstGeom>
          <a:noFill/>
          <a:ln>
            <a:noFill/>
          </a:ln>
        </p:spPr>
      </p:sp>
      <p:sp>
        <p:nvSpPr>
          <p:cNvPr id="1523" name="Google Shape;1523;p94"/>
          <p:cNvSpPr/>
          <p:nvPr>
            <p:ph idx="6" type="pic"/>
          </p:nvPr>
        </p:nvSpPr>
        <p:spPr>
          <a:xfrm>
            <a:off x="4114675" y="1809475"/>
            <a:ext cx="530100" cy="530100"/>
          </a:xfrm>
          <a:prstGeom prst="roundRect">
            <a:avLst>
              <a:gd fmla="val 50000" name="adj"/>
            </a:avLst>
          </a:prstGeom>
          <a:noFill/>
          <a:ln>
            <a:noFill/>
          </a:ln>
        </p:spPr>
      </p:sp>
      <p:sp>
        <p:nvSpPr>
          <p:cNvPr id="1524" name="Google Shape;1524;p94"/>
          <p:cNvSpPr/>
          <p:nvPr>
            <p:ph idx="7" type="pic"/>
          </p:nvPr>
        </p:nvSpPr>
        <p:spPr>
          <a:xfrm>
            <a:off x="5125210" y="1809475"/>
            <a:ext cx="530100" cy="530100"/>
          </a:xfrm>
          <a:prstGeom prst="roundRect">
            <a:avLst>
              <a:gd fmla="val 50000" name="adj"/>
            </a:avLst>
          </a:prstGeom>
          <a:noFill/>
          <a:ln>
            <a:noFill/>
          </a:ln>
        </p:spPr>
      </p:sp>
      <p:sp>
        <p:nvSpPr>
          <p:cNvPr id="1525" name="Google Shape;1525;p94"/>
          <p:cNvSpPr/>
          <p:nvPr>
            <p:ph idx="8" type="pic"/>
          </p:nvPr>
        </p:nvSpPr>
        <p:spPr>
          <a:xfrm>
            <a:off x="6135745" y="1809475"/>
            <a:ext cx="530100" cy="530100"/>
          </a:xfrm>
          <a:prstGeom prst="roundRect">
            <a:avLst>
              <a:gd fmla="val 50000" name="adj"/>
            </a:avLst>
          </a:prstGeom>
          <a:noFill/>
          <a:ln>
            <a:noFill/>
          </a:ln>
        </p:spPr>
      </p:sp>
      <p:sp>
        <p:nvSpPr>
          <p:cNvPr id="1526" name="Google Shape;1526;p94"/>
          <p:cNvSpPr/>
          <p:nvPr>
            <p:ph idx="9" type="pic"/>
          </p:nvPr>
        </p:nvSpPr>
        <p:spPr>
          <a:xfrm>
            <a:off x="7146279" y="1809475"/>
            <a:ext cx="530100" cy="530100"/>
          </a:xfrm>
          <a:prstGeom prst="roundRect">
            <a:avLst>
              <a:gd fmla="val 50000" name="adj"/>
            </a:avLst>
          </a:prstGeom>
          <a:noFill/>
          <a:ln>
            <a:noFill/>
          </a:ln>
        </p:spPr>
      </p:sp>
      <p:sp>
        <p:nvSpPr>
          <p:cNvPr id="1527" name="Google Shape;1527;p94"/>
          <p:cNvSpPr/>
          <p:nvPr>
            <p:ph idx="13" type="pic"/>
          </p:nvPr>
        </p:nvSpPr>
        <p:spPr>
          <a:xfrm>
            <a:off x="8156814" y="1809475"/>
            <a:ext cx="530100" cy="530100"/>
          </a:xfrm>
          <a:prstGeom prst="roundRect">
            <a:avLst>
              <a:gd fmla="val 50000" name="adj"/>
            </a:avLst>
          </a:prstGeom>
          <a:noFill/>
          <a:ln>
            <a:noFill/>
          </a:ln>
        </p:spPr>
      </p:sp>
      <p:sp>
        <p:nvSpPr>
          <p:cNvPr id="1528" name="Google Shape;1528;p94"/>
          <p:cNvSpPr txBox="1"/>
          <p:nvPr>
            <p:ph idx="14" type="body"/>
          </p:nvPr>
        </p:nvSpPr>
        <p:spPr>
          <a:xfrm>
            <a:off x="4114675" y="2489563"/>
            <a:ext cx="647100" cy="379200"/>
          </a:xfrm>
          <a:prstGeom prst="rect">
            <a:avLst/>
          </a:prstGeom>
        </p:spPr>
        <p:txBody>
          <a:bodyPr anchorCtr="0" anchor="t" bIns="0" lIns="0" spcFirstLastPara="1" rIns="0" wrap="square" tIns="0">
            <a:noAutofit/>
          </a:bodyPr>
          <a:lstStyle>
            <a:lvl1pPr indent="-285750" lvl="0" marL="457200" algn="ctr">
              <a:spcBef>
                <a:spcPts val="0"/>
              </a:spcBef>
              <a:spcAft>
                <a:spcPts val="0"/>
              </a:spcAft>
              <a:buClr>
                <a:schemeClr val="lt1"/>
              </a:buClr>
              <a:buSzPts val="900"/>
              <a:buChar char="●"/>
              <a:defRPr sz="900">
                <a:solidFill>
                  <a:schemeClr val="lt1"/>
                </a:solidFill>
              </a:defRPr>
            </a:lvl1pPr>
            <a:lvl2pPr indent="-285750" lvl="1" marL="914400" algn="ctr">
              <a:spcBef>
                <a:spcPts val="0"/>
              </a:spcBef>
              <a:spcAft>
                <a:spcPts val="0"/>
              </a:spcAft>
              <a:buClr>
                <a:schemeClr val="lt1"/>
              </a:buClr>
              <a:buSzPts val="900"/>
              <a:buChar char="○"/>
              <a:defRPr sz="900">
                <a:solidFill>
                  <a:schemeClr val="lt1"/>
                </a:solidFill>
              </a:defRPr>
            </a:lvl2pPr>
            <a:lvl3pPr indent="-285750" lvl="2" marL="1371600" algn="ctr">
              <a:spcBef>
                <a:spcPts val="0"/>
              </a:spcBef>
              <a:spcAft>
                <a:spcPts val="0"/>
              </a:spcAft>
              <a:buClr>
                <a:schemeClr val="lt1"/>
              </a:buClr>
              <a:buSzPts val="900"/>
              <a:buChar char="■"/>
              <a:defRPr sz="900">
                <a:solidFill>
                  <a:schemeClr val="lt1"/>
                </a:solidFill>
              </a:defRPr>
            </a:lvl3pPr>
            <a:lvl4pPr indent="-285750" lvl="3" marL="1828800" algn="ctr">
              <a:spcBef>
                <a:spcPts val="0"/>
              </a:spcBef>
              <a:spcAft>
                <a:spcPts val="0"/>
              </a:spcAft>
              <a:buClr>
                <a:schemeClr val="lt1"/>
              </a:buClr>
              <a:buSzPts val="900"/>
              <a:buChar char="●"/>
              <a:defRPr sz="900">
                <a:solidFill>
                  <a:schemeClr val="lt1"/>
                </a:solidFill>
              </a:defRPr>
            </a:lvl4pPr>
            <a:lvl5pPr indent="-285750" lvl="4" marL="2286000" algn="ctr">
              <a:spcBef>
                <a:spcPts val="0"/>
              </a:spcBef>
              <a:spcAft>
                <a:spcPts val="0"/>
              </a:spcAft>
              <a:buClr>
                <a:schemeClr val="lt1"/>
              </a:buClr>
              <a:buSzPts val="900"/>
              <a:buChar char="○"/>
              <a:defRPr sz="900">
                <a:solidFill>
                  <a:schemeClr val="lt1"/>
                </a:solidFill>
              </a:defRPr>
            </a:lvl5pPr>
            <a:lvl6pPr indent="-285750" lvl="5" marL="2743200" algn="ctr">
              <a:spcBef>
                <a:spcPts val="0"/>
              </a:spcBef>
              <a:spcAft>
                <a:spcPts val="0"/>
              </a:spcAft>
              <a:buClr>
                <a:schemeClr val="lt1"/>
              </a:buClr>
              <a:buSzPts val="900"/>
              <a:buChar char="■"/>
              <a:defRPr sz="900">
                <a:solidFill>
                  <a:schemeClr val="lt1"/>
                </a:solidFill>
              </a:defRPr>
            </a:lvl6pPr>
            <a:lvl7pPr indent="-285750" lvl="6" marL="3200400" algn="ctr">
              <a:spcBef>
                <a:spcPts val="0"/>
              </a:spcBef>
              <a:spcAft>
                <a:spcPts val="0"/>
              </a:spcAft>
              <a:buClr>
                <a:schemeClr val="lt1"/>
              </a:buClr>
              <a:buSzPts val="900"/>
              <a:buChar char="●"/>
              <a:defRPr sz="900">
                <a:solidFill>
                  <a:schemeClr val="lt1"/>
                </a:solidFill>
              </a:defRPr>
            </a:lvl7pPr>
            <a:lvl8pPr indent="-285750" lvl="7" marL="3657600" algn="ctr">
              <a:spcBef>
                <a:spcPts val="0"/>
              </a:spcBef>
              <a:spcAft>
                <a:spcPts val="0"/>
              </a:spcAft>
              <a:buClr>
                <a:schemeClr val="lt1"/>
              </a:buClr>
              <a:buSzPts val="900"/>
              <a:buChar char="○"/>
              <a:defRPr sz="900">
                <a:solidFill>
                  <a:schemeClr val="lt1"/>
                </a:solidFill>
              </a:defRPr>
            </a:lvl8pPr>
            <a:lvl9pPr indent="-285750" lvl="8" marL="4114800" algn="ctr">
              <a:spcBef>
                <a:spcPts val="0"/>
              </a:spcBef>
              <a:spcAft>
                <a:spcPts val="0"/>
              </a:spcAft>
              <a:buClr>
                <a:schemeClr val="lt1"/>
              </a:buClr>
              <a:buSzPts val="900"/>
              <a:buChar char="■"/>
              <a:defRPr sz="900">
                <a:solidFill>
                  <a:schemeClr val="lt1"/>
                </a:solidFill>
              </a:defRPr>
            </a:lvl9pPr>
          </a:lstStyle>
          <a:p/>
        </p:txBody>
      </p:sp>
      <p:sp>
        <p:nvSpPr>
          <p:cNvPr id="1529" name="Google Shape;1529;p94"/>
          <p:cNvSpPr txBox="1"/>
          <p:nvPr>
            <p:ph idx="15" type="body"/>
          </p:nvPr>
        </p:nvSpPr>
        <p:spPr>
          <a:xfrm>
            <a:off x="5095925" y="2489563"/>
            <a:ext cx="647100" cy="379200"/>
          </a:xfrm>
          <a:prstGeom prst="rect">
            <a:avLst/>
          </a:prstGeom>
        </p:spPr>
        <p:txBody>
          <a:bodyPr anchorCtr="0" anchor="t" bIns="0" lIns="0" spcFirstLastPara="1" rIns="0" wrap="square" tIns="0">
            <a:noAutofit/>
          </a:bodyPr>
          <a:lstStyle>
            <a:lvl1pPr indent="-285750" lvl="0" marL="457200" algn="ctr">
              <a:spcBef>
                <a:spcPts val="0"/>
              </a:spcBef>
              <a:spcAft>
                <a:spcPts val="0"/>
              </a:spcAft>
              <a:buClr>
                <a:schemeClr val="lt1"/>
              </a:buClr>
              <a:buSzPts val="900"/>
              <a:buChar char="●"/>
              <a:defRPr sz="900">
                <a:solidFill>
                  <a:schemeClr val="lt1"/>
                </a:solidFill>
              </a:defRPr>
            </a:lvl1pPr>
            <a:lvl2pPr indent="-285750" lvl="1" marL="914400" algn="ctr">
              <a:spcBef>
                <a:spcPts val="0"/>
              </a:spcBef>
              <a:spcAft>
                <a:spcPts val="0"/>
              </a:spcAft>
              <a:buClr>
                <a:schemeClr val="lt1"/>
              </a:buClr>
              <a:buSzPts val="900"/>
              <a:buChar char="○"/>
              <a:defRPr sz="900">
                <a:solidFill>
                  <a:schemeClr val="lt1"/>
                </a:solidFill>
              </a:defRPr>
            </a:lvl2pPr>
            <a:lvl3pPr indent="-285750" lvl="2" marL="1371600" algn="ctr">
              <a:spcBef>
                <a:spcPts val="0"/>
              </a:spcBef>
              <a:spcAft>
                <a:spcPts val="0"/>
              </a:spcAft>
              <a:buClr>
                <a:schemeClr val="lt1"/>
              </a:buClr>
              <a:buSzPts val="900"/>
              <a:buChar char="■"/>
              <a:defRPr sz="900">
                <a:solidFill>
                  <a:schemeClr val="lt1"/>
                </a:solidFill>
              </a:defRPr>
            </a:lvl3pPr>
            <a:lvl4pPr indent="-285750" lvl="3" marL="1828800" algn="ctr">
              <a:spcBef>
                <a:spcPts val="0"/>
              </a:spcBef>
              <a:spcAft>
                <a:spcPts val="0"/>
              </a:spcAft>
              <a:buClr>
                <a:schemeClr val="lt1"/>
              </a:buClr>
              <a:buSzPts val="900"/>
              <a:buChar char="●"/>
              <a:defRPr sz="900">
                <a:solidFill>
                  <a:schemeClr val="lt1"/>
                </a:solidFill>
              </a:defRPr>
            </a:lvl4pPr>
            <a:lvl5pPr indent="-285750" lvl="4" marL="2286000" algn="ctr">
              <a:spcBef>
                <a:spcPts val="0"/>
              </a:spcBef>
              <a:spcAft>
                <a:spcPts val="0"/>
              </a:spcAft>
              <a:buClr>
                <a:schemeClr val="lt1"/>
              </a:buClr>
              <a:buSzPts val="900"/>
              <a:buChar char="○"/>
              <a:defRPr sz="900">
                <a:solidFill>
                  <a:schemeClr val="lt1"/>
                </a:solidFill>
              </a:defRPr>
            </a:lvl5pPr>
            <a:lvl6pPr indent="-285750" lvl="5" marL="2743200" algn="ctr">
              <a:spcBef>
                <a:spcPts val="0"/>
              </a:spcBef>
              <a:spcAft>
                <a:spcPts val="0"/>
              </a:spcAft>
              <a:buClr>
                <a:schemeClr val="lt1"/>
              </a:buClr>
              <a:buSzPts val="900"/>
              <a:buChar char="■"/>
              <a:defRPr sz="900">
                <a:solidFill>
                  <a:schemeClr val="lt1"/>
                </a:solidFill>
              </a:defRPr>
            </a:lvl6pPr>
            <a:lvl7pPr indent="-285750" lvl="6" marL="3200400" algn="ctr">
              <a:spcBef>
                <a:spcPts val="0"/>
              </a:spcBef>
              <a:spcAft>
                <a:spcPts val="0"/>
              </a:spcAft>
              <a:buClr>
                <a:schemeClr val="lt1"/>
              </a:buClr>
              <a:buSzPts val="900"/>
              <a:buChar char="●"/>
              <a:defRPr sz="900">
                <a:solidFill>
                  <a:schemeClr val="lt1"/>
                </a:solidFill>
              </a:defRPr>
            </a:lvl7pPr>
            <a:lvl8pPr indent="-285750" lvl="7" marL="3657600" algn="ctr">
              <a:spcBef>
                <a:spcPts val="0"/>
              </a:spcBef>
              <a:spcAft>
                <a:spcPts val="0"/>
              </a:spcAft>
              <a:buClr>
                <a:schemeClr val="lt1"/>
              </a:buClr>
              <a:buSzPts val="900"/>
              <a:buChar char="○"/>
              <a:defRPr sz="900">
                <a:solidFill>
                  <a:schemeClr val="lt1"/>
                </a:solidFill>
              </a:defRPr>
            </a:lvl8pPr>
            <a:lvl9pPr indent="-285750" lvl="8" marL="4114800" algn="ctr">
              <a:spcBef>
                <a:spcPts val="0"/>
              </a:spcBef>
              <a:spcAft>
                <a:spcPts val="0"/>
              </a:spcAft>
              <a:buClr>
                <a:schemeClr val="lt1"/>
              </a:buClr>
              <a:buSzPts val="900"/>
              <a:buChar char="■"/>
              <a:defRPr sz="900">
                <a:solidFill>
                  <a:schemeClr val="lt1"/>
                </a:solidFill>
              </a:defRPr>
            </a:lvl9pPr>
          </a:lstStyle>
          <a:p/>
        </p:txBody>
      </p:sp>
      <p:sp>
        <p:nvSpPr>
          <p:cNvPr id="1530" name="Google Shape;1530;p94"/>
          <p:cNvSpPr txBox="1"/>
          <p:nvPr>
            <p:ph idx="16" type="body"/>
          </p:nvPr>
        </p:nvSpPr>
        <p:spPr>
          <a:xfrm>
            <a:off x="6091462" y="2489563"/>
            <a:ext cx="647100" cy="379200"/>
          </a:xfrm>
          <a:prstGeom prst="rect">
            <a:avLst/>
          </a:prstGeom>
        </p:spPr>
        <p:txBody>
          <a:bodyPr anchorCtr="0" anchor="t" bIns="0" lIns="0" spcFirstLastPara="1" rIns="0" wrap="square" tIns="0">
            <a:noAutofit/>
          </a:bodyPr>
          <a:lstStyle>
            <a:lvl1pPr indent="-285750" lvl="0" marL="457200" algn="ctr">
              <a:spcBef>
                <a:spcPts val="0"/>
              </a:spcBef>
              <a:spcAft>
                <a:spcPts val="0"/>
              </a:spcAft>
              <a:buClr>
                <a:schemeClr val="lt1"/>
              </a:buClr>
              <a:buSzPts val="900"/>
              <a:buChar char="●"/>
              <a:defRPr sz="900">
                <a:solidFill>
                  <a:schemeClr val="lt1"/>
                </a:solidFill>
              </a:defRPr>
            </a:lvl1pPr>
            <a:lvl2pPr indent="-285750" lvl="1" marL="914400" algn="ctr">
              <a:spcBef>
                <a:spcPts val="0"/>
              </a:spcBef>
              <a:spcAft>
                <a:spcPts val="0"/>
              </a:spcAft>
              <a:buClr>
                <a:schemeClr val="lt1"/>
              </a:buClr>
              <a:buSzPts val="900"/>
              <a:buChar char="○"/>
              <a:defRPr sz="900">
                <a:solidFill>
                  <a:schemeClr val="lt1"/>
                </a:solidFill>
              </a:defRPr>
            </a:lvl2pPr>
            <a:lvl3pPr indent="-285750" lvl="2" marL="1371600" algn="ctr">
              <a:spcBef>
                <a:spcPts val="0"/>
              </a:spcBef>
              <a:spcAft>
                <a:spcPts val="0"/>
              </a:spcAft>
              <a:buClr>
                <a:schemeClr val="lt1"/>
              </a:buClr>
              <a:buSzPts val="900"/>
              <a:buChar char="■"/>
              <a:defRPr sz="900">
                <a:solidFill>
                  <a:schemeClr val="lt1"/>
                </a:solidFill>
              </a:defRPr>
            </a:lvl3pPr>
            <a:lvl4pPr indent="-285750" lvl="3" marL="1828800" algn="ctr">
              <a:spcBef>
                <a:spcPts val="0"/>
              </a:spcBef>
              <a:spcAft>
                <a:spcPts val="0"/>
              </a:spcAft>
              <a:buClr>
                <a:schemeClr val="lt1"/>
              </a:buClr>
              <a:buSzPts val="900"/>
              <a:buChar char="●"/>
              <a:defRPr sz="900">
                <a:solidFill>
                  <a:schemeClr val="lt1"/>
                </a:solidFill>
              </a:defRPr>
            </a:lvl4pPr>
            <a:lvl5pPr indent="-285750" lvl="4" marL="2286000" algn="ctr">
              <a:spcBef>
                <a:spcPts val="0"/>
              </a:spcBef>
              <a:spcAft>
                <a:spcPts val="0"/>
              </a:spcAft>
              <a:buClr>
                <a:schemeClr val="lt1"/>
              </a:buClr>
              <a:buSzPts val="900"/>
              <a:buChar char="○"/>
              <a:defRPr sz="900">
                <a:solidFill>
                  <a:schemeClr val="lt1"/>
                </a:solidFill>
              </a:defRPr>
            </a:lvl5pPr>
            <a:lvl6pPr indent="-285750" lvl="5" marL="2743200" algn="ctr">
              <a:spcBef>
                <a:spcPts val="0"/>
              </a:spcBef>
              <a:spcAft>
                <a:spcPts val="0"/>
              </a:spcAft>
              <a:buClr>
                <a:schemeClr val="lt1"/>
              </a:buClr>
              <a:buSzPts val="900"/>
              <a:buChar char="■"/>
              <a:defRPr sz="900">
                <a:solidFill>
                  <a:schemeClr val="lt1"/>
                </a:solidFill>
              </a:defRPr>
            </a:lvl6pPr>
            <a:lvl7pPr indent="-285750" lvl="6" marL="3200400" algn="ctr">
              <a:spcBef>
                <a:spcPts val="0"/>
              </a:spcBef>
              <a:spcAft>
                <a:spcPts val="0"/>
              </a:spcAft>
              <a:buClr>
                <a:schemeClr val="lt1"/>
              </a:buClr>
              <a:buSzPts val="900"/>
              <a:buChar char="●"/>
              <a:defRPr sz="900">
                <a:solidFill>
                  <a:schemeClr val="lt1"/>
                </a:solidFill>
              </a:defRPr>
            </a:lvl7pPr>
            <a:lvl8pPr indent="-285750" lvl="7" marL="3657600" algn="ctr">
              <a:spcBef>
                <a:spcPts val="0"/>
              </a:spcBef>
              <a:spcAft>
                <a:spcPts val="0"/>
              </a:spcAft>
              <a:buClr>
                <a:schemeClr val="lt1"/>
              </a:buClr>
              <a:buSzPts val="900"/>
              <a:buChar char="○"/>
              <a:defRPr sz="900">
                <a:solidFill>
                  <a:schemeClr val="lt1"/>
                </a:solidFill>
              </a:defRPr>
            </a:lvl8pPr>
            <a:lvl9pPr indent="-285750" lvl="8" marL="4114800" algn="ctr">
              <a:spcBef>
                <a:spcPts val="0"/>
              </a:spcBef>
              <a:spcAft>
                <a:spcPts val="0"/>
              </a:spcAft>
              <a:buClr>
                <a:schemeClr val="lt1"/>
              </a:buClr>
              <a:buSzPts val="900"/>
              <a:buChar char="■"/>
              <a:defRPr sz="900">
                <a:solidFill>
                  <a:schemeClr val="lt1"/>
                </a:solidFill>
              </a:defRPr>
            </a:lvl9pPr>
          </a:lstStyle>
          <a:p/>
        </p:txBody>
      </p:sp>
      <p:sp>
        <p:nvSpPr>
          <p:cNvPr id="1531" name="Google Shape;1531;p94"/>
          <p:cNvSpPr txBox="1"/>
          <p:nvPr>
            <p:ph idx="17" type="body"/>
          </p:nvPr>
        </p:nvSpPr>
        <p:spPr>
          <a:xfrm>
            <a:off x="7086975" y="2489563"/>
            <a:ext cx="647100" cy="379200"/>
          </a:xfrm>
          <a:prstGeom prst="rect">
            <a:avLst/>
          </a:prstGeom>
        </p:spPr>
        <p:txBody>
          <a:bodyPr anchorCtr="0" anchor="t" bIns="0" lIns="0" spcFirstLastPara="1" rIns="0" wrap="square" tIns="0">
            <a:noAutofit/>
          </a:bodyPr>
          <a:lstStyle>
            <a:lvl1pPr indent="-285750" lvl="0" marL="457200" algn="ctr">
              <a:spcBef>
                <a:spcPts val="0"/>
              </a:spcBef>
              <a:spcAft>
                <a:spcPts val="0"/>
              </a:spcAft>
              <a:buClr>
                <a:schemeClr val="lt1"/>
              </a:buClr>
              <a:buSzPts val="900"/>
              <a:buChar char="●"/>
              <a:defRPr sz="900">
                <a:solidFill>
                  <a:schemeClr val="lt1"/>
                </a:solidFill>
              </a:defRPr>
            </a:lvl1pPr>
            <a:lvl2pPr indent="-285750" lvl="1" marL="914400" algn="ctr">
              <a:spcBef>
                <a:spcPts val="0"/>
              </a:spcBef>
              <a:spcAft>
                <a:spcPts val="0"/>
              </a:spcAft>
              <a:buClr>
                <a:schemeClr val="lt1"/>
              </a:buClr>
              <a:buSzPts val="900"/>
              <a:buChar char="○"/>
              <a:defRPr sz="900">
                <a:solidFill>
                  <a:schemeClr val="lt1"/>
                </a:solidFill>
              </a:defRPr>
            </a:lvl2pPr>
            <a:lvl3pPr indent="-285750" lvl="2" marL="1371600" algn="ctr">
              <a:spcBef>
                <a:spcPts val="0"/>
              </a:spcBef>
              <a:spcAft>
                <a:spcPts val="0"/>
              </a:spcAft>
              <a:buClr>
                <a:schemeClr val="lt1"/>
              </a:buClr>
              <a:buSzPts val="900"/>
              <a:buChar char="■"/>
              <a:defRPr sz="900">
                <a:solidFill>
                  <a:schemeClr val="lt1"/>
                </a:solidFill>
              </a:defRPr>
            </a:lvl3pPr>
            <a:lvl4pPr indent="-285750" lvl="3" marL="1828800" algn="ctr">
              <a:spcBef>
                <a:spcPts val="0"/>
              </a:spcBef>
              <a:spcAft>
                <a:spcPts val="0"/>
              </a:spcAft>
              <a:buClr>
                <a:schemeClr val="lt1"/>
              </a:buClr>
              <a:buSzPts val="900"/>
              <a:buChar char="●"/>
              <a:defRPr sz="900">
                <a:solidFill>
                  <a:schemeClr val="lt1"/>
                </a:solidFill>
              </a:defRPr>
            </a:lvl4pPr>
            <a:lvl5pPr indent="-285750" lvl="4" marL="2286000" algn="ctr">
              <a:spcBef>
                <a:spcPts val="0"/>
              </a:spcBef>
              <a:spcAft>
                <a:spcPts val="0"/>
              </a:spcAft>
              <a:buClr>
                <a:schemeClr val="lt1"/>
              </a:buClr>
              <a:buSzPts val="900"/>
              <a:buChar char="○"/>
              <a:defRPr sz="900">
                <a:solidFill>
                  <a:schemeClr val="lt1"/>
                </a:solidFill>
              </a:defRPr>
            </a:lvl5pPr>
            <a:lvl6pPr indent="-285750" lvl="5" marL="2743200" algn="ctr">
              <a:spcBef>
                <a:spcPts val="0"/>
              </a:spcBef>
              <a:spcAft>
                <a:spcPts val="0"/>
              </a:spcAft>
              <a:buClr>
                <a:schemeClr val="lt1"/>
              </a:buClr>
              <a:buSzPts val="900"/>
              <a:buChar char="■"/>
              <a:defRPr sz="900">
                <a:solidFill>
                  <a:schemeClr val="lt1"/>
                </a:solidFill>
              </a:defRPr>
            </a:lvl6pPr>
            <a:lvl7pPr indent="-285750" lvl="6" marL="3200400" algn="ctr">
              <a:spcBef>
                <a:spcPts val="0"/>
              </a:spcBef>
              <a:spcAft>
                <a:spcPts val="0"/>
              </a:spcAft>
              <a:buClr>
                <a:schemeClr val="lt1"/>
              </a:buClr>
              <a:buSzPts val="900"/>
              <a:buChar char="●"/>
              <a:defRPr sz="900">
                <a:solidFill>
                  <a:schemeClr val="lt1"/>
                </a:solidFill>
              </a:defRPr>
            </a:lvl7pPr>
            <a:lvl8pPr indent="-285750" lvl="7" marL="3657600" algn="ctr">
              <a:spcBef>
                <a:spcPts val="0"/>
              </a:spcBef>
              <a:spcAft>
                <a:spcPts val="0"/>
              </a:spcAft>
              <a:buClr>
                <a:schemeClr val="lt1"/>
              </a:buClr>
              <a:buSzPts val="900"/>
              <a:buChar char="○"/>
              <a:defRPr sz="900">
                <a:solidFill>
                  <a:schemeClr val="lt1"/>
                </a:solidFill>
              </a:defRPr>
            </a:lvl8pPr>
            <a:lvl9pPr indent="-285750" lvl="8" marL="4114800" algn="ctr">
              <a:spcBef>
                <a:spcPts val="0"/>
              </a:spcBef>
              <a:spcAft>
                <a:spcPts val="0"/>
              </a:spcAft>
              <a:buClr>
                <a:schemeClr val="lt1"/>
              </a:buClr>
              <a:buSzPts val="900"/>
              <a:buChar char="■"/>
              <a:defRPr sz="900">
                <a:solidFill>
                  <a:schemeClr val="lt1"/>
                </a:solidFill>
              </a:defRPr>
            </a:lvl9pPr>
          </a:lstStyle>
          <a:p/>
        </p:txBody>
      </p:sp>
      <p:sp>
        <p:nvSpPr>
          <p:cNvPr id="1532" name="Google Shape;1532;p94"/>
          <p:cNvSpPr txBox="1"/>
          <p:nvPr>
            <p:ph idx="18" type="body"/>
          </p:nvPr>
        </p:nvSpPr>
        <p:spPr>
          <a:xfrm>
            <a:off x="8039650" y="2489563"/>
            <a:ext cx="647100" cy="379200"/>
          </a:xfrm>
          <a:prstGeom prst="rect">
            <a:avLst/>
          </a:prstGeom>
        </p:spPr>
        <p:txBody>
          <a:bodyPr anchorCtr="0" anchor="t" bIns="0" lIns="0" spcFirstLastPara="1" rIns="0" wrap="square" tIns="0">
            <a:noAutofit/>
          </a:bodyPr>
          <a:lstStyle>
            <a:lvl1pPr indent="-285750" lvl="0" marL="457200" algn="ctr">
              <a:spcBef>
                <a:spcPts val="0"/>
              </a:spcBef>
              <a:spcAft>
                <a:spcPts val="0"/>
              </a:spcAft>
              <a:buClr>
                <a:schemeClr val="lt1"/>
              </a:buClr>
              <a:buSzPts val="900"/>
              <a:buChar char="●"/>
              <a:defRPr sz="900">
                <a:solidFill>
                  <a:schemeClr val="lt1"/>
                </a:solidFill>
              </a:defRPr>
            </a:lvl1pPr>
            <a:lvl2pPr indent="-285750" lvl="1" marL="914400" algn="ctr">
              <a:spcBef>
                <a:spcPts val="0"/>
              </a:spcBef>
              <a:spcAft>
                <a:spcPts val="0"/>
              </a:spcAft>
              <a:buClr>
                <a:schemeClr val="lt1"/>
              </a:buClr>
              <a:buSzPts val="900"/>
              <a:buChar char="○"/>
              <a:defRPr sz="900">
                <a:solidFill>
                  <a:schemeClr val="lt1"/>
                </a:solidFill>
              </a:defRPr>
            </a:lvl2pPr>
            <a:lvl3pPr indent="-285750" lvl="2" marL="1371600" algn="ctr">
              <a:spcBef>
                <a:spcPts val="0"/>
              </a:spcBef>
              <a:spcAft>
                <a:spcPts val="0"/>
              </a:spcAft>
              <a:buClr>
                <a:schemeClr val="lt1"/>
              </a:buClr>
              <a:buSzPts val="900"/>
              <a:buChar char="■"/>
              <a:defRPr sz="900">
                <a:solidFill>
                  <a:schemeClr val="lt1"/>
                </a:solidFill>
              </a:defRPr>
            </a:lvl3pPr>
            <a:lvl4pPr indent="-285750" lvl="3" marL="1828800" algn="ctr">
              <a:spcBef>
                <a:spcPts val="0"/>
              </a:spcBef>
              <a:spcAft>
                <a:spcPts val="0"/>
              </a:spcAft>
              <a:buClr>
                <a:schemeClr val="lt1"/>
              </a:buClr>
              <a:buSzPts val="900"/>
              <a:buChar char="●"/>
              <a:defRPr sz="900">
                <a:solidFill>
                  <a:schemeClr val="lt1"/>
                </a:solidFill>
              </a:defRPr>
            </a:lvl4pPr>
            <a:lvl5pPr indent="-285750" lvl="4" marL="2286000" algn="ctr">
              <a:spcBef>
                <a:spcPts val="0"/>
              </a:spcBef>
              <a:spcAft>
                <a:spcPts val="0"/>
              </a:spcAft>
              <a:buClr>
                <a:schemeClr val="lt1"/>
              </a:buClr>
              <a:buSzPts val="900"/>
              <a:buChar char="○"/>
              <a:defRPr sz="900">
                <a:solidFill>
                  <a:schemeClr val="lt1"/>
                </a:solidFill>
              </a:defRPr>
            </a:lvl5pPr>
            <a:lvl6pPr indent="-285750" lvl="5" marL="2743200" algn="ctr">
              <a:spcBef>
                <a:spcPts val="0"/>
              </a:spcBef>
              <a:spcAft>
                <a:spcPts val="0"/>
              </a:spcAft>
              <a:buClr>
                <a:schemeClr val="lt1"/>
              </a:buClr>
              <a:buSzPts val="900"/>
              <a:buChar char="■"/>
              <a:defRPr sz="900">
                <a:solidFill>
                  <a:schemeClr val="lt1"/>
                </a:solidFill>
              </a:defRPr>
            </a:lvl6pPr>
            <a:lvl7pPr indent="-285750" lvl="6" marL="3200400" algn="ctr">
              <a:spcBef>
                <a:spcPts val="0"/>
              </a:spcBef>
              <a:spcAft>
                <a:spcPts val="0"/>
              </a:spcAft>
              <a:buClr>
                <a:schemeClr val="lt1"/>
              </a:buClr>
              <a:buSzPts val="900"/>
              <a:buChar char="●"/>
              <a:defRPr sz="900">
                <a:solidFill>
                  <a:schemeClr val="lt1"/>
                </a:solidFill>
              </a:defRPr>
            </a:lvl7pPr>
            <a:lvl8pPr indent="-285750" lvl="7" marL="3657600" algn="ctr">
              <a:spcBef>
                <a:spcPts val="0"/>
              </a:spcBef>
              <a:spcAft>
                <a:spcPts val="0"/>
              </a:spcAft>
              <a:buClr>
                <a:schemeClr val="lt1"/>
              </a:buClr>
              <a:buSzPts val="900"/>
              <a:buChar char="○"/>
              <a:defRPr sz="900">
                <a:solidFill>
                  <a:schemeClr val="lt1"/>
                </a:solidFill>
              </a:defRPr>
            </a:lvl8pPr>
            <a:lvl9pPr indent="-285750" lvl="8" marL="4114800" algn="ctr">
              <a:spcBef>
                <a:spcPts val="0"/>
              </a:spcBef>
              <a:spcAft>
                <a:spcPts val="0"/>
              </a:spcAft>
              <a:buClr>
                <a:schemeClr val="lt1"/>
              </a:buClr>
              <a:buSzPts val="900"/>
              <a:buChar char="■"/>
              <a:defRPr sz="900">
                <a:solidFill>
                  <a:schemeClr val="lt1"/>
                </a:solidFill>
              </a:defRPr>
            </a:lvl9pPr>
          </a:lstStyle>
          <a:p/>
        </p:txBody>
      </p:sp>
      <p:sp>
        <p:nvSpPr>
          <p:cNvPr id="1533" name="Google Shape;1533;p94"/>
          <p:cNvSpPr txBox="1"/>
          <p:nvPr>
            <p:ph idx="19" type="body"/>
          </p:nvPr>
        </p:nvSpPr>
        <p:spPr>
          <a:xfrm>
            <a:off x="4114675" y="3698863"/>
            <a:ext cx="647100" cy="379200"/>
          </a:xfrm>
          <a:prstGeom prst="rect">
            <a:avLst/>
          </a:prstGeom>
          <a:noFill/>
        </p:spPr>
        <p:txBody>
          <a:bodyPr anchorCtr="0" anchor="t" bIns="0" lIns="0" spcFirstLastPara="1" rIns="0" wrap="square" tIns="0">
            <a:noAutofit/>
          </a:bodyPr>
          <a:lstStyle>
            <a:lvl1pPr indent="-285750" lvl="0" marL="457200" algn="ctr">
              <a:spcBef>
                <a:spcPts val="0"/>
              </a:spcBef>
              <a:spcAft>
                <a:spcPts val="0"/>
              </a:spcAft>
              <a:buClr>
                <a:schemeClr val="lt1"/>
              </a:buClr>
              <a:buSzPts val="900"/>
              <a:buChar char="●"/>
              <a:defRPr sz="900">
                <a:solidFill>
                  <a:schemeClr val="lt1"/>
                </a:solidFill>
              </a:defRPr>
            </a:lvl1pPr>
            <a:lvl2pPr indent="-285750" lvl="1" marL="914400" algn="ctr">
              <a:spcBef>
                <a:spcPts val="0"/>
              </a:spcBef>
              <a:spcAft>
                <a:spcPts val="0"/>
              </a:spcAft>
              <a:buClr>
                <a:schemeClr val="lt1"/>
              </a:buClr>
              <a:buSzPts val="900"/>
              <a:buChar char="○"/>
              <a:defRPr sz="900">
                <a:solidFill>
                  <a:schemeClr val="lt1"/>
                </a:solidFill>
              </a:defRPr>
            </a:lvl2pPr>
            <a:lvl3pPr indent="-285750" lvl="2" marL="1371600" algn="ctr">
              <a:spcBef>
                <a:spcPts val="0"/>
              </a:spcBef>
              <a:spcAft>
                <a:spcPts val="0"/>
              </a:spcAft>
              <a:buClr>
                <a:schemeClr val="lt1"/>
              </a:buClr>
              <a:buSzPts val="900"/>
              <a:buChar char="■"/>
              <a:defRPr sz="900">
                <a:solidFill>
                  <a:schemeClr val="lt1"/>
                </a:solidFill>
              </a:defRPr>
            </a:lvl3pPr>
            <a:lvl4pPr indent="-285750" lvl="3" marL="1828800" algn="ctr">
              <a:spcBef>
                <a:spcPts val="0"/>
              </a:spcBef>
              <a:spcAft>
                <a:spcPts val="0"/>
              </a:spcAft>
              <a:buClr>
                <a:schemeClr val="lt1"/>
              </a:buClr>
              <a:buSzPts val="900"/>
              <a:buChar char="●"/>
              <a:defRPr sz="900">
                <a:solidFill>
                  <a:schemeClr val="lt1"/>
                </a:solidFill>
              </a:defRPr>
            </a:lvl4pPr>
            <a:lvl5pPr indent="-285750" lvl="4" marL="2286000" algn="ctr">
              <a:spcBef>
                <a:spcPts val="0"/>
              </a:spcBef>
              <a:spcAft>
                <a:spcPts val="0"/>
              </a:spcAft>
              <a:buClr>
                <a:schemeClr val="lt1"/>
              </a:buClr>
              <a:buSzPts val="900"/>
              <a:buChar char="○"/>
              <a:defRPr sz="900">
                <a:solidFill>
                  <a:schemeClr val="lt1"/>
                </a:solidFill>
              </a:defRPr>
            </a:lvl5pPr>
            <a:lvl6pPr indent="-285750" lvl="5" marL="2743200" algn="ctr">
              <a:spcBef>
                <a:spcPts val="0"/>
              </a:spcBef>
              <a:spcAft>
                <a:spcPts val="0"/>
              </a:spcAft>
              <a:buClr>
                <a:schemeClr val="lt1"/>
              </a:buClr>
              <a:buSzPts val="900"/>
              <a:buChar char="■"/>
              <a:defRPr sz="900">
                <a:solidFill>
                  <a:schemeClr val="lt1"/>
                </a:solidFill>
              </a:defRPr>
            </a:lvl6pPr>
            <a:lvl7pPr indent="-285750" lvl="6" marL="3200400" algn="ctr">
              <a:spcBef>
                <a:spcPts val="0"/>
              </a:spcBef>
              <a:spcAft>
                <a:spcPts val="0"/>
              </a:spcAft>
              <a:buClr>
                <a:schemeClr val="lt1"/>
              </a:buClr>
              <a:buSzPts val="900"/>
              <a:buChar char="●"/>
              <a:defRPr sz="900">
                <a:solidFill>
                  <a:schemeClr val="lt1"/>
                </a:solidFill>
              </a:defRPr>
            </a:lvl7pPr>
            <a:lvl8pPr indent="-285750" lvl="7" marL="3657600" algn="ctr">
              <a:spcBef>
                <a:spcPts val="0"/>
              </a:spcBef>
              <a:spcAft>
                <a:spcPts val="0"/>
              </a:spcAft>
              <a:buClr>
                <a:schemeClr val="lt1"/>
              </a:buClr>
              <a:buSzPts val="900"/>
              <a:buChar char="○"/>
              <a:defRPr sz="900">
                <a:solidFill>
                  <a:schemeClr val="lt1"/>
                </a:solidFill>
              </a:defRPr>
            </a:lvl8pPr>
            <a:lvl9pPr indent="-285750" lvl="8" marL="4114800" algn="ctr">
              <a:spcBef>
                <a:spcPts val="0"/>
              </a:spcBef>
              <a:spcAft>
                <a:spcPts val="0"/>
              </a:spcAft>
              <a:buClr>
                <a:schemeClr val="lt1"/>
              </a:buClr>
              <a:buSzPts val="900"/>
              <a:buChar char="■"/>
              <a:defRPr sz="900">
                <a:solidFill>
                  <a:schemeClr val="lt1"/>
                </a:solidFill>
              </a:defRPr>
            </a:lvl9pPr>
          </a:lstStyle>
          <a:p/>
        </p:txBody>
      </p:sp>
      <p:sp>
        <p:nvSpPr>
          <p:cNvPr id="1534" name="Google Shape;1534;p94"/>
          <p:cNvSpPr txBox="1"/>
          <p:nvPr>
            <p:ph idx="20" type="body"/>
          </p:nvPr>
        </p:nvSpPr>
        <p:spPr>
          <a:xfrm>
            <a:off x="5095912" y="3698863"/>
            <a:ext cx="647100" cy="379200"/>
          </a:xfrm>
          <a:prstGeom prst="rect">
            <a:avLst/>
          </a:prstGeom>
          <a:noFill/>
        </p:spPr>
        <p:txBody>
          <a:bodyPr anchorCtr="0" anchor="t" bIns="0" lIns="0" spcFirstLastPara="1" rIns="0" wrap="square" tIns="0">
            <a:noAutofit/>
          </a:bodyPr>
          <a:lstStyle>
            <a:lvl1pPr indent="-285750" lvl="0" marL="457200" algn="ctr">
              <a:spcBef>
                <a:spcPts val="0"/>
              </a:spcBef>
              <a:spcAft>
                <a:spcPts val="0"/>
              </a:spcAft>
              <a:buClr>
                <a:schemeClr val="lt1"/>
              </a:buClr>
              <a:buSzPts val="900"/>
              <a:buChar char="●"/>
              <a:defRPr sz="900">
                <a:solidFill>
                  <a:schemeClr val="lt1"/>
                </a:solidFill>
              </a:defRPr>
            </a:lvl1pPr>
            <a:lvl2pPr indent="-285750" lvl="1" marL="914400" algn="ctr">
              <a:spcBef>
                <a:spcPts val="0"/>
              </a:spcBef>
              <a:spcAft>
                <a:spcPts val="0"/>
              </a:spcAft>
              <a:buClr>
                <a:schemeClr val="lt1"/>
              </a:buClr>
              <a:buSzPts val="900"/>
              <a:buChar char="○"/>
              <a:defRPr sz="900">
                <a:solidFill>
                  <a:schemeClr val="lt1"/>
                </a:solidFill>
              </a:defRPr>
            </a:lvl2pPr>
            <a:lvl3pPr indent="-285750" lvl="2" marL="1371600" algn="ctr">
              <a:spcBef>
                <a:spcPts val="0"/>
              </a:spcBef>
              <a:spcAft>
                <a:spcPts val="0"/>
              </a:spcAft>
              <a:buClr>
                <a:schemeClr val="lt1"/>
              </a:buClr>
              <a:buSzPts val="900"/>
              <a:buChar char="■"/>
              <a:defRPr sz="900">
                <a:solidFill>
                  <a:schemeClr val="lt1"/>
                </a:solidFill>
              </a:defRPr>
            </a:lvl3pPr>
            <a:lvl4pPr indent="-285750" lvl="3" marL="1828800" algn="ctr">
              <a:spcBef>
                <a:spcPts val="0"/>
              </a:spcBef>
              <a:spcAft>
                <a:spcPts val="0"/>
              </a:spcAft>
              <a:buClr>
                <a:schemeClr val="lt1"/>
              </a:buClr>
              <a:buSzPts val="900"/>
              <a:buChar char="●"/>
              <a:defRPr sz="900">
                <a:solidFill>
                  <a:schemeClr val="lt1"/>
                </a:solidFill>
              </a:defRPr>
            </a:lvl4pPr>
            <a:lvl5pPr indent="-285750" lvl="4" marL="2286000" algn="ctr">
              <a:spcBef>
                <a:spcPts val="0"/>
              </a:spcBef>
              <a:spcAft>
                <a:spcPts val="0"/>
              </a:spcAft>
              <a:buClr>
                <a:schemeClr val="lt1"/>
              </a:buClr>
              <a:buSzPts val="900"/>
              <a:buChar char="○"/>
              <a:defRPr sz="900">
                <a:solidFill>
                  <a:schemeClr val="lt1"/>
                </a:solidFill>
              </a:defRPr>
            </a:lvl5pPr>
            <a:lvl6pPr indent="-285750" lvl="5" marL="2743200" algn="ctr">
              <a:spcBef>
                <a:spcPts val="0"/>
              </a:spcBef>
              <a:spcAft>
                <a:spcPts val="0"/>
              </a:spcAft>
              <a:buClr>
                <a:schemeClr val="lt1"/>
              </a:buClr>
              <a:buSzPts val="900"/>
              <a:buChar char="■"/>
              <a:defRPr sz="900">
                <a:solidFill>
                  <a:schemeClr val="lt1"/>
                </a:solidFill>
              </a:defRPr>
            </a:lvl6pPr>
            <a:lvl7pPr indent="-285750" lvl="6" marL="3200400" algn="ctr">
              <a:spcBef>
                <a:spcPts val="0"/>
              </a:spcBef>
              <a:spcAft>
                <a:spcPts val="0"/>
              </a:spcAft>
              <a:buClr>
                <a:schemeClr val="lt1"/>
              </a:buClr>
              <a:buSzPts val="900"/>
              <a:buChar char="●"/>
              <a:defRPr sz="900">
                <a:solidFill>
                  <a:schemeClr val="lt1"/>
                </a:solidFill>
              </a:defRPr>
            </a:lvl7pPr>
            <a:lvl8pPr indent="-285750" lvl="7" marL="3657600" algn="ctr">
              <a:spcBef>
                <a:spcPts val="0"/>
              </a:spcBef>
              <a:spcAft>
                <a:spcPts val="0"/>
              </a:spcAft>
              <a:buClr>
                <a:schemeClr val="lt1"/>
              </a:buClr>
              <a:buSzPts val="900"/>
              <a:buChar char="○"/>
              <a:defRPr sz="900">
                <a:solidFill>
                  <a:schemeClr val="lt1"/>
                </a:solidFill>
              </a:defRPr>
            </a:lvl8pPr>
            <a:lvl9pPr indent="-285750" lvl="8" marL="4114800" algn="ctr">
              <a:spcBef>
                <a:spcPts val="0"/>
              </a:spcBef>
              <a:spcAft>
                <a:spcPts val="0"/>
              </a:spcAft>
              <a:buClr>
                <a:schemeClr val="lt1"/>
              </a:buClr>
              <a:buSzPts val="900"/>
              <a:buChar char="■"/>
              <a:defRPr sz="900">
                <a:solidFill>
                  <a:schemeClr val="lt1"/>
                </a:solidFill>
              </a:defRPr>
            </a:lvl9pPr>
          </a:lstStyle>
          <a:p/>
        </p:txBody>
      </p:sp>
      <p:sp>
        <p:nvSpPr>
          <p:cNvPr id="1535" name="Google Shape;1535;p94"/>
          <p:cNvSpPr txBox="1"/>
          <p:nvPr>
            <p:ph idx="21" type="body"/>
          </p:nvPr>
        </p:nvSpPr>
        <p:spPr>
          <a:xfrm>
            <a:off x="6077162" y="3698863"/>
            <a:ext cx="647100" cy="379200"/>
          </a:xfrm>
          <a:prstGeom prst="rect">
            <a:avLst/>
          </a:prstGeom>
          <a:noFill/>
        </p:spPr>
        <p:txBody>
          <a:bodyPr anchorCtr="0" anchor="t" bIns="0" lIns="0" spcFirstLastPara="1" rIns="0" wrap="square" tIns="0">
            <a:noAutofit/>
          </a:bodyPr>
          <a:lstStyle>
            <a:lvl1pPr indent="-285750" lvl="0" marL="457200" algn="ctr">
              <a:spcBef>
                <a:spcPts val="0"/>
              </a:spcBef>
              <a:spcAft>
                <a:spcPts val="0"/>
              </a:spcAft>
              <a:buClr>
                <a:schemeClr val="lt1"/>
              </a:buClr>
              <a:buSzPts val="900"/>
              <a:buChar char="●"/>
              <a:defRPr sz="900">
                <a:solidFill>
                  <a:schemeClr val="lt1"/>
                </a:solidFill>
              </a:defRPr>
            </a:lvl1pPr>
            <a:lvl2pPr indent="-285750" lvl="1" marL="914400" algn="ctr">
              <a:spcBef>
                <a:spcPts val="0"/>
              </a:spcBef>
              <a:spcAft>
                <a:spcPts val="0"/>
              </a:spcAft>
              <a:buClr>
                <a:schemeClr val="lt1"/>
              </a:buClr>
              <a:buSzPts val="900"/>
              <a:buChar char="○"/>
              <a:defRPr sz="900">
                <a:solidFill>
                  <a:schemeClr val="lt1"/>
                </a:solidFill>
              </a:defRPr>
            </a:lvl2pPr>
            <a:lvl3pPr indent="-285750" lvl="2" marL="1371600" algn="ctr">
              <a:spcBef>
                <a:spcPts val="0"/>
              </a:spcBef>
              <a:spcAft>
                <a:spcPts val="0"/>
              </a:spcAft>
              <a:buClr>
                <a:schemeClr val="lt1"/>
              </a:buClr>
              <a:buSzPts val="900"/>
              <a:buChar char="■"/>
              <a:defRPr sz="900">
                <a:solidFill>
                  <a:schemeClr val="lt1"/>
                </a:solidFill>
              </a:defRPr>
            </a:lvl3pPr>
            <a:lvl4pPr indent="-285750" lvl="3" marL="1828800" algn="ctr">
              <a:spcBef>
                <a:spcPts val="0"/>
              </a:spcBef>
              <a:spcAft>
                <a:spcPts val="0"/>
              </a:spcAft>
              <a:buClr>
                <a:schemeClr val="lt1"/>
              </a:buClr>
              <a:buSzPts val="900"/>
              <a:buChar char="●"/>
              <a:defRPr sz="900">
                <a:solidFill>
                  <a:schemeClr val="lt1"/>
                </a:solidFill>
              </a:defRPr>
            </a:lvl4pPr>
            <a:lvl5pPr indent="-285750" lvl="4" marL="2286000" algn="ctr">
              <a:spcBef>
                <a:spcPts val="0"/>
              </a:spcBef>
              <a:spcAft>
                <a:spcPts val="0"/>
              </a:spcAft>
              <a:buClr>
                <a:schemeClr val="lt1"/>
              </a:buClr>
              <a:buSzPts val="900"/>
              <a:buChar char="○"/>
              <a:defRPr sz="900">
                <a:solidFill>
                  <a:schemeClr val="lt1"/>
                </a:solidFill>
              </a:defRPr>
            </a:lvl5pPr>
            <a:lvl6pPr indent="-285750" lvl="5" marL="2743200" algn="ctr">
              <a:spcBef>
                <a:spcPts val="0"/>
              </a:spcBef>
              <a:spcAft>
                <a:spcPts val="0"/>
              </a:spcAft>
              <a:buClr>
                <a:schemeClr val="lt1"/>
              </a:buClr>
              <a:buSzPts val="900"/>
              <a:buChar char="■"/>
              <a:defRPr sz="900">
                <a:solidFill>
                  <a:schemeClr val="lt1"/>
                </a:solidFill>
              </a:defRPr>
            </a:lvl6pPr>
            <a:lvl7pPr indent="-285750" lvl="6" marL="3200400" algn="ctr">
              <a:spcBef>
                <a:spcPts val="0"/>
              </a:spcBef>
              <a:spcAft>
                <a:spcPts val="0"/>
              </a:spcAft>
              <a:buClr>
                <a:schemeClr val="lt1"/>
              </a:buClr>
              <a:buSzPts val="900"/>
              <a:buChar char="●"/>
              <a:defRPr sz="900">
                <a:solidFill>
                  <a:schemeClr val="lt1"/>
                </a:solidFill>
              </a:defRPr>
            </a:lvl7pPr>
            <a:lvl8pPr indent="-285750" lvl="7" marL="3657600" algn="ctr">
              <a:spcBef>
                <a:spcPts val="0"/>
              </a:spcBef>
              <a:spcAft>
                <a:spcPts val="0"/>
              </a:spcAft>
              <a:buClr>
                <a:schemeClr val="lt1"/>
              </a:buClr>
              <a:buSzPts val="900"/>
              <a:buChar char="○"/>
              <a:defRPr sz="900">
                <a:solidFill>
                  <a:schemeClr val="lt1"/>
                </a:solidFill>
              </a:defRPr>
            </a:lvl8pPr>
            <a:lvl9pPr indent="-285750" lvl="8" marL="4114800" algn="ctr">
              <a:spcBef>
                <a:spcPts val="0"/>
              </a:spcBef>
              <a:spcAft>
                <a:spcPts val="0"/>
              </a:spcAft>
              <a:buClr>
                <a:schemeClr val="lt1"/>
              </a:buClr>
              <a:buSzPts val="900"/>
              <a:buChar char="■"/>
              <a:defRPr sz="900">
                <a:solidFill>
                  <a:schemeClr val="lt1"/>
                </a:solidFill>
              </a:defRPr>
            </a:lvl9pPr>
          </a:lstStyle>
          <a:p/>
        </p:txBody>
      </p:sp>
      <p:sp>
        <p:nvSpPr>
          <p:cNvPr id="1536" name="Google Shape;1536;p94"/>
          <p:cNvSpPr txBox="1"/>
          <p:nvPr>
            <p:ph idx="22" type="body"/>
          </p:nvPr>
        </p:nvSpPr>
        <p:spPr>
          <a:xfrm>
            <a:off x="7058450" y="3698863"/>
            <a:ext cx="647100" cy="379200"/>
          </a:xfrm>
          <a:prstGeom prst="rect">
            <a:avLst/>
          </a:prstGeom>
          <a:noFill/>
        </p:spPr>
        <p:txBody>
          <a:bodyPr anchorCtr="0" anchor="t" bIns="0" lIns="0" spcFirstLastPara="1" rIns="0" wrap="square" tIns="0">
            <a:noAutofit/>
          </a:bodyPr>
          <a:lstStyle>
            <a:lvl1pPr indent="-285750" lvl="0" marL="457200" algn="ctr">
              <a:spcBef>
                <a:spcPts val="0"/>
              </a:spcBef>
              <a:spcAft>
                <a:spcPts val="0"/>
              </a:spcAft>
              <a:buClr>
                <a:schemeClr val="lt1"/>
              </a:buClr>
              <a:buSzPts val="900"/>
              <a:buChar char="●"/>
              <a:defRPr sz="900">
                <a:solidFill>
                  <a:schemeClr val="lt1"/>
                </a:solidFill>
              </a:defRPr>
            </a:lvl1pPr>
            <a:lvl2pPr indent="-285750" lvl="1" marL="914400" algn="ctr">
              <a:spcBef>
                <a:spcPts val="0"/>
              </a:spcBef>
              <a:spcAft>
                <a:spcPts val="0"/>
              </a:spcAft>
              <a:buClr>
                <a:schemeClr val="lt1"/>
              </a:buClr>
              <a:buSzPts val="900"/>
              <a:buChar char="○"/>
              <a:defRPr sz="900">
                <a:solidFill>
                  <a:schemeClr val="lt1"/>
                </a:solidFill>
              </a:defRPr>
            </a:lvl2pPr>
            <a:lvl3pPr indent="-285750" lvl="2" marL="1371600" algn="ctr">
              <a:spcBef>
                <a:spcPts val="0"/>
              </a:spcBef>
              <a:spcAft>
                <a:spcPts val="0"/>
              </a:spcAft>
              <a:buClr>
                <a:schemeClr val="lt1"/>
              </a:buClr>
              <a:buSzPts val="900"/>
              <a:buChar char="■"/>
              <a:defRPr sz="900">
                <a:solidFill>
                  <a:schemeClr val="lt1"/>
                </a:solidFill>
              </a:defRPr>
            </a:lvl3pPr>
            <a:lvl4pPr indent="-285750" lvl="3" marL="1828800" algn="ctr">
              <a:spcBef>
                <a:spcPts val="0"/>
              </a:spcBef>
              <a:spcAft>
                <a:spcPts val="0"/>
              </a:spcAft>
              <a:buClr>
                <a:schemeClr val="lt1"/>
              </a:buClr>
              <a:buSzPts val="900"/>
              <a:buChar char="●"/>
              <a:defRPr sz="900">
                <a:solidFill>
                  <a:schemeClr val="lt1"/>
                </a:solidFill>
              </a:defRPr>
            </a:lvl4pPr>
            <a:lvl5pPr indent="-285750" lvl="4" marL="2286000" algn="ctr">
              <a:spcBef>
                <a:spcPts val="0"/>
              </a:spcBef>
              <a:spcAft>
                <a:spcPts val="0"/>
              </a:spcAft>
              <a:buClr>
                <a:schemeClr val="lt1"/>
              </a:buClr>
              <a:buSzPts val="900"/>
              <a:buChar char="○"/>
              <a:defRPr sz="900">
                <a:solidFill>
                  <a:schemeClr val="lt1"/>
                </a:solidFill>
              </a:defRPr>
            </a:lvl5pPr>
            <a:lvl6pPr indent="-285750" lvl="5" marL="2743200" algn="ctr">
              <a:spcBef>
                <a:spcPts val="0"/>
              </a:spcBef>
              <a:spcAft>
                <a:spcPts val="0"/>
              </a:spcAft>
              <a:buClr>
                <a:schemeClr val="lt1"/>
              </a:buClr>
              <a:buSzPts val="900"/>
              <a:buChar char="■"/>
              <a:defRPr sz="900">
                <a:solidFill>
                  <a:schemeClr val="lt1"/>
                </a:solidFill>
              </a:defRPr>
            </a:lvl6pPr>
            <a:lvl7pPr indent="-285750" lvl="6" marL="3200400" algn="ctr">
              <a:spcBef>
                <a:spcPts val="0"/>
              </a:spcBef>
              <a:spcAft>
                <a:spcPts val="0"/>
              </a:spcAft>
              <a:buClr>
                <a:schemeClr val="lt1"/>
              </a:buClr>
              <a:buSzPts val="900"/>
              <a:buChar char="●"/>
              <a:defRPr sz="900">
                <a:solidFill>
                  <a:schemeClr val="lt1"/>
                </a:solidFill>
              </a:defRPr>
            </a:lvl7pPr>
            <a:lvl8pPr indent="-285750" lvl="7" marL="3657600" algn="ctr">
              <a:spcBef>
                <a:spcPts val="0"/>
              </a:spcBef>
              <a:spcAft>
                <a:spcPts val="0"/>
              </a:spcAft>
              <a:buClr>
                <a:schemeClr val="lt1"/>
              </a:buClr>
              <a:buSzPts val="900"/>
              <a:buChar char="○"/>
              <a:defRPr sz="900">
                <a:solidFill>
                  <a:schemeClr val="lt1"/>
                </a:solidFill>
              </a:defRPr>
            </a:lvl8pPr>
            <a:lvl9pPr indent="-285750" lvl="8" marL="4114800" algn="ctr">
              <a:spcBef>
                <a:spcPts val="0"/>
              </a:spcBef>
              <a:spcAft>
                <a:spcPts val="0"/>
              </a:spcAft>
              <a:buClr>
                <a:schemeClr val="lt1"/>
              </a:buClr>
              <a:buSzPts val="900"/>
              <a:buChar char="■"/>
              <a:defRPr sz="900">
                <a:solidFill>
                  <a:schemeClr val="lt1"/>
                </a:solidFill>
              </a:defRPr>
            </a:lvl9pPr>
          </a:lstStyle>
          <a:p/>
        </p:txBody>
      </p:sp>
      <p:sp>
        <p:nvSpPr>
          <p:cNvPr id="1537" name="Google Shape;1537;p94"/>
          <p:cNvSpPr txBox="1"/>
          <p:nvPr>
            <p:ph idx="23" type="body"/>
          </p:nvPr>
        </p:nvSpPr>
        <p:spPr>
          <a:xfrm>
            <a:off x="8039650" y="3698863"/>
            <a:ext cx="647100" cy="379200"/>
          </a:xfrm>
          <a:prstGeom prst="rect">
            <a:avLst/>
          </a:prstGeom>
          <a:noFill/>
        </p:spPr>
        <p:txBody>
          <a:bodyPr anchorCtr="0" anchor="t" bIns="0" lIns="0" spcFirstLastPara="1" rIns="0" wrap="square" tIns="0">
            <a:noAutofit/>
          </a:bodyPr>
          <a:lstStyle>
            <a:lvl1pPr indent="-285750" lvl="0" marL="457200" algn="ctr">
              <a:spcBef>
                <a:spcPts val="0"/>
              </a:spcBef>
              <a:spcAft>
                <a:spcPts val="0"/>
              </a:spcAft>
              <a:buClr>
                <a:schemeClr val="lt1"/>
              </a:buClr>
              <a:buSzPts val="900"/>
              <a:buChar char="●"/>
              <a:defRPr sz="900">
                <a:solidFill>
                  <a:schemeClr val="lt1"/>
                </a:solidFill>
              </a:defRPr>
            </a:lvl1pPr>
            <a:lvl2pPr indent="-285750" lvl="1" marL="914400" algn="ctr">
              <a:spcBef>
                <a:spcPts val="0"/>
              </a:spcBef>
              <a:spcAft>
                <a:spcPts val="0"/>
              </a:spcAft>
              <a:buClr>
                <a:schemeClr val="lt1"/>
              </a:buClr>
              <a:buSzPts val="900"/>
              <a:buChar char="○"/>
              <a:defRPr sz="900">
                <a:solidFill>
                  <a:schemeClr val="lt1"/>
                </a:solidFill>
              </a:defRPr>
            </a:lvl2pPr>
            <a:lvl3pPr indent="-285750" lvl="2" marL="1371600" algn="ctr">
              <a:spcBef>
                <a:spcPts val="0"/>
              </a:spcBef>
              <a:spcAft>
                <a:spcPts val="0"/>
              </a:spcAft>
              <a:buClr>
                <a:schemeClr val="lt1"/>
              </a:buClr>
              <a:buSzPts val="900"/>
              <a:buChar char="■"/>
              <a:defRPr sz="900">
                <a:solidFill>
                  <a:schemeClr val="lt1"/>
                </a:solidFill>
              </a:defRPr>
            </a:lvl3pPr>
            <a:lvl4pPr indent="-285750" lvl="3" marL="1828800" algn="ctr">
              <a:spcBef>
                <a:spcPts val="0"/>
              </a:spcBef>
              <a:spcAft>
                <a:spcPts val="0"/>
              </a:spcAft>
              <a:buClr>
                <a:schemeClr val="lt1"/>
              </a:buClr>
              <a:buSzPts val="900"/>
              <a:buChar char="●"/>
              <a:defRPr sz="900">
                <a:solidFill>
                  <a:schemeClr val="lt1"/>
                </a:solidFill>
              </a:defRPr>
            </a:lvl4pPr>
            <a:lvl5pPr indent="-285750" lvl="4" marL="2286000" algn="ctr">
              <a:spcBef>
                <a:spcPts val="0"/>
              </a:spcBef>
              <a:spcAft>
                <a:spcPts val="0"/>
              </a:spcAft>
              <a:buClr>
                <a:schemeClr val="lt1"/>
              </a:buClr>
              <a:buSzPts val="900"/>
              <a:buChar char="○"/>
              <a:defRPr sz="900">
                <a:solidFill>
                  <a:schemeClr val="lt1"/>
                </a:solidFill>
              </a:defRPr>
            </a:lvl5pPr>
            <a:lvl6pPr indent="-285750" lvl="5" marL="2743200" algn="ctr">
              <a:spcBef>
                <a:spcPts val="0"/>
              </a:spcBef>
              <a:spcAft>
                <a:spcPts val="0"/>
              </a:spcAft>
              <a:buClr>
                <a:schemeClr val="lt1"/>
              </a:buClr>
              <a:buSzPts val="900"/>
              <a:buChar char="■"/>
              <a:defRPr sz="900">
                <a:solidFill>
                  <a:schemeClr val="lt1"/>
                </a:solidFill>
              </a:defRPr>
            </a:lvl6pPr>
            <a:lvl7pPr indent="-285750" lvl="6" marL="3200400" algn="ctr">
              <a:spcBef>
                <a:spcPts val="0"/>
              </a:spcBef>
              <a:spcAft>
                <a:spcPts val="0"/>
              </a:spcAft>
              <a:buClr>
                <a:schemeClr val="lt1"/>
              </a:buClr>
              <a:buSzPts val="900"/>
              <a:buChar char="●"/>
              <a:defRPr sz="900">
                <a:solidFill>
                  <a:schemeClr val="lt1"/>
                </a:solidFill>
              </a:defRPr>
            </a:lvl7pPr>
            <a:lvl8pPr indent="-285750" lvl="7" marL="3657600" algn="ctr">
              <a:spcBef>
                <a:spcPts val="0"/>
              </a:spcBef>
              <a:spcAft>
                <a:spcPts val="0"/>
              </a:spcAft>
              <a:buClr>
                <a:schemeClr val="lt1"/>
              </a:buClr>
              <a:buSzPts val="900"/>
              <a:buChar char="○"/>
              <a:defRPr sz="900">
                <a:solidFill>
                  <a:schemeClr val="lt1"/>
                </a:solidFill>
              </a:defRPr>
            </a:lvl8pPr>
            <a:lvl9pPr indent="-285750" lvl="8" marL="4114800" algn="ctr">
              <a:spcBef>
                <a:spcPts val="0"/>
              </a:spcBef>
              <a:spcAft>
                <a:spcPts val="0"/>
              </a:spcAft>
              <a:buClr>
                <a:schemeClr val="lt1"/>
              </a:buClr>
              <a:buSzPts val="900"/>
              <a:buChar char="■"/>
              <a:defRPr sz="900">
                <a:solidFill>
                  <a:schemeClr val="lt1"/>
                </a:solidFill>
              </a:defRPr>
            </a:lvl9pPr>
          </a:lstStyle>
          <a:p/>
        </p:txBody>
      </p:sp>
      <p:sp>
        <p:nvSpPr>
          <p:cNvPr id="1538" name="Google Shape;1538;p94"/>
          <p:cNvSpPr txBox="1"/>
          <p:nvPr>
            <p:ph idx="24" type="body"/>
          </p:nvPr>
        </p:nvSpPr>
        <p:spPr>
          <a:xfrm>
            <a:off x="2367925" y="1849450"/>
            <a:ext cx="755700" cy="296400"/>
          </a:xfrm>
          <a:prstGeom prst="rect">
            <a:avLst/>
          </a:prstGeom>
          <a:noFill/>
        </p:spPr>
        <p:txBody>
          <a:bodyPr anchorCtr="0" anchor="t" bIns="0" lIns="0" spcFirstLastPara="1" rIns="0" wrap="square" tIns="0">
            <a:noAutofit/>
          </a:bodyPr>
          <a:lstStyle>
            <a:lvl1pPr indent="-285750" lvl="0" marL="457200">
              <a:spcBef>
                <a:spcPts val="0"/>
              </a:spcBef>
              <a:spcAft>
                <a:spcPts val="0"/>
              </a:spcAft>
              <a:buClr>
                <a:schemeClr val="lt1"/>
              </a:buClr>
              <a:buSzPts val="900"/>
              <a:buChar char="●"/>
              <a:defRPr sz="900">
                <a:solidFill>
                  <a:schemeClr val="lt1"/>
                </a:solidFill>
              </a:defRPr>
            </a:lvl1pPr>
            <a:lvl2pPr indent="-285750" lvl="1" marL="914400">
              <a:spcBef>
                <a:spcPts val="0"/>
              </a:spcBef>
              <a:spcAft>
                <a:spcPts val="0"/>
              </a:spcAft>
              <a:buClr>
                <a:schemeClr val="lt1"/>
              </a:buClr>
              <a:buSzPts val="900"/>
              <a:buChar char="○"/>
              <a:defRPr sz="900">
                <a:solidFill>
                  <a:schemeClr val="lt1"/>
                </a:solidFill>
              </a:defRPr>
            </a:lvl2pPr>
            <a:lvl3pPr indent="-285750" lvl="2" marL="1371600">
              <a:spcBef>
                <a:spcPts val="0"/>
              </a:spcBef>
              <a:spcAft>
                <a:spcPts val="0"/>
              </a:spcAft>
              <a:buClr>
                <a:schemeClr val="lt1"/>
              </a:buClr>
              <a:buSzPts val="900"/>
              <a:buChar char="■"/>
              <a:defRPr sz="900">
                <a:solidFill>
                  <a:schemeClr val="lt1"/>
                </a:solidFill>
              </a:defRPr>
            </a:lvl3pPr>
            <a:lvl4pPr indent="-285750" lvl="3" marL="1828800">
              <a:spcBef>
                <a:spcPts val="0"/>
              </a:spcBef>
              <a:spcAft>
                <a:spcPts val="0"/>
              </a:spcAft>
              <a:buClr>
                <a:schemeClr val="lt1"/>
              </a:buClr>
              <a:buSzPts val="900"/>
              <a:buChar char="●"/>
              <a:defRPr sz="900">
                <a:solidFill>
                  <a:schemeClr val="lt1"/>
                </a:solidFill>
              </a:defRPr>
            </a:lvl4pPr>
            <a:lvl5pPr indent="-285750" lvl="4" marL="2286000">
              <a:spcBef>
                <a:spcPts val="0"/>
              </a:spcBef>
              <a:spcAft>
                <a:spcPts val="0"/>
              </a:spcAft>
              <a:buClr>
                <a:schemeClr val="lt1"/>
              </a:buClr>
              <a:buSzPts val="900"/>
              <a:buChar char="○"/>
              <a:defRPr sz="900">
                <a:solidFill>
                  <a:schemeClr val="lt1"/>
                </a:solidFill>
              </a:defRPr>
            </a:lvl5pPr>
            <a:lvl6pPr indent="-285750" lvl="5" marL="2743200">
              <a:spcBef>
                <a:spcPts val="0"/>
              </a:spcBef>
              <a:spcAft>
                <a:spcPts val="0"/>
              </a:spcAft>
              <a:buClr>
                <a:schemeClr val="lt1"/>
              </a:buClr>
              <a:buSzPts val="900"/>
              <a:buChar char="■"/>
              <a:defRPr sz="900">
                <a:solidFill>
                  <a:schemeClr val="lt1"/>
                </a:solidFill>
              </a:defRPr>
            </a:lvl6pPr>
            <a:lvl7pPr indent="-285750" lvl="6" marL="3200400">
              <a:spcBef>
                <a:spcPts val="0"/>
              </a:spcBef>
              <a:spcAft>
                <a:spcPts val="0"/>
              </a:spcAft>
              <a:buClr>
                <a:schemeClr val="lt1"/>
              </a:buClr>
              <a:buSzPts val="900"/>
              <a:buChar char="●"/>
              <a:defRPr sz="900">
                <a:solidFill>
                  <a:schemeClr val="lt1"/>
                </a:solidFill>
              </a:defRPr>
            </a:lvl7pPr>
            <a:lvl8pPr indent="-285750" lvl="7" marL="3657600">
              <a:spcBef>
                <a:spcPts val="0"/>
              </a:spcBef>
              <a:spcAft>
                <a:spcPts val="0"/>
              </a:spcAft>
              <a:buClr>
                <a:schemeClr val="lt1"/>
              </a:buClr>
              <a:buSzPts val="900"/>
              <a:buChar char="○"/>
              <a:defRPr sz="900">
                <a:solidFill>
                  <a:schemeClr val="lt1"/>
                </a:solidFill>
              </a:defRPr>
            </a:lvl8pPr>
            <a:lvl9pPr indent="-285750" lvl="8" marL="4114800">
              <a:spcBef>
                <a:spcPts val="0"/>
              </a:spcBef>
              <a:spcAft>
                <a:spcPts val="0"/>
              </a:spcAft>
              <a:buClr>
                <a:schemeClr val="lt1"/>
              </a:buClr>
              <a:buSzPts val="900"/>
              <a:buChar char="■"/>
              <a:defRPr sz="900">
                <a:solidFill>
                  <a:schemeClr val="lt1"/>
                </a:solidFill>
              </a:defRPr>
            </a:lvl9pPr>
          </a:lstStyle>
          <a:p/>
        </p:txBody>
      </p:sp>
      <p:sp>
        <p:nvSpPr>
          <p:cNvPr id="1539" name="Google Shape;1539;p94"/>
          <p:cNvSpPr txBox="1"/>
          <p:nvPr>
            <p:ph idx="25" type="body"/>
          </p:nvPr>
        </p:nvSpPr>
        <p:spPr>
          <a:xfrm>
            <a:off x="2367950" y="3114650"/>
            <a:ext cx="755700" cy="296400"/>
          </a:xfrm>
          <a:prstGeom prst="rect">
            <a:avLst/>
          </a:prstGeom>
          <a:noFill/>
        </p:spPr>
        <p:txBody>
          <a:bodyPr anchorCtr="0" anchor="t" bIns="0" lIns="0" spcFirstLastPara="1" rIns="0" wrap="square" tIns="0">
            <a:noAutofit/>
          </a:bodyPr>
          <a:lstStyle>
            <a:lvl1pPr indent="-285750" lvl="0" marL="457200">
              <a:spcBef>
                <a:spcPts val="0"/>
              </a:spcBef>
              <a:spcAft>
                <a:spcPts val="0"/>
              </a:spcAft>
              <a:buClr>
                <a:schemeClr val="lt1"/>
              </a:buClr>
              <a:buSzPts val="900"/>
              <a:buChar char="●"/>
              <a:defRPr sz="900">
                <a:solidFill>
                  <a:schemeClr val="lt1"/>
                </a:solidFill>
              </a:defRPr>
            </a:lvl1pPr>
            <a:lvl2pPr indent="-285750" lvl="1" marL="914400">
              <a:spcBef>
                <a:spcPts val="0"/>
              </a:spcBef>
              <a:spcAft>
                <a:spcPts val="0"/>
              </a:spcAft>
              <a:buClr>
                <a:schemeClr val="lt1"/>
              </a:buClr>
              <a:buSzPts val="900"/>
              <a:buChar char="○"/>
              <a:defRPr sz="900">
                <a:solidFill>
                  <a:schemeClr val="lt1"/>
                </a:solidFill>
              </a:defRPr>
            </a:lvl2pPr>
            <a:lvl3pPr indent="-285750" lvl="2" marL="1371600">
              <a:spcBef>
                <a:spcPts val="0"/>
              </a:spcBef>
              <a:spcAft>
                <a:spcPts val="0"/>
              </a:spcAft>
              <a:buClr>
                <a:schemeClr val="lt1"/>
              </a:buClr>
              <a:buSzPts val="900"/>
              <a:buChar char="■"/>
              <a:defRPr sz="900">
                <a:solidFill>
                  <a:schemeClr val="lt1"/>
                </a:solidFill>
              </a:defRPr>
            </a:lvl3pPr>
            <a:lvl4pPr indent="-285750" lvl="3" marL="1828800">
              <a:spcBef>
                <a:spcPts val="0"/>
              </a:spcBef>
              <a:spcAft>
                <a:spcPts val="0"/>
              </a:spcAft>
              <a:buClr>
                <a:schemeClr val="lt1"/>
              </a:buClr>
              <a:buSzPts val="900"/>
              <a:buChar char="●"/>
              <a:defRPr sz="900">
                <a:solidFill>
                  <a:schemeClr val="lt1"/>
                </a:solidFill>
              </a:defRPr>
            </a:lvl4pPr>
            <a:lvl5pPr indent="-285750" lvl="4" marL="2286000">
              <a:spcBef>
                <a:spcPts val="0"/>
              </a:spcBef>
              <a:spcAft>
                <a:spcPts val="0"/>
              </a:spcAft>
              <a:buClr>
                <a:schemeClr val="lt1"/>
              </a:buClr>
              <a:buSzPts val="900"/>
              <a:buChar char="○"/>
              <a:defRPr sz="900">
                <a:solidFill>
                  <a:schemeClr val="lt1"/>
                </a:solidFill>
              </a:defRPr>
            </a:lvl5pPr>
            <a:lvl6pPr indent="-285750" lvl="5" marL="2743200">
              <a:spcBef>
                <a:spcPts val="0"/>
              </a:spcBef>
              <a:spcAft>
                <a:spcPts val="0"/>
              </a:spcAft>
              <a:buClr>
                <a:schemeClr val="lt1"/>
              </a:buClr>
              <a:buSzPts val="900"/>
              <a:buChar char="■"/>
              <a:defRPr sz="900">
                <a:solidFill>
                  <a:schemeClr val="lt1"/>
                </a:solidFill>
              </a:defRPr>
            </a:lvl6pPr>
            <a:lvl7pPr indent="-285750" lvl="6" marL="3200400">
              <a:spcBef>
                <a:spcPts val="0"/>
              </a:spcBef>
              <a:spcAft>
                <a:spcPts val="0"/>
              </a:spcAft>
              <a:buClr>
                <a:schemeClr val="lt1"/>
              </a:buClr>
              <a:buSzPts val="900"/>
              <a:buChar char="●"/>
              <a:defRPr sz="900">
                <a:solidFill>
                  <a:schemeClr val="lt1"/>
                </a:solidFill>
              </a:defRPr>
            </a:lvl7pPr>
            <a:lvl8pPr indent="-285750" lvl="7" marL="3657600">
              <a:spcBef>
                <a:spcPts val="0"/>
              </a:spcBef>
              <a:spcAft>
                <a:spcPts val="0"/>
              </a:spcAft>
              <a:buClr>
                <a:schemeClr val="lt1"/>
              </a:buClr>
              <a:buSzPts val="900"/>
              <a:buChar char="○"/>
              <a:defRPr sz="900">
                <a:solidFill>
                  <a:schemeClr val="lt1"/>
                </a:solidFill>
              </a:defRPr>
            </a:lvl8pPr>
            <a:lvl9pPr indent="-285750" lvl="8" marL="4114800">
              <a:spcBef>
                <a:spcPts val="0"/>
              </a:spcBef>
              <a:spcAft>
                <a:spcPts val="0"/>
              </a:spcAft>
              <a:buClr>
                <a:schemeClr val="lt1"/>
              </a:buClr>
              <a:buSzPts val="900"/>
              <a:buChar char="■"/>
              <a:defRPr sz="900">
                <a:solidFill>
                  <a:schemeClr val="lt1"/>
                </a:solidFill>
              </a:defRPr>
            </a:lvl9pPr>
          </a:lstStyle>
          <a:p/>
        </p:txBody>
      </p:sp>
      <p:sp>
        <p:nvSpPr>
          <p:cNvPr id="1540" name="Google Shape;1540;p94"/>
          <p:cNvSpPr txBox="1"/>
          <p:nvPr>
            <p:ph idx="26" type="body"/>
          </p:nvPr>
        </p:nvSpPr>
        <p:spPr>
          <a:xfrm>
            <a:off x="2367925" y="4379850"/>
            <a:ext cx="755700" cy="296400"/>
          </a:xfrm>
          <a:prstGeom prst="rect">
            <a:avLst/>
          </a:prstGeom>
          <a:noFill/>
        </p:spPr>
        <p:txBody>
          <a:bodyPr anchorCtr="0" anchor="t" bIns="0" lIns="0" spcFirstLastPara="1" rIns="0" wrap="square" tIns="0">
            <a:noAutofit/>
          </a:bodyPr>
          <a:lstStyle>
            <a:lvl1pPr indent="-285750" lvl="0" marL="457200">
              <a:spcBef>
                <a:spcPts val="0"/>
              </a:spcBef>
              <a:spcAft>
                <a:spcPts val="0"/>
              </a:spcAft>
              <a:buClr>
                <a:schemeClr val="lt1"/>
              </a:buClr>
              <a:buSzPts val="900"/>
              <a:buChar char="●"/>
              <a:defRPr sz="900">
                <a:solidFill>
                  <a:schemeClr val="lt1"/>
                </a:solidFill>
              </a:defRPr>
            </a:lvl1pPr>
            <a:lvl2pPr indent="-285750" lvl="1" marL="914400">
              <a:spcBef>
                <a:spcPts val="0"/>
              </a:spcBef>
              <a:spcAft>
                <a:spcPts val="0"/>
              </a:spcAft>
              <a:buClr>
                <a:schemeClr val="lt1"/>
              </a:buClr>
              <a:buSzPts val="900"/>
              <a:buChar char="○"/>
              <a:defRPr sz="900">
                <a:solidFill>
                  <a:schemeClr val="lt1"/>
                </a:solidFill>
              </a:defRPr>
            </a:lvl2pPr>
            <a:lvl3pPr indent="-285750" lvl="2" marL="1371600">
              <a:spcBef>
                <a:spcPts val="0"/>
              </a:spcBef>
              <a:spcAft>
                <a:spcPts val="0"/>
              </a:spcAft>
              <a:buClr>
                <a:schemeClr val="lt1"/>
              </a:buClr>
              <a:buSzPts val="900"/>
              <a:buChar char="■"/>
              <a:defRPr sz="900">
                <a:solidFill>
                  <a:schemeClr val="lt1"/>
                </a:solidFill>
              </a:defRPr>
            </a:lvl3pPr>
            <a:lvl4pPr indent="-285750" lvl="3" marL="1828800">
              <a:spcBef>
                <a:spcPts val="0"/>
              </a:spcBef>
              <a:spcAft>
                <a:spcPts val="0"/>
              </a:spcAft>
              <a:buClr>
                <a:schemeClr val="lt1"/>
              </a:buClr>
              <a:buSzPts val="900"/>
              <a:buChar char="●"/>
              <a:defRPr sz="900">
                <a:solidFill>
                  <a:schemeClr val="lt1"/>
                </a:solidFill>
              </a:defRPr>
            </a:lvl4pPr>
            <a:lvl5pPr indent="-285750" lvl="4" marL="2286000">
              <a:spcBef>
                <a:spcPts val="0"/>
              </a:spcBef>
              <a:spcAft>
                <a:spcPts val="0"/>
              </a:spcAft>
              <a:buClr>
                <a:schemeClr val="lt1"/>
              </a:buClr>
              <a:buSzPts val="900"/>
              <a:buChar char="○"/>
              <a:defRPr sz="900">
                <a:solidFill>
                  <a:schemeClr val="lt1"/>
                </a:solidFill>
              </a:defRPr>
            </a:lvl5pPr>
            <a:lvl6pPr indent="-285750" lvl="5" marL="2743200">
              <a:spcBef>
                <a:spcPts val="0"/>
              </a:spcBef>
              <a:spcAft>
                <a:spcPts val="0"/>
              </a:spcAft>
              <a:buClr>
                <a:schemeClr val="lt1"/>
              </a:buClr>
              <a:buSzPts val="900"/>
              <a:buChar char="■"/>
              <a:defRPr sz="900">
                <a:solidFill>
                  <a:schemeClr val="lt1"/>
                </a:solidFill>
              </a:defRPr>
            </a:lvl6pPr>
            <a:lvl7pPr indent="-285750" lvl="6" marL="3200400">
              <a:spcBef>
                <a:spcPts val="0"/>
              </a:spcBef>
              <a:spcAft>
                <a:spcPts val="0"/>
              </a:spcAft>
              <a:buClr>
                <a:schemeClr val="lt1"/>
              </a:buClr>
              <a:buSzPts val="900"/>
              <a:buChar char="●"/>
              <a:defRPr sz="900">
                <a:solidFill>
                  <a:schemeClr val="lt1"/>
                </a:solidFill>
              </a:defRPr>
            </a:lvl7pPr>
            <a:lvl8pPr indent="-285750" lvl="7" marL="3657600">
              <a:spcBef>
                <a:spcPts val="0"/>
              </a:spcBef>
              <a:spcAft>
                <a:spcPts val="0"/>
              </a:spcAft>
              <a:buClr>
                <a:schemeClr val="lt1"/>
              </a:buClr>
              <a:buSzPts val="900"/>
              <a:buChar char="○"/>
              <a:defRPr sz="900">
                <a:solidFill>
                  <a:schemeClr val="lt1"/>
                </a:solidFill>
              </a:defRPr>
            </a:lvl8pPr>
            <a:lvl9pPr indent="-285750" lvl="8" marL="4114800">
              <a:spcBef>
                <a:spcPts val="0"/>
              </a:spcBef>
              <a:spcAft>
                <a:spcPts val="0"/>
              </a:spcAft>
              <a:buClr>
                <a:schemeClr val="lt1"/>
              </a:buClr>
              <a:buSzPts val="900"/>
              <a:buChar char="■"/>
              <a:defRPr sz="900">
                <a:solidFill>
                  <a:schemeClr val="lt1"/>
                </a:solidFill>
              </a:defRPr>
            </a:lvl9pPr>
          </a:lstStyle>
          <a:p/>
        </p:txBody>
      </p:sp>
      <p:sp>
        <p:nvSpPr>
          <p:cNvPr id="1541" name="Google Shape;1541;p94"/>
          <p:cNvSpPr/>
          <p:nvPr>
            <p:ph idx="27" type="pic"/>
          </p:nvPr>
        </p:nvSpPr>
        <p:spPr>
          <a:xfrm>
            <a:off x="4114675" y="3018775"/>
            <a:ext cx="530100" cy="530100"/>
          </a:xfrm>
          <a:prstGeom prst="roundRect">
            <a:avLst>
              <a:gd fmla="val 50000" name="adj"/>
            </a:avLst>
          </a:prstGeom>
          <a:noFill/>
          <a:ln>
            <a:noFill/>
          </a:ln>
        </p:spPr>
      </p:sp>
      <p:sp>
        <p:nvSpPr>
          <p:cNvPr id="1542" name="Google Shape;1542;p94"/>
          <p:cNvSpPr/>
          <p:nvPr>
            <p:ph idx="28" type="pic"/>
          </p:nvPr>
        </p:nvSpPr>
        <p:spPr>
          <a:xfrm>
            <a:off x="5125210" y="3018775"/>
            <a:ext cx="530100" cy="530100"/>
          </a:xfrm>
          <a:prstGeom prst="roundRect">
            <a:avLst>
              <a:gd fmla="val 50000" name="adj"/>
            </a:avLst>
          </a:prstGeom>
          <a:noFill/>
          <a:ln>
            <a:noFill/>
          </a:ln>
        </p:spPr>
      </p:sp>
      <p:sp>
        <p:nvSpPr>
          <p:cNvPr id="1543" name="Google Shape;1543;p94"/>
          <p:cNvSpPr/>
          <p:nvPr>
            <p:ph idx="29" type="pic"/>
          </p:nvPr>
        </p:nvSpPr>
        <p:spPr>
          <a:xfrm>
            <a:off x="6135745" y="3018775"/>
            <a:ext cx="530100" cy="530100"/>
          </a:xfrm>
          <a:prstGeom prst="roundRect">
            <a:avLst>
              <a:gd fmla="val 50000" name="adj"/>
            </a:avLst>
          </a:prstGeom>
          <a:noFill/>
          <a:ln>
            <a:noFill/>
          </a:ln>
        </p:spPr>
      </p:sp>
      <p:sp>
        <p:nvSpPr>
          <p:cNvPr id="1544" name="Google Shape;1544;p94"/>
          <p:cNvSpPr/>
          <p:nvPr>
            <p:ph idx="30" type="pic"/>
          </p:nvPr>
        </p:nvSpPr>
        <p:spPr>
          <a:xfrm>
            <a:off x="7146279" y="3018775"/>
            <a:ext cx="530100" cy="530100"/>
          </a:xfrm>
          <a:prstGeom prst="roundRect">
            <a:avLst>
              <a:gd fmla="val 50000" name="adj"/>
            </a:avLst>
          </a:prstGeom>
          <a:noFill/>
          <a:ln>
            <a:noFill/>
          </a:ln>
        </p:spPr>
      </p:sp>
      <p:sp>
        <p:nvSpPr>
          <p:cNvPr id="1545" name="Google Shape;1545;p94"/>
          <p:cNvSpPr/>
          <p:nvPr>
            <p:ph idx="31" type="pic"/>
          </p:nvPr>
        </p:nvSpPr>
        <p:spPr>
          <a:xfrm>
            <a:off x="8156814" y="3018775"/>
            <a:ext cx="530100" cy="530100"/>
          </a:xfrm>
          <a:prstGeom prst="roundRect">
            <a:avLst>
              <a:gd fmla="val 50000" name="adj"/>
            </a:avLst>
          </a:prstGeom>
          <a:noFill/>
          <a:ln>
            <a:noFill/>
          </a:ln>
        </p:spPr>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Content + Image Left">
  <p:cSld name="CUSTOM_1_2_1_1_1_3_1">
    <p:bg>
      <p:bgPr>
        <a:solidFill>
          <a:schemeClr val="dk1"/>
        </a:solidFill>
      </p:bgPr>
    </p:bg>
    <p:spTree>
      <p:nvGrpSpPr>
        <p:cNvPr id="1546" name="Shape 1546"/>
        <p:cNvGrpSpPr/>
        <p:nvPr/>
      </p:nvGrpSpPr>
      <p:grpSpPr>
        <a:xfrm>
          <a:off x="0" y="0"/>
          <a:ext cx="0" cy="0"/>
          <a:chOff x="0" y="0"/>
          <a:chExt cx="0" cy="0"/>
        </a:xfrm>
      </p:grpSpPr>
      <p:sp>
        <p:nvSpPr>
          <p:cNvPr id="1547" name="Google Shape;1547;p95"/>
          <p:cNvSpPr/>
          <p:nvPr>
            <p:ph idx="2" type="pic"/>
          </p:nvPr>
        </p:nvSpPr>
        <p:spPr>
          <a:xfrm>
            <a:off x="0" y="0"/>
            <a:ext cx="5507700" cy="5152200"/>
          </a:xfrm>
          <a:prstGeom prst="rect">
            <a:avLst/>
          </a:prstGeom>
          <a:noFill/>
          <a:ln>
            <a:noFill/>
          </a:ln>
        </p:spPr>
      </p:sp>
      <p:sp>
        <p:nvSpPr>
          <p:cNvPr id="1548" name="Google Shape;1548;p95"/>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549" name="Google Shape;1549;p95"/>
          <p:cNvGrpSpPr/>
          <p:nvPr/>
        </p:nvGrpSpPr>
        <p:grpSpPr>
          <a:xfrm>
            <a:off x="457236" y="4663458"/>
            <a:ext cx="548356" cy="124830"/>
            <a:chOff x="1138300" y="2252975"/>
            <a:chExt cx="5334200" cy="1214300"/>
          </a:xfrm>
        </p:grpSpPr>
        <p:sp>
          <p:nvSpPr>
            <p:cNvPr id="1550" name="Google Shape;1550;p95"/>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551" name="Google Shape;1551;p95"/>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552" name="Google Shape;1552;p95"/>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553" name="Google Shape;1553;p95"/>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554" name="Google Shape;1554;p95"/>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555" name="Google Shape;1555;p95"/>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1556" name="Google Shape;1556;p95"/>
          <p:cNvSpPr txBox="1"/>
          <p:nvPr>
            <p:ph type="title"/>
          </p:nvPr>
        </p:nvSpPr>
        <p:spPr>
          <a:xfrm>
            <a:off x="5943600" y="2224925"/>
            <a:ext cx="2743200" cy="6708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1pPr>
            <a:lvl2pPr lvl="1">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2pPr>
            <a:lvl3pPr lvl="2">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3pPr>
            <a:lvl4pPr lvl="3">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4pPr>
            <a:lvl5pPr lvl="4">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5pPr>
            <a:lvl6pPr lvl="5">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6pPr>
            <a:lvl7pPr lvl="6">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7pPr>
            <a:lvl8pPr lvl="7">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8pPr>
            <a:lvl9pPr lvl="8">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Table">
  <p:cSld name="CUSTOM_1_2_1_1_2_1_1_1_2_4">
    <p:bg>
      <p:bgPr>
        <a:solidFill>
          <a:schemeClr val="dk1"/>
        </a:solidFill>
      </p:bgPr>
    </p:bg>
    <p:spTree>
      <p:nvGrpSpPr>
        <p:cNvPr id="1557" name="Shape 1557"/>
        <p:cNvGrpSpPr/>
        <p:nvPr/>
      </p:nvGrpSpPr>
      <p:grpSpPr>
        <a:xfrm>
          <a:off x="0" y="0"/>
          <a:ext cx="0" cy="0"/>
          <a:chOff x="0" y="0"/>
          <a:chExt cx="0" cy="0"/>
        </a:xfrm>
      </p:grpSpPr>
      <p:sp>
        <p:nvSpPr>
          <p:cNvPr id="1558" name="Google Shape;1558;p96"/>
          <p:cNvSpPr txBox="1"/>
          <p:nvPr>
            <p:ph type="title"/>
          </p:nvPr>
        </p:nvSpPr>
        <p:spPr>
          <a:xfrm>
            <a:off x="457200" y="663625"/>
            <a:ext cx="8229600" cy="2964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1pPr>
            <a:lvl2pPr lvl="1">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2pPr>
            <a:lvl3pPr lvl="2">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3pPr>
            <a:lvl4pPr lvl="3">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4pPr>
            <a:lvl5pPr lvl="4">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5pPr>
            <a:lvl6pPr lvl="5">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6pPr>
            <a:lvl7pPr lvl="6">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7pPr>
            <a:lvl8pPr lvl="7">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8pPr>
            <a:lvl9pPr lvl="8">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9pPr>
          </a:lstStyle>
          <a:p/>
        </p:txBody>
      </p:sp>
      <p:sp>
        <p:nvSpPr>
          <p:cNvPr id="1559" name="Google Shape;1559;p96"/>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560" name="Google Shape;1560;p96"/>
          <p:cNvGrpSpPr/>
          <p:nvPr/>
        </p:nvGrpSpPr>
        <p:grpSpPr>
          <a:xfrm>
            <a:off x="457236" y="4663458"/>
            <a:ext cx="548356" cy="124830"/>
            <a:chOff x="1138300" y="2252975"/>
            <a:chExt cx="5334200" cy="1214300"/>
          </a:xfrm>
        </p:grpSpPr>
        <p:sp>
          <p:nvSpPr>
            <p:cNvPr id="1561" name="Google Shape;1561;p96"/>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562" name="Google Shape;1562;p96"/>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563" name="Google Shape;1563;p96"/>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564" name="Google Shape;1564;p96"/>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565" name="Google Shape;1565;p96"/>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566" name="Google Shape;1566;p96"/>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1567" name="Google Shape;1567;p96"/>
          <p:cNvSpPr txBox="1"/>
          <p:nvPr>
            <p:ph idx="1" type="body"/>
          </p:nvPr>
        </p:nvSpPr>
        <p:spPr>
          <a:xfrm>
            <a:off x="4986825" y="2560325"/>
            <a:ext cx="3707100" cy="1605600"/>
          </a:xfrm>
          <a:prstGeom prst="rect">
            <a:avLst/>
          </a:prstGeom>
        </p:spPr>
        <p:txBody>
          <a:bodyPr anchorCtr="0" anchor="t" bIns="0" lIns="0" spcFirstLastPara="1" rIns="0" wrap="square" tIns="0">
            <a:noAutofit/>
          </a:bodyPr>
          <a:lstStyle>
            <a:lvl1pPr indent="-304800" lvl="0" marL="457200">
              <a:spcBef>
                <a:spcPts val="0"/>
              </a:spcBef>
              <a:spcAft>
                <a:spcPts val="0"/>
              </a:spcAft>
              <a:buClr>
                <a:schemeClr val="lt1"/>
              </a:buClr>
              <a:buSzPts val="1200"/>
              <a:buChar char="●"/>
              <a:defRPr>
                <a:solidFill>
                  <a:schemeClr val="lt1"/>
                </a:solidFill>
              </a:defRPr>
            </a:lvl1pPr>
            <a:lvl2pPr indent="-304800" lvl="1" marL="914400">
              <a:spcBef>
                <a:spcPts val="0"/>
              </a:spcBef>
              <a:spcAft>
                <a:spcPts val="0"/>
              </a:spcAft>
              <a:buClr>
                <a:schemeClr val="lt1"/>
              </a:buClr>
              <a:buSzPts val="1200"/>
              <a:buChar char="○"/>
              <a:defRPr>
                <a:solidFill>
                  <a:schemeClr val="lt1"/>
                </a:solidFill>
              </a:defRPr>
            </a:lvl2pPr>
            <a:lvl3pPr indent="-304800" lvl="2" marL="1371600">
              <a:spcBef>
                <a:spcPts val="0"/>
              </a:spcBef>
              <a:spcAft>
                <a:spcPts val="0"/>
              </a:spcAft>
              <a:buClr>
                <a:schemeClr val="lt1"/>
              </a:buClr>
              <a:buSzPts val="1200"/>
              <a:buChar char="■"/>
              <a:defRPr>
                <a:solidFill>
                  <a:schemeClr val="lt1"/>
                </a:solidFill>
              </a:defRPr>
            </a:lvl3pPr>
            <a:lvl4pPr indent="-304800" lvl="3" marL="1828800">
              <a:spcBef>
                <a:spcPts val="0"/>
              </a:spcBef>
              <a:spcAft>
                <a:spcPts val="0"/>
              </a:spcAft>
              <a:buClr>
                <a:schemeClr val="lt1"/>
              </a:buClr>
              <a:buSzPts val="1200"/>
              <a:buChar char="●"/>
              <a:defRPr>
                <a:solidFill>
                  <a:schemeClr val="lt1"/>
                </a:solidFill>
              </a:defRPr>
            </a:lvl4pPr>
            <a:lvl5pPr indent="-304800" lvl="4" marL="2286000">
              <a:spcBef>
                <a:spcPts val="0"/>
              </a:spcBef>
              <a:spcAft>
                <a:spcPts val="0"/>
              </a:spcAft>
              <a:buClr>
                <a:schemeClr val="lt1"/>
              </a:buClr>
              <a:buSzPts val="1200"/>
              <a:buChar char="○"/>
              <a:defRPr>
                <a:solidFill>
                  <a:schemeClr val="lt1"/>
                </a:solidFill>
              </a:defRPr>
            </a:lvl5pPr>
            <a:lvl6pPr indent="-304800" lvl="5" marL="2743200">
              <a:spcBef>
                <a:spcPts val="0"/>
              </a:spcBef>
              <a:spcAft>
                <a:spcPts val="0"/>
              </a:spcAft>
              <a:buClr>
                <a:schemeClr val="lt1"/>
              </a:buClr>
              <a:buSzPts val="1200"/>
              <a:buChar char="■"/>
              <a:defRPr>
                <a:solidFill>
                  <a:schemeClr val="lt1"/>
                </a:solidFill>
              </a:defRPr>
            </a:lvl6pPr>
            <a:lvl7pPr indent="-304800" lvl="6" marL="3200400">
              <a:spcBef>
                <a:spcPts val="0"/>
              </a:spcBef>
              <a:spcAft>
                <a:spcPts val="0"/>
              </a:spcAft>
              <a:buClr>
                <a:schemeClr val="lt1"/>
              </a:buClr>
              <a:buSzPts val="1200"/>
              <a:buChar char="●"/>
              <a:defRPr>
                <a:solidFill>
                  <a:schemeClr val="lt1"/>
                </a:solidFill>
              </a:defRPr>
            </a:lvl7pPr>
            <a:lvl8pPr indent="-304800" lvl="7" marL="3657600">
              <a:spcBef>
                <a:spcPts val="0"/>
              </a:spcBef>
              <a:spcAft>
                <a:spcPts val="0"/>
              </a:spcAft>
              <a:buClr>
                <a:schemeClr val="lt1"/>
              </a:buClr>
              <a:buSzPts val="1200"/>
              <a:buChar char="○"/>
              <a:defRPr>
                <a:solidFill>
                  <a:schemeClr val="lt1"/>
                </a:solidFill>
              </a:defRPr>
            </a:lvl8pPr>
            <a:lvl9pPr indent="-304800" lvl="8" marL="4114800">
              <a:spcBef>
                <a:spcPts val="0"/>
              </a:spcBef>
              <a:spcAft>
                <a:spcPts val="0"/>
              </a:spcAft>
              <a:buClr>
                <a:schemeClr val="lt1"/>
              </a:buClr>
              <a:buSzPts val="1200"/>
              <a:buChar char="■"/>
              <a:defRPr>
                <a:solidFill>
                  <a:schemeClr val="lt1"/>
                </a:solidFill>
              </a:defRPr>
            </a:lvl9pPr>
          </a:lstStyle>
          <a:p/>
        </p:txBody>
      </p:sp>
      <p:sp>
        <p:nvSpPr>
          <p:cNvPr id="1568" name="Google Shape;1568;p96"/>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Table + Long text">
  <p:cSld name="CUSTOM_1_2_1_1_2_1_1_1_2_2_1">
    <p:bg>
      <p:bgPr>
        <a:solidFill>
          <a:schemeClr val="dk1"/>
        </a:solidFill>
      </p:bgPr>
    </p:bg>
    <p:spTree>
      <p:nvGrpSpPr>
        <p:cNvPr id="1569" name="Shape 1569"/>
        <p:cNvGrpSpPr/>
        <p:nvPr/>
      </p:nvGrpSpPr>
      <p:grpSpPr>
        <a:xfrm>
          <a:off x="0" y="0"/>
          <a:ext cx="0" cy="0"/>
          <a:chOff x="0" y="0"/>
          <a:chExt cx="0" cy="0"/>
        </a:xfrm>
      </p:grpSpPr>
      <p:sp>
        <p:nvSpPr>
          <p:cNvPr id="1570" name="Google Shape;1570;p97"/>
          <p:cNvSpPr txBox="1"/>
          <p:nvPr>
            <p:ph type="title"/>
          </p:nvPr>
        </p:nvSpPr>
        <p:spPr>
          <a:xfrm>
            <a:off x="457200" y="457200"/>
            <a:ext cx="8229600" cy="2964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1pPr>
            <a:lvl2pPr lvl="1">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2pPr>
            <a:lvl3pPr lvl="2">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3pPr>
            <a:lvl4pPr lvl="3">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4pPr>
            <a:lvl5pPr lvl="4">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5pPr>
            <a:lvl6pPr lvl="5">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6pPr>
            <a:lvl7pPr lvl="6">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7pPr>
            <a:lvl8pPr lvl="7">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8pPr>
            <a:lvl9pPr lvl="8">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9pPr>
          </a:lstStyle>
          <a:p/>
        </p:txBody>
      </p:sp>
      <p:sp>
        <p:nvSpPr>
          <p:cNvPr id="1571" name="Google Shape;1571;p97"/>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572" name="Google Shape;1572;p97"/>
          <p:cNvGrpSpPr/>
          <p:nvPr/>
        </p:nvGrpSpPr>
        <p:grpSpPr>
          <a:xfrm>
            <a:off x="457236" y="4663458"/>
            <a:ext cx="548356" cy="124830"/>
            <a:chOff x="1138300" y="2252975"/>
            <a:chExt cx="5334200" cy="1214300"/>
          </a:xfrm>
        </p:grpSpPr>
        <p:sp>
          <p:nvSpPr>
            <p:cNvPr id="1573" name="Google Shape;1573;p97"/>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574" name="Google Shape;1574;p97"/>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575" name="Google Shape;1575;p97"/>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576" name="Google Shape;1576;p97"/>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577" name="Google Shape;1577;p97"/>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578" name="Google Shape;1578;p97"/>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1579" name="Google Shape;1579;p97"/>
          <p:cNvSpPr txBox="1"/>
          <p:nvPr>
            <p:ph idx="1" type="body"/>
          </p:nvPr>
        </p:nvSpPr>
        <p:spPr>
          <a:xfrm>
            <a:off x="4572000" y="1463050"/>
            <a:ext cx="4122000" cy="27030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1580" name="Google Shape;1580;p97"/>
          <p:cNvSpPr txBox="1"/>
          <p:nvPr>
            <p:ph idx="2" type="subTitle"/>
          </p:nvPr>
        </p:nvSpPr>
        <p:spPr>
          <a:xfrm>
            <a:off x="467800" y="861550"/>
            <a:ext cx="8229600" cy="1764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200"/>
              <a:buNone/>
              <a:defRPr>
                <a:solidFill>
                  <a:schemeClr val="lt1"/>
                </a:solidFill>
              </a:defRPr>
            </a:lvl1pPr>
            <a:lvl2pPr lvl="1">
              <a:spcBef>
                <a:spcPts val="0"/>
              </a:spcBef>
              <a:spcAft>
                <a:spcPts val="0"/>
              </a:spcAft>
              <a:buClr>
                <a:schemeClr val="lt1"/>
              </a:buClr>
              <a:buSzPts val="1200"/>
              <a:buNone/>
              <a:defRPr>
                <a:solidFill>
                  <a:schemeClr val="lt1"/>
                </a:solidFill>
              </a:defRPr>
            </a:lvl2pPr>
            <a:lvl3pPr lvl="2">
              <a:spcBef>
                <a:spcPts val="0"/>
              </a:spcBef>
              <a:spcAft>
                <a:spcPts val="0"/>
              </a:spcAft>
              <a:buClr>
                <a:schemeClr val="lt1"/>
              </a:buClr>
              <a:buSzPts val="1200"/>
              <a:buNone/>
              <a:defRPr>
                <a:solidFill>
                  <a:schemeClr val="lt1"/>
                </a:solidFill>
              </a:defRPr>
            </a:lvl3pPr>
            <a:lvl4pPr lvl="3">
              <a:spcBef>
                <a:spcPts val="0"/>
              </a:spcBef>
              <a:spcAft>
                <a:spcPts val="0"/>
              </a:spcAft>
              <a:buClr>
                <a:schemeClr val="lt1"/>
              </a:buClr>
              <a:buSzPts val="1200"/>
              <a:buNone/>
              <a:defRPr>
                <a:solidFill>
                  <a:schemeClr val="lt1"/>
                </a:solidFill>
              </a:defRPr>
            </a:lvl4pPr>
            <a:lvl5pPr lvl="4">
              <a:spcBef>
                <a:spcPts val="0"/>
              </a:spcBef>
              <a:spcAft>
                <a:spcPts val="0"/>
              </a:spcAft>
              <a:buClr>
                <a:schemeClr val="lt1"/>
              </a:buClr>
              <a:buSzPts val="1200"/>
              <a:buNone/>
              <a:defRPr>
                <a:solidFill>
                  <a:schemeClr val="lt1"/>
                </a:solidFill>
              </a:defRPr>
            </a:lvl5pPr>
            <a:lvl6pPr lvl="5">
              <a:spcBef>
                <a:spcPts val="0"/>
              </a:spcBef>
              <a:spcAft>
                <a:spcPts val="0"/>
              </a:spcAft>
              <a:buClr>
                <a:schemeClr val="lt1"/>
              </a:buClr>
              <a:buSzPts val="1200"/>
              <a:buNone/>
              <a:defRPr>
                <a:solidFill>
                  <a:schemeClr val="lt1"/>
                </a:solidFill>
              </a:defRPr>
            </a:lvl6pPr>
            <a:lvl7pPr lvl="6">
              <a:spcBef>
                <a:spcPts val="0"/>
              </a:spcBef>
              <a:spcAft>
                <a:spcPts val="0"/>
              </a:spcAft>
              <a:buClr>
                <a:schemeClr val="lt1"/>
              </a:buClr>
              <a:buSzPts val="1200"/>
              <a:buNone/>
              <a:defRPr>
                <a:solidFill>
                  <a:schemeClr val="lt1"/>
                </a:solidFill>
              </a:defRPr>
            </a:lvl7pPr>
            <a:lvl8pPr lvl="7">
              <a:spcBef>
                <a:spcPts val="0"/>
              </a:spcBef>
              <a:spcAft>
                <a:spcPts val="0"/>
              </a:spcAft>
              <a:buClr>
                <a:schemeClr val="lt1"/>
              </a:buClr>
              <a:buSzPts val="1200"/>
              <a:buNone/>
              <a:defRPr>
                <a:solidFill>
                  <a:schemeClr val="lt1"/>
                </a:solidFill>
              </a:defRPr>
            </a:lvl8pPr>
            <a:lvl9pPr lvl="8">
              <a:spcBef>
                <a:spcPts val="0"/>
              </a:spcBef>
              <a:spcAft>
                <a:spcPts val="0"/>
              </a:spcAft>
              <a:buClr>
                <a:schemeClr val="lt1"/>
              </a:buClr>
              <a:buSzPts val="1200"/>
              <a:buNone/>
              <a:defRPr>
                <a:solidFill>
                  <a:schemeClr val="lt1"/>
                </a:solidFill>
              </a:defRPr>
            </a:lvl9pPr>
          </a:lstStyle>
          <a:p/>
        </p:txBody>
      </p:sp>
      <p:sp>
        <p:nvSpPr>
          <p:cNvPr id="1581" name="Google Shape;1581;p97"/>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Table + Footnote">
  <p:cSld name="CUSTOM_1_2_1_1_2_1_1_1_2_2_2_1">
    <p:bg>
      <p:bgPr>
        <a:solidFill>
          <a:schemeClr val="dk1"/>
        </a:solidFill>
      </p:bgPr>
    </p:bg>
    <p:spTree>
      <p:nvGrpSpPr>
        <p:cNvPr id="1582" name="Shape 1582"/>
        <p:cNvGrpSpPr/>
        <p:nvPr/>
      </p:nvGrpSpPr>
      <p:grpSpPr>
        <a:xfrm>
          <a:off x="0" y="0"/>
          <a:ext cx="0" cy="0"/>
          <a:chOff x="0" y="0"/>
          <a:chExt cx="0" cy="0"/>
        </a:xfrm>
      </p:grpSpPr>
      <p:sp>
        <p:nvSpPr>
          <p:cNvPr id="1583" name="Google Shape;1583;p98"/>
          <p:cNvSpPr txBox="1"/>
          <p:nvPr>
            <p:ph type="title"/>
          </p:nvPr>
        </p:nvSpPr>
        <p:spPr>
          <a:xfrm>
            <a:off x="457200" y="457200"/>
            <a:ext cx="8229600" cy="2964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1pPr>
            <a:lvl2pPr lvl="1">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2pPr>
            <a:lvl3pPr lvl="2">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3pPr>
            <a:lvl4pPr lvl="3">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4pPr>
            <a:lvl5pPr lvl="4">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5pPr>
            <a:lvl6pPr lvl="5">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6pPr>
            <a:lvl7pPr lvl="6">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7pPr>
            <a:lvl8pPr lvl="7">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8pPr>
            <a:lvl9pPr lvl="8">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9pPr>
          </a:lstStyle>
          <a:p/>
        </p:txBody>
      </p:sp>
      <p:sp>
        <p:nvSpPr>
          <p:cNvPr id="1584" name="Google Shape;1584;p98"/>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585" name="Google Shape;1585;p98"/>
          <p:cNvGrpSpPr/>
          <p:nvPr/>
        </p:nvGrpSpPr>
        <p:grpSpPr>
          <a:xfrm>
            <a:off x="457236" y="4663458"/>
            <a:ext cx="548356" cy="124830"/>
            <a:chOff x="1138300" y="2252975"/>
            <a:chExt cx="5334200" cy="1214300"/>
          </a:xfrm>
        </p:grpSpPr>
        <p:sp>
          <p:nvSpPr>
            <p:cNvPr id="1586" name="Google Shape;1586;p98"/>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587" name="Google Shape;1587;p98"/>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588" name="Google Shape;1588;p98"/>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589" name="Google Shape;1589;p98"/>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590" name="Google Shape;1590;p98"/>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591" name="Google Shape;1591;p98"/>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1592" name="Google Shape;1592;p98"/>
          <p:cNvSpPr txBox="1"/>
          <p:nvPr>
            <p:ph idx="1" type="body"/>
          </p:nvPr>
        </p:nvSpPr>
        <p:spPr>
          <a:xfrm>
            <a:off x="5943600" y="1463050"/>
            <a:ext cx="2750400" cy="27030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1593" name="Google Shape;1593;p98"/>
          <p:cNvSpPr txBox="1"/>
          <p:nvPr>
            <p:ph idx="2" type="subTitle"/>
          </p:nvPr>
        </p:nvSpPr>
        <p:spPr>
          <a:xfrm>
            <a:off x="467800" y="861550"/>
            <a:ext cx="8229600" cy="1764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200"/>
              <a:buNone/>
              <a:defRPr>
                <a:solidFill>
                  <a:schemeClr val="lt1"/>
                </a:solidFill>
              </a:defRPr>
            </a:lvl1pPr>
            <a:lvl2pPr lvl="1">
              <a:spcBef>
                <a:spcPts val="0"/>
              </a:spcBef>
              <a:spcAft>
                <a:spcPts val="0"/>
              </a:spcAft>
              <a:buClr>
                <a:schemeClr val="lt1"/>
              </a:buClr>
              <a:buSzPts val="1200"/>
              <a:buNone/>
              <a:defRPr>
                <a:solidFill>
                  <a:schemeClr val="lt1"/>
                </a:solidFill>
              </a:defRPr>
            </a:lvl2pPr>
            <a:lvl3pPr lvl="2">
              <a:spcBef>
                <a:spcPts val="0"/>
              </a:spcBef>
              <a:spcAft>
                <a:spcPts val="0"/>
              </a:spcAft>
              <a:buClr>
                <a:schemeClr val="lt1"/>
              </a:buClr>
              <a:buSzPts val="1200"/>
              <a:buNone/>
              <a:defRPr>
                <a:solidFill>
                  <a:schemeClr val="lt1"/>
                </a:solidFill>
              </a:defRPr>
            </a:lvl3pPr>
            <a:lvl4pPr lvl="3">
              <a:spcBef>
                <a:spcPts val="0"/>
              </a:spcBef>
              <a:spcAft>
                <a:spcPts val="0"/>
              </a:spcAft>
              <a:buClr>
                <a:schemeClr val="lt1"/>
              </a:buClr>
              <a:buSzPts val="1200"/>
              <a:buNone/>
              <a:defRPr>
                <a:solidFill>
                  <a:schemeClr val="lt1"/>
                </a:solidFill>
              </a:defRPr>
            </a:lvl4pPr>
            <a:lvl5pPr lvl="4">
              <a:spcBef>
                <a:spcPts val="0"/>
              </a:spcBef>
              <a:spcAft>
                <a:spcPts val="0"/>
              </a:spcAft>
              <a:buClr>
                <a:schemeClr val="lt1"/>
              </a:buClr>
              <a:buSzPts val="1200"/>
              <a:buNone/>
              <a:defRPr>
                <a:solidFill>
                  <a:schemeClr val="lt1"/>
                </a:solidFill>
              </a:defRPr>
            </a:lvl5pPr>
            <a:lvl6pPr lvl="5">
              <a:spcBef>
                <a:spcPts val="0"/>
              </a:spcBef>
              <a:spcAft>
                <a:spcPts val="0"/>
              </a:spcAft>
              <a:buClr>
                <a:schemeClr val="lt1"/>
              </a:buClr>
              <a:buSzPts val="1200"/>
              <a:buNone/>
              <a:defRPr>
                <a:solidFill>
                  <a:schemeClr val="lt1"/>
                </a:solidFill>
              </a:defRPr>
            </a:lvl6pPr>
            <a:lvl7pPr lvl="6">
              <a:spcBef>
                <a:spcPts val="0"/>
              </a:spcBef>
              <a:spcAft>
                <a:spcPts val="0"/>
              </a:spcAft>
              <a:buClr>
                <a:schemeClr val="lt1"/>
              </a:buClr>
              <a:buSzPts val="1200"/>
              <a:buNone/>
              <a:defRPr>
                <a:solidFill>
                  <a:schemeClr val="lt1"/>
                </a:solidFill>
              </a:defRPr>
            </a:lvl7pPr>
            <a:lvl8pPr lvl="7">
              <a:spcBef>
                <a:spcPts val="0"/>
              </a:spcBef>
              <a:spcAft>
                <a:spcPts val="0"/>
              </a:spcAft>
              <a:buClr>
                <a:schemeClr val="lt1"/>
              </a:buClr>
              <a:buSzPts val="1200"/>
              <a:buNone/>
              <a:defRPr>
                <a:solidFill>
                  <a:schemeClr val="lt1"/>
                </a:solidFill>
              </a:defRPr>
            </a:lvl8pPr>
            <a:lvl9pPr lvl="8">
              <a:spcBef>
                <a:spcPts val="0"/>
              </a:spcBef>
              <a:spcAft>
                <a:spcPts val="0"/>
              </a:spcAft>
              <a:buClr>
                <a:schemeClr val="lt1"/>
              </a:buClr>
              <a:buSzPts val="1200"/>
              <a:buNone/>
              <a:defRPr>
                <a:solidFill>
                  <a:schemeClr val="lt1"/>
                </a:solidFill>
              </a:defRPr>
            </a:lvl9pPr>
          </a:lstStyle>
          <a:p/>
        </p:txBody>
      </p:sp>
      <p:sp>
        <p:nvSpPr>
          <p:cNvPr id="1594" name="Google Shape;1594;p98"/>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
        <p:nvSpPr>
          <p:cNvPr id="1595" name="Google Shape;1595;p98"/>
          <p:cNvSpPr txBox="1"/>
          <p:nvPr>
            <p:ph idx="3" type="body"/>
          </p:nvPr>
        </p:nvSpPr>
        <p:spPr>
          <a:xfrm>
            <a:off x="457200" y="3889400"/>
            <a:ext cx="5486400" cy="2712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lt1"/>
              </a:buClr>
              <a:buSzPts val="800"/>
              <a:buChar char="●"/>
              <a:defRPr sz="800">
                <a:solidFill>
                  <a:schemeClr val="lt1"/>
                </a:solidFill>
              </a:defRPr>
            </a:lvl1pPr>
            <a:lvl2pPr indent="-279400" lvl="1" marL="914400">
              <a:spcBef>
                <a:spcPts val="0"/>
              </a:spcBef>
              <a:spcAft>
                <a:spcPts val="0"/>
              </a:spcAft>
              <a:buClr>
                <a:schemeClr val="lt1"/>
              </a:buClr>
              <a:buSzPts val="800"/>
              <a:buChar char="○"/>
              <a:defRPr sz="800">
                <a:solidFill>
                  <a:schemeClr val="lt1"/>
                </a:solidFill>
              </a:defRPr>
            </a:lvl2pPr>
            <a:lvl3pPr indent="-279400" lvl="2" marL="1371600">
              <a:spcBef>
                <a:spcPts val="0"/>
              </a:spcBef>
              <a:spcAft>
                <a:spcPts val="0"/>
              </a:spcAft>
              <a:buClr>
                <a:schemeClr val="lt1"/>
              </a:buClr>
              <a:buSzPts val="800"/>
              <a:buChar char="■"/>
              <a:defRPr sz="800">
                <a:solidFill>
                  <a:schemeClr val="lt1"/>
                </a:solidFill>
              </a:defRPr>
            </a:lvl3pPr>
            <a:lvl4pPr indent="-279400" lvl="3" marL="1828800">
              <a:spcBef>
                <a:spcPts val="0"/>
              </a:spcBef>
              <a:spcAft>
                <a:spcPts val="0"/>
              </a:spcAft>
              <a:buClr>
                <a:schemeClr val="lt1"/>
              </a:buClr>
              <a:buSzPts val="800"/>
              <a:buChar char="●"/>
              <a:defRPr sz="800">
                <a:solidFill>
                  <a:schemeClr val="lt1"/>
                </a:solidFill>
              </a:defRPr>
            </a:lvl4pPr>
            <a:lvl5pPr indent="-279400" lvl="4" marL="2286000">
              <a:spcBef>
                <a:spcPts val="0"/>
              </a:spcBef>
              <a:spcAft>
                <a:spcPts val="0"/>
              </a:spcAft>
              <a:buClr>
                <a:schemeClr val="lt1"/>
              </a:buClr>
              <a:buSzPts val="800"/>
              <a:buChar char="○"/>
              <a:defRPr sz="800">
                <a:solidFill>
                  <a:schemeClr val="lt1"/>
                </a:solidFill>
              </a:defRPr>
            </a:lvl5pPr>
            <a:lvl6pPr indent="-279400" lvl="5" marL="2743200">
              <a:spcBef>
                <a:spcPts val="0"/>
              </a:spcBef>
              <a:spcAft>
                <a:spcPts val="0"/>
              </a:spcAft>
              <a:buClr>
                <a:schemeClr val="lt1"/>
              </a:buClr>
              <a:buSzPts val="800"/>
              <a:buChar char="■"/>
              <a:defRPr sz="800">
                <a:solidFill>
                  <a:schemeClr val="lt1"/>
                </a:solidFill>
              </a:defRPr>
            </a:lvl6pPr>
            <a:lvl7pPr indent="-279400" lvl="6" marL="3200400">
              <a:spcBef>
                <a:spcPts val="0"/>
              </a:spcBef>
              <a:spcAft>
                <a:spcPts val="0"/>
              </a:spcAft>
              <a:buClr>
                <a:schemeClr val="lt1"/>
              </a:buClr>
              <a:buSzPts val="800"/>
              <a:buChar char="●"/>
              <a:defRPr sz="800">
                <a:solidFill>
                  <a:schemeClr val="lt1"/>
                </a:solidFill>
              </a:defRPr>
            </a:lvl7pPr>
            <a:lvl8pPr indent="-279400" lvl="7" marL="3657600">
              <a:spcBef>
                <a:spcPts val="0"/>
              </a:spcBef>
              <a:spcAft>
                <a:spcPts val="0"/>
              </a:spcAft>
              <a:buClr>
                <a:schemeClr val="lt1"/>
              </a:buClr>
              <a:buSzPts val="800"/>
              <a:buChar char="○"/>
              <a:defRPr sz="800">
                <a:solidFill>
                  <a:schemeClr val="lt1"/>
                </a:solidFill>
              </a:defRPr>
            </a:lvl8pPr>
            <a:lvl9pPr indent="-279400" lvl="8" marL="4114800">
              <a:spcBef>
                <a:spcPts val="0"/>
              </a:spcBef>
              <a:spcAft>
                <a:spcPts val="0"/>
              </a:spcAft>
              <a:buClr>
                <a:schemeClr val="lt1"/>
              </a:buClr>
              <a:buSzPts val="800"/>
              <a:buChar char="■"/>
              <a:defRPr sz="800">
                <a:solidFill>
                  <a:schemeClr val="lt1"/>
                </a:solidFill>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UI Elements Slide">
  <p:cSld name="CUSTOM_1_2_1_1_2_1_1_1_2_1_2">
    <p:bg>
      <p:bgPr>
        <a:solidFill>
          <a:schemeClr val="dk1"/>
        </a:solidFill>
      </p:bgPr>
    </p:bg>
    <p:spTree>
      <p:nvGrpSpPr>
        <p:cNvPr id="1596" name="Shape 1596"/>
        <p:cNvGrpSpPr/>
        <p:nvPr/>
      </p:nvGrpSpPr>
      <p:grpSpPr>
        <a:xfrm>
          <a:off x="0" y="0"/>
          <a:ext cx="0" cy="0"/>
          <a:chOff x="0" y="0"/>
          <a:chExt cx="0" cy="0"/>
        </a:xfrm>
      </p:grpSpPr>
      <p:sp>
        <p:nvSpPr>
          <p:cNvPr id="1597" name="Google Shape;1597;p99"/>
          <p:cNvSpPr txBox="1"/>
          <p:nvPr>
            <p:ph type="title"/>
          </p:nvPr>
        </p:nvSpPr>
        <p:spPr>
          <a:xfrm>
            <a:off x="457200" y="663625"/>
            <a:ext cx="8229600" cy="2964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1pPr>
            <a:lvl2pPr lvl="1">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2pPr>
            <a:lvl3pPr lvl="2">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3pPr>
            <a:lvl4pPr lvl="3">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4pPr>
            <a:lvl5pPr lvl="4">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5pPr>
            <a:lvl6pPr lvl="5">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6pPr>
            <a:lvl7pPr lvl="6">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7pPr>
            <a:lvl8pPr lvl="7">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8pPr>
            <a:lvl9pPr lvl="8">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9pPr>
          </a:lstStyle>
          <a:p/>
        </p:txBody>
      </p:sp>
      <p:sp>
        <p:nvSpPr>
          <p:cNvPr id="1598" name="Google Shape;1598;p99"/>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599" name="Google Shape;1599;p99"/>
          <p:cNvGrpSpPr/>
          <p:nvPr/>
        </p:nvGrpSpPr>
        <p:grpSpPr>
          <a:xfrm>
            <a:off x="457236" y="4663458"/>
            <a:ext cx="548356" cy="124830"/>
            <a:chOff x="1138300" y="2252975"/>
            <a:chExt cx="5334200" cy="1214300"/>
          </a:xfrm>
        </p:grpSpPr>
        <p:sp>
          <p:nvSpPr>
            <p:cNvPr id="1600" name="Google Shape;1600;p99"/>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601" name="Google Shape;1601;p99"/>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602" name="Google Shape;1602;p99"/>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603" name="Google Shape;1603;p99"/>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604" name="Google Shape;1604;p99"/>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605" name="Google Shape;1605;p99"/>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1606" name="Google Shape;1606;p99"/>
          <p:cNvSpPr txBox="1"/>
          <p:nvPr>
            <p:ph idx="1" type="body"/>
          </p:nvPr>
        </p:nvSpPr>
        <p:spPr>
          <a:xfrm>
            <a:off x="2580842" y="1463050"/>
            <a:ext cx="1809300" cy="2403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1607" name="Google Shape;1607;p99"/>
          <p:cNvSpPr txBox="1"/>
          <p:nvPr>
            <p:ph idx="2" type="body"/>
          </p:nvPr>
        </p:nvSpPr>
        <p:spPr>
          <a:xfrm>
            <a:off x="4729233" y="1463050"/>
            <a:ext cx="1809300" cy="2403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1608" name="Google Shape;1608;p99"/>
          <p:cNvSpPr txBox="1"/>
          <p:nvPr>
            <p:ph idx="3" type="body"/>
          </p:nvPr>
        </p:nvSpPr>
        <p:spPr>
          <a:xfrm>
            <a:off x="6877625" y="1463050"/>
            <a:ext cx="1809300" cy="2403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1609" name="Google Shape;1609;p99"/>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UI Elements Slide + Text">
  <p:cSld name="CUSTOM_1_2_1_1_2_1_1_1_2_1_1_2">
    <p:bg>
      <p:bgPr>
        <a:solidFill>
          <a:schemeClr val="dk1"/>
        </a:solidFill>
      </p:bgPr>
    </p:bg>
    <p:spTree>
      <p:nvGrpSpPr>
        <p:cNvPr id="1610" name="Shape 1610"/>
        <p:cNvGrpSpPr/>
        <p:nvPr/>
      </p:nvGrpSpPr>
      <p:grpSpPr>
        <a:xfrm>
          <a:off x="0" y="0"/>
          <a:ext cx="0" cy="0"/>
          <a:chOff x="0" y="0"/>
          <a:chExt cx="0" cy="0"/>
        </a:xfrm>
      </p:grpSpPr>
      <p:sp>
        <p:nvSpPr>
          <p:cNvPr id="1611" name="Google Shape;1611;p100"/>
          <p:cNvSpPr txBox="1"/>
          <p:nvPr>
            <p:ph type="title"/>
          </p:nvPr>
        </p:nvSpPr>
        <p:spPr>
          <a:xfrm>
            <a:off x="457200" y="663625"/>
            <a:ext cx="8229600" cy="2964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1pPr>
            <a:lvl2pPr lvl="1">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2pPr>
            <a:lvl3pPr lvl="2">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3pPr>
            <a:lvl4pPr lvl="3">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4pPr>
            <a:lvl5pPr lvl="4">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5pPr>
            <a:lvl6pPr lvl="5">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6pPr>
            <a:lvl7pPr lvl="6">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7pPr>
            <a:lvl8pPr lvl="7">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8pPr>
            <a:lvl9pPr lvl="8">
              <a:lnSpc>
                <a:spcPct val="80000"/>
              </a:lnSpc>
              <a:spcBef>
                <a:spcPts val="0"/>
              </a:spcBef>
              <a:spcAft>
                <a:spcPts val="0"/>
              </a:spcAft>
              <a:buClr>
                <a:schemeClr val="lt1"/>
              </a:buClr>
              <a:buSzPts val="3000"/>
              <a:buFont typeface="Inter SemiBold"/>
              <a:buNone/>
              <a:defRPr>
                <a:solidFill>
                  <a:schemeClr val="lt1"/>
                </a:solidFill>
                <a:latin typeface="Inter SemiBold"/>
                <a:ea typeface="Inter SemiBold"/>
                <a:cs typeface="Inter SemiBold"/>
                <a:sym typeface="Inter SemiBold"/>
              </a:defRPr>
            </a:lvl9pPr>
          </a:lstStyle>
          <a:p/>
        </p:txBody>
      </p:sp>
      <p:sp>
        <p:nvSpPr>
          <p:cNvPr id="1612" name="Google Shape;1612;p100"/>
          <p:cNvSpPr txBox="1"/>
          <p:nvPr>
            <p:ph idx="12" type="sldNum"/>
          </p:nvPr>
        </p:nvSpPr>
        <p:spPr>
          <a:xfrm>
            <a:off x="8500625" y="4663475"/>
            <a:ext cx="186300" cy="124800"/>
          </a:xfrm>
          <a:prstGeom prst="rect">
            <a:avLst/>
          </a:prstGeom>
          <a:noFill/>
          <a:ln>
            <a:noFill/>
          </a:ln>
        </p:spPr>
        <p:txBody>
          <a:bodyPr anchorCtr="0" anchor="ctr" bIns="91425" lIns="0" spcFirstLastPara="1" rIns="0" wrap="square" tIns="91425">
            <a:noAutofit/>
          </a:bodyPr>
          <a:lstStyle>
            <a:lvl1pPr lvl="0" algn="r">
              <a:buNone/>
              <a:defRPr sz="600">
                <a:solidFill>
                  <a:schemeClr val="lt1"/>
                </a:solidFill>
                <a:latin typeface="Inter"/>
                <a:ea typeface="Inter"/>
                <a:cs typeface="Inter"/>
                <a:sym typeface="Inter"/>
              </a:defRPr>
            </a:lvl1pPr>
            <a:lvl2pPr lvl="1" algn="r">
              <a:buNone/>
              <a:defRPr sz="600">
                <a:solidFill>
                  <a:schemeClr val="lt1"/>
                </a:solidFill>
                <a:latin typeface="Inter"/>
                <a:ea typeface="Inter"/>
                <a:cs typeface="Inter"/>
                <a:sym typeface="Inter"/>
              </a:defRPr>
            </a:lvl2pPr>
            <a:lvl3pPr lvl="2" algn="r">
              <a:buNone/>
              <a:defRPr sz="600">
                <a:solidFill>
                  <a:schemeClr val="lt1"/>
                </a:solidFill>
                <a:latin typeface="Inter"/>
                <a:ea typeface="Inter"/>
                <a:cs typeface="Inter"/>
                <a:sym typeface="Inter"/>
              </a:defRPr>
            </a:lvl3pPr>
            <a:lvl4pPr lvl="3" algn="r">
              <a:buNone/>
              <a:defRPr sz="600">
                <a:solidFill>
                  <a:schemeClr val="lt1"/>
                </a:solidFill>
                <a:latin typeface="Inter"/>
                <a:ea typeface="Inter"/>
                <a:cs typeface="Inter"/>
                <a:sym typeface="Inter"/>
              </a:defRPr>
            </a:lvl4pPr>
            <a:lvl5pPr lvl="4" algn="r">
              <a:buNone/>
              <a:defRPr sz="600">
                <a:solidFill>
                  <a:schemeClr val="lt1"/>
                </a:solidFill>
                <a:latin typeface="Inter"/>
                <a:ea typeface="Inter"/>
                <a:cs typeface="Inter"/>
                <a:sym typeface="Inter"/>
              </a:defRPr>
            </a:lvl5pPr>
            <a:lvl6pPr lvl="5" algn="r">
              <a:buNone/>
              <a:defRPr sz="600">
                <a:solidFill>
                  <a:schemeClr val="lt1"/>
                </a:solidFill>
                <a:latin typeface="Inter"/>
                <a:ea typeface="Inter"/>
                <a:cs typeface="Inter"/>
                <a:sym typeface="Inter"/>
              </a:defRPr>
            </a:lvl6pPr>
            <a:lvl7pPr lvl="6" algn="r">
              <a:buNone/>
              <a:defRPr sz="600">
                <a:solidFill>
                  <a:schemeClr val="lt1"/>
                </a:solidFill>
                <a:latin typeface="Inter"/>
                <a:ea typeface="Inter"/>
                <a:cs typeface="Inter"/>
                <a:sym typeface="Inter"/>
              </a:defRPr>
            </a:lvl7pPr>
            <a:lvl8pPr lvl="7" algn="r">
              <a:buNone/>
              <a:defRPr sz="600">
                <a:solidFill>
                  <a:schemeClr val="lt1"/>
                </a:solidFill>
                <a:latin typeface="Inter"/>
                <a:ea typeface="Inter"/>
                <a:cs typeface="Inter"/>
                <a:sym typeface="Inter"/>
              </a:defRPr>
            </a:lvl8pPr>
            <a:lvl9pPr lvl="8" algn="r">
              <a:buNone/>
              <a:defRPr sz="6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613" name="Google Shape;1613;p100"/>
          <p:cNvGrpSpPr/>
          <p:nvPr/>
        </p:nvGrpSpPr>
        <p:grpSpPr>
          <a:xfrm>
            <a:off x="457236" y="4663458"/>
            <a:ext cx="548356" cy="124830"/>
            <a:chOff x="1138300" y="2252975"/>
            <a:chExt cx="5334200" cy="1214300"/>
          </a:xfrm>
        </p:grpSpPr>
        <p:sp>
          <p:nvSpPr>
            <p:cNvPr id="1614" name="Google Shape;1614;p100"/>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615" name="Google Shape;1615;p100"/>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616" name="Google Shape;1616;p100"/>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617" name="Google Shape;1617;p100"/>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618" name="Google Shape;1618;p100"/>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619" name="Google Shape;1619;p100"/>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1620" name="Google Shape;1620;p100"/>
          <p:cNvSpPr txBox="1"/>
          <p:nvPr>
            <p:ph idx="1" type="body"/>
          </p:nvPr>
        </p:nvSpPr>
        <p:spPr>
          <a:xfrm>
            <a:off x="467425" y="1732725"/>
            <a:ext cx="1809300" cy="865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lt1"/>
              </a:buClr>
              <a:buSzPts val="900"/>
              <a:buChar char="●"/>
              <a:defRPr sz="900">
                <a:solidFill>
                  <a:schemeClr val="lt1"/>
                </a:solidFill>
              </a:defRPr>
            </a:lvl1pPr>
            <a:lvl2pPr indent="-285750" lvl="1" marL="914400">
              <a:spcBef>
                <a:spcPts val="0"/>
              </a:spcBef>
              <a:spcAft>
                <a:spcPts val="0"/>
              </a:spcAft>
              <a:buClr>
                <a:schemeClr val="lt1"/>
              </a:buClr>
              <a:buSzPts val="900"/>
              <a:buChar char="○"/>
              <a:defRPr sz="900">
                <a:solidFill>
                  <a:schemeClr val="lt1"/>
                </a:solidFill>
              </a:defRPr>
            </a:lvl2pPr>
            <a:lvl3pPr indent="-285750" lvl="2" marL="1371600">
              <a:spcBef>
                <a:spcPts val="0"/>
              </a:spcBef>
              <a:spcAft>
                <a:spcPts val="0"/>
              </a:spcAft>
              <a:buClr>
                <a:schemeClr val="lt1"/>
              </a:buClr>
              <a:buSzPts val="900"/>
              <a:buChar char="■"/>
              <a:defRPr sz="900">
                <a:solidFill>
                  <a:schemeClr val="lt1"/>
                </a:solidFill>
              </a:defRPr>
            </a:lvl3pPr>
            <a:lvl4pPr indent="-285750" lvl="3" marL="1828800">
              <a:spcBef>
                <a:spcPts val="0"/>
              </a:spcBef>
              <a:spcAft>
                <a:spcPts val="0"/>
              </a:spcAft>
              <a:buClr>
                <a:schemeClr val="lt1"/>
              </a:buClr>
              <a:buSzPts val="900"/>
              <a:buChar char="●"/>
              <a:defRPr sz="900">
                <a:solidFill>
                  <a:schemeClr val="lt1"/>
                </a:solidFill>
              </a:defRPr>
            </a:lvl4pPr>
            <a:lvl5pPr indent="-285750" lvl="4" marL="2286000">
              <a:spcBef>
                <a:spcPts val="0"/>
              </a:spcBef>
              <a:spcAft>
                <a:spcPts val="0"/>
              </a:spcAft>
              <a:buClr>
                <a:schemeClr val="lt1"/>
              </a:buClr>
              <a:buSzPts val="900"/>
              <a:buChar char="○"/>
              <a:defRPr sz="900">
                <a:solidFill>
                  <a:schemeClr val="lt1"/>
                </a:solidFill>
              </a:defRPr>
            </a:lvl5pPr>
            <a:lvl6pPr indent="-285750" lvl="5" marL="2743200">
              <a:spcBef>
                <a:spcPts val="0"/>
              </a:spcBef>
              <a:spcAft>
                <a:spcPts val="0"/>
              </a:spcAft>
              <a:buClr>
                <a:schemeClr val="lt1"/>
              </a:buClr>
              <a:buSzPts val="900"/>
              <a:buChar char="■"/>
              <a:defRPr sz="900">
                <a:solidFill>
                  <a:schemeClr val="lt1"/>
                </a:solidFill>
              </a:defRPr>
            </a:lvl6pPr>
            <a:lvl7pPr indent="-285750" lvl="6" marL="3200400">
              <a:spcBef>
                <a:spcPts val="0"/>
              </a:spcBef>
              <a:spcAft>
                <a:spcPts val="0"/>
              </a:spcAft>
              <a:buClr>
                <a:schemeClr val="lt1"/>
              </a:buClr>
              <a:buSzPts val="900"/>
              <a:buChar char="●"/>
              <a:defRPr sz="900">
                <a:solidFill>
                  <a:schemeClr val="lt1"/>
                </a:solidFill>
              </a:defRPr>
            </a:lvl7pPr>
            <a:lvl8pPr indent="-285750" lvl="7" marL="3657600">
              <a:spcBef>
                <a:spcPts val="0"/>
              </a:spcBef>
              <a:spcAft>
                <a:spcPts val="0"/>
              </a:spcAft>
              <a:buClr>
                <a:schemeClr val="lt1"/>
              </a:buClr>
              <a:buSzPts val="900"/>
              <a:buChar char="○"/>
              <a:defRPr sz="900">
                <a:solidFill>
                  <a:schemeClr val="lt1"/>
                </a:solidFill>
              </a:defRPr>
            </a:lvl8pPr>
            <a:lvl9pPr indent="-285750" lvl="8" marL="4114800">
              <a:spcBef>
                <a:spcPts val="0"/>
              </a:spcBef>
              <a:spcAft>
                <a:spcPts val="0"/>
              </a:spcAft>
              <a:buClr>
                <a:schemeClr val="lt1"/>
              </a:buClr>
              <a:buSzPts val="900"/>
              <a:buChar char="■"/>
              <a:defRPr sz="900">
                <a:solidFill>
                  <a:schemeClr val="lt1"/>
                </a:solidFill>
              </a:defRPr>
            </a:lvl9pPr>
          </a:lstStyle>
          <a:p/>
        </p:txBody>
      </p:sp>
      <p:sp>
        <p:nvSpPr>
          <p:cNvPr id="1621" name="Google Shape;1621;p100"/>
          <p:cNvSpPr txBox="1"/>
          <p:nvPr>
            <p:ph idx="2" type="body"/>
          </p:nvPr>
        </p:nvSpPr>
        <p:spPr>
          <a:xfrm>
            <a:off x="467425" y="3295025"/>
            <a:ext cx="1809300" cy="865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lt1"/>
              </a:buClr>
              <a:buSzPts val="900"/>
              <a:buChar char="●"/>
              <a:defRPr sz="900">
                <a:solidFill>
                  <a:schemeClr val="lt1"/>
                </a:solidFill>
              </a:defRPr>
            </a:lvl1pPr>
            <a:lvl2pPr indent="-285750" lvl="1" marL="914400">
              <a:spcBef>
                <a:spcPts val="0"/>
              </a:spcBef>
              <a:spcAft>
                <a:spcPts val="0"/>
              </a:spcAft>
              <a:buClr>
                <a:schemeClr val="lt1"/>
              </a:buClr>
              <a:buSzPts val="900"/>
              <a:buChar char="○"/>
              <a:defRPr sz="900">
                <a:solidFill>
                  <a:schemeClr val="lt1"/>
                </a:solidFill>
              </a:defRPr>
            </a:lvl2pPr>
            <a:lvl3pPr indent="-285750" lvl="2" marL="1371600">
              <a:spcBef>
                <a:spcPts val="0"/>
              </a:spcBef>
              <a:spcAft>
                <a:spcPts val="0"/>
              </a:spcAft>
              <a:buClr>
                <a:schemeClr val="lt1"/>
              </a:buClr>
              <a:buSzPts val="900"/>
              <a:buChar char="■"/>
              <a:defRPr sz="900">
                <a:solidFill>
                  <a:schemeClr val="lt1"/>
                </a:solidFill>
              </a:defRPr>
            </a:lvl3pPr>
            <a:lvl4pPr indent="-285750" lvl="3" marL="1828800">
              <a:spcBef>
                <a:spcPts val="0"/>
              </a:spcBef>
              <a:spcAft>
                <a:spcPts val="0"/>
              </a:spcAft>
              <a:buClr>
                <a:schemeClr val="lt1"/>
              </a:buClr>
              <a:buSzPts val="900"/>
              <a:buChar char="●"/>
              <a:defRPr sz="900">
                <a:solidFill>
                  <a:schemeClr val="lt1"/>
                </a:solidFill>
              </a:defRPr>
            </a:lvl4pPr>
            <a:lvl5pPr indent="-285750" lvl="4" marL="2286000">
              <a:spcBef>
                <a:spcPts val="0"/>
              </a:spcBef>
              <a:spcAft>
                <a:spcPts val="0"/>
              </a:spcAft>
              <a:buClr>
                <a:schemeClr val="lt1"/>
              </a:buClr>
              <a:buSzPts val="900"/>
              <a:buChar char="○"/>
              <a:defRPr sz="900">
                <a:solidFill>
                  <a:schemeClr val="lt1"/>
                </a:solidFill>
              </a:defRPr>
            </a:lvl5pPr>
            <a:lvl6pPr indent="-285750" lvl="5" marL="2743200">
              <a:spcBef>
                <a:spcPts val="0"/>
              </a:spcBef>
              <a:spcAft>
                <a:spcPts val="0"/>
              </a:spcAft>
              <a:buClr>
                <a:schemeClr val="lt1"/>
              </a:buClr>
              <a:buSzPts val="900"/>
              <a:buChar char="■"/>
              <a:defRPr sz="900">
                <a:solidFill>
                  <a:schemeClr val="lt1"/>
                </a:solidFill>
              </a:defRPr>
            </a:lvl6pPr>
            <a:lvl7pPr indent="-285750" lvl="6" marL="3200400">
              <a:spcBef>
                <a:spcPts val="0"/>
              </a:spcBef>
              <a:spcAft>
                <a:spcPts val="0"/>
              </a:spcAft>
              <a:buClr>
                <a:schemeClr val="lt1"/>
              </a:buClr>
              <a:buSzPts val="900"/>
              <a:buChar char="●"/>
              <a:defRPr sz="900">
                <a:solidFill>
                  <a:schemeClr val="lt1"/>
                </a:solidFill>
              </a:defRPr>
            </a:lvl7pPr>
            <a:lvl8pPr indent="-285750" lvl="7" marL="3657600">
              <a:spcBef>
                <a:spcPts val="0"/>
              </a:spcBef>
              <a:spcAft>
                <a:spcPts val="0"/>
              </a:spcAft>
              <a:buClr>
                <a:schemeClr val="lt1"/>
              </a:buClr>
              <a:buSzPts val="900"/>
              <a:buChar char="○"/>
              <a:defRPr sz="900">
                <a:solidFill>
                  <a:schemeClr val="lt1"/>
                </a:solidFill>
              </a:defRPr>
            </a:lvl8pPr>
            <a:lvl9pPr indent="-285750" lvl="8" marL="4114800">
              <a:spcBef>
                <a:spcPts val="0"/>
              </a:spcBef>
              <a:spcAft>
                <a:spcPts val="0"/>
              </a:spcAft>
              <a:buClr>
                <a:schemeClr val="lt1"/>
              </a:buClr>
              <a:buSzPts val="900"/>
              <a:buChar char="■"/>
              <a:defRPr sz="900">
                <a:solidFill>
                  <a:schemeClr val="lt1"/>
                </a:solidFill>
              </a:defRPr>
            </a:lvl9pPr>
          </a:lstStyle>
          <a:p/>
        </p:txBody>
      </p:sp>
      <p:sp>
        <p:nvSpPr>
          <p:cNvPr id="1622" name="Google Shape;1622;p100"/>
          <p:cNvSpPr txBox="1"/>
          <p:nvPr>
            <p:ph idx="3" type="subTitle"/>
          </p:nvPr>
        </p:nvSpPr>
        <p:spPr>
          <a:xfrm>
            <a:off x="467425" y="3016025"/>
            <a:ext cx="1809300" cy="2964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1pPr>
            <a:lvl2pPr lvl="1">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2pPr>
            <a:lvl3pPr lvl="2">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3pPr>
            <a:lvl4pPr lvl="3">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4pPr>
            <a:lvl5pPr lvl="4">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5pPr>
            <a:lvl6pPr lvl="5">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6pPr>
            <a:lvl7pPr lvl="6">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7pPr>
            <a:lvl8pPr lvl="7">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8pPr>
            <a:lvl9pPr lvl="8">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9pPr>
          </a:lstStyle>
          <a:p/>
        </p:txBody>
      </p:sp>
      <p:sp>
        <p:nvSpPr>
          <p:cNvPr id="1623" name="Google Shape;1623;p100"/>
          <p:cNvSpPr txBox="1"/>
          <p:nvPr>
            <p:ph idx="4" type="subTitle"/>
          </p:nvPr>
        </p:nvSpPr>
        <p:spPr>
          <a:xfrm>
            <a:off x="467425" y="1463050"/>
            <a:ext cx="1809300" cy="2964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1pPr>
            <a:lvl2pPr lvl="1">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2pPr>
            <a:lvl3pPr lvl="2">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3pPr>
            <a:lvl4pPr lvl="3">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4pPr>
            <a:lvl5pPr lvl="4">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5pPr>
            <a:lvl6pPr lvl="5">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6pPr>
            <a:lvl7pPr lvl="6">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7pPr>
            <a:lvl8pPr lvl="7">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8pPr>
            <a:lvl9pPr lvl="8">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9pPr>
          </a:lstStyle>
          <a:p/>
        </p:txBody>
      </p:sp>
      <p:sp>
        <p:nvSpPr>
          <p:cNvPr id="1624" name="Google Shape;1624;p100"/>
          <p:cNvSpPr txBox="1"/>
          <p:nvPr>
            <p:ph idx="5" type="body"/>
          </p:nvPr>
        </p:nvSpPr>
        <p:spPr>
          <a:xfrm>
            <a:off x="6867750" y="1732725"/>
            <a:ext cx="1809300" cy="865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lt1"/>
              </a:buClr>
              <a:buSzPts val="900"/>
              <a:buChar char="●"/>
              <a:defRPr sz="900">
                <a:solidFill>
                  <a:schemeClr val="lt1"/>
                </a:solidFill>
              </a:defRPr>
            </a:lvl1pPr>
            <a:lvl2pPr indent="-285750" lvl="1" marL="914400">
              <a:spcBef>
                <a:spcPts val="0"/>
              </a:spcBef>
              <a:spcAft>
                <a:spcPts val="0"/>
              </a:spcAft>
              <a:buClr>
                <a:schemeClr val="lt1"/>
              </a:buClr>
              <a:buSzPts val="900"/>
              <a:buChar char="○"/>
              <a:defRPr sz="900">
                <a:solidFill>
                  <a:schemeClr val="lt1"/>
                </a:solidFill>
              </a:defRPr>
            </a:lvl2pPr>
            <a:lvl3pPr indent="-285750" lvl="2" marL="1371600">
              <a:spcBef>
                <a:spcPts val="0"/>
              </a:spcBef>
              <a:spcAft>
                <a:spcPts val="0"/>
              </a:spcAft>
              <a:buClr>
                <a:schemeClr val="lt1"/>
              </a:buClr>
              <a:buSzPts val="900"/>
              <a:buChar char="■"/>
              <a:defRPr sz="900">
                <a:solidFill>
                  <a:schemeClr val="lt1"/>
                </a:solidFill>
              </a:defRPr>
            </a:lvl3pPr>
            <a:lvl4pPr indent="-285750" lvl="3" marL="1828800">
              <a:spcBef>
                <a:spcPts val="0"/>
              </a:spcBef>
              <a:spcAft>
                <a:spcPts val="0"/>
              </a:spcAft>
              <a:buClr>
                <a:schemeClr val="lt1"/>
              </a:buClr>
              <a:buSzPts val="900"/>
              <a:buChar char="●"/>
              <a:defRPr sz="900">
                <a:solidFill>
                  <a:schemeClr val="lt1"/>
                </a:solidFill>
              </a:defRPr>
            </a:lvl4pPr>
            <a:lvl5pPr indent="-285750" lvl="4" marL="2286000">
              <a:spcBef>
                <a:spcPts val="0"/>
              </a:spcBef>
              <a:spcAft>
                <a:spcPts val="0"/>
              </a:spcAft>
              <a:buClr>
                <a:schemeClr val="lt1"/>
              </a:buClr>
              <a:buSzPts val="900"/>
              <a:buChar char="○"/>
              <a:defRPr sz="900">
                <a:solidFill>
                  <a:schemeClr val="lt1"/>
                </a:solidFill>
              </a:defRPr>
            </a:lvl5pPr>
            <a:lvl6pPr indent="-285750" lvl="5" marL="2743200">
              <a:spcBef>
                <a:spcPts val="0"/>
              </a:spcBef>
              <a:spcAft>
                <a:spcPts val="0"/>
              </a:spcAft>
              <a:buClr>
                <a:schemeClr val="lt1"/>
              </a:buClr>
              <a:buSzPts val="900"/>
              <a:buChar char="■"/>
              <a:defRPr sz="900">
                <a:solidFill>
                  <a:schemeClr val="lt1"/>
                </a:solidFill>
              </a:defRPr>
            </a:lvl6pPr>
            <a:lvl7pPr indent="-285750" lvl="6" marL="3200400">
              <a:spcBef>
                <a:spcPts val="0"/>
              </a:spcBef>
              <a:spcAft>
                <a:spcPts val="0"/>
              </a:spcAft>
              <a:buClr>
                <a:schemeClr val="lt1"/>
              </a:buClr>
              <a:buSzPts val="900"/>
              <a:buChar char="●"/>
              <a:defRPr sz="900">
                <a:solidFill>
                  <a:schemeClr val="lt1"/>
                </a:solidFill>
              </a:defRPr>
            </a:lvl7pPr>
            <a:lvl8pPr indent="-285750" lvl="7" marL="3657600">
              <a:spcBef>
                <a:spcPts val="0"/>
              </a:spcBef>
              <a:spcAft>
                <a:spcPts val="0"/>
              </a:spcAft>
              <a:buClr>
                <a:schemeClr val="lt1"/>
              </a:buClr>
              <a:buSzPts val="900"/>
              <a:buChar char="○"/>
              <a:defRPr sz="900">
                <a:solidFill>
                  <a:schemeClr val="lt1"/>
                </a:solidFill>
              </a:defRPr>
            </a:lvl8pPr>
            <a:lvl9pPr indent="-285750" lvl="8" marL="4114800">
              <a:spcBef>
                <a:spcPts val="0"/>
              </a:spcBef>
              <a:spcAft>
                <a:spcPts val="0"/>
              </a:spcAft>
              <a:buClr>
                <a:schemeClr val="lt1"/>
              </a:buClr>
              <a:buSzPts val="900"/>
              <a:buChar char="■"/>
              <a:defRPr sz="900">
                <a:solidFill>
                  <a:schemeClr val="lt1"/>
                </a:solidFill>
              </a:defRPr>
            </a:lvl9pPr>
          </a:lstStyle>
          <a:p/>
        </p:txBody>
      </p:sp>
      <p:sp>
        <p:nvSpPr>
          <p:cNvPr id="1625" name="Google Shape;1625;p100"/>
          <p:cNvSpPr txBox="1"/>
          <p:nvPr>
            <p:ph idx="6" type="body"/>
          </p:nvPr>
        </p:nvSpPr>
        <p:spPr>
          <a:xfrm>
            <a:off x="6867750" y="3295025"/>
            <a:ext cx="1809300" cy="865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lt1"/>
              </a:buClr>
              <a:buSzPts val="900"/>
              <a:buChar char="●"/>
              <a:defRPr sz="900">
                <a:solidFill>
                  <a:schemeClr val="lt1"/>
                </a:solidFill>
              </a:defRPr>
            </a:lvl1pPr>
            <a:lvl2pPr indent="-285750" lvl="1" marL="914400">
              <a:spcBef>
                <a:spcPts val="0"/>
              </a:spcBef>
              <a:spcAft>
                <a:spcPts val="0"/>
              </a:spcAft>
              <a:buClr>
                <a:schemeClr val="lt1"/>
              </a:buClr>
              <a:buSzPts val="900"/>
              <a:buChar char="○"/>
              <a:defRPr sz="900">
                <a:solidFill>
                  <a:schemeClr val="lt1"/>
                </a:solidFill>
              </a:defRPr>
            </a:lvl2pPr>
            <a:lvl3pPr indent="-285750" lvl="2" marL="1371600">
              <a:spcBef>
                <a:spcPts val="0"/>
              </a:spcBef>
              <a:spcAft>
                <a:spcPts val="0"/>
              </a:spcAft>
              <a:buClr>
                <a:schemeClr val="lt1"/>
              </a:buClr>
              <a:buSzPts val="900"/>
              <a:buChar char="■"/>
              <a:defRPr sz="900">
                <a:solidFill>
                  <a:schemeClr val="lt1"/>
                </a:solidFill>
              </a:defRPr>
            </a:lvl3pPr>
            <a:lvl4pPr indent="-285750" lvl="3" marL="1828800">
              <a:spcBef>
                <a:spcPts val="0"/>
              </a:spcBef>
              <a:spcAft>
                <a:spcPts val="0"/>
              </a:spcAft>
              <a:buClr>
                <a:schemeClr val="lt1"/>
              </a:buClr>
              <a:buSzPts val="900"/>
              <a:buChar char="●"/>
              <a:defRPr sz="900">
                <a:solidFill>
                  <a:schemeClr val="lt1"/>
                </a:solidFill>
              </a:defRPr>
            </a:lvl4pPr>
            <a:lvl5pPr indent="-285750" lvl="4" marL="2286000">
              <a:spcBef>
                <a:spcPts val="0"/>
              </a:spcBef>
              <a:spcAft>
                <a:spcPts val="0"/>
              </a:spcAft>
              <a:buClr>
                <a:schemeClr val="lt1"/>
              </a:buClr>
              <a:buSzPts val="900"/>
              <a:buChar char="○"/>
              <a:defRPr sz="900">
                <a:solidFill>
                  <a:schemeClr val="lt1"/>
                </a:solidFill>
              </a:defRPr>
            </a:lvl5pPr>
            <a:lvl6pPr indent="-285750" lvl="5" marL="2743200">
              <a:spcBef>
                <a:spcPts val="0"/>
              </a:spcBef>
              <a:spcAft>
                <a:spcPts val="0"/>
              </a:spcAft>
              <a:buClr>
                <a:schemeClr val="lt1"/>
              </a:buClr>
              <a:buSzPts val="900"/>
              <a:buChar char="■"/>
              <a:defRPr sz="900">
                <a:solidFill>
                  <a:schemeClr val="lt1"/>
                </a:solidFill>
              </a:defRPr>
            </a:lvl6pPr>
            <a:lvl7pPr indent="-285750" lvl="6" marL="3200400">
              <a:spcBef>
                <a:spcPts val="0"/>
              </a:spcBef>
              <a:spcAft>
                <a:spcPts val="0"/>
              </a:spcAft>
              <a:buClr>
                <a:schemeClr val="lt1"/>
              </a:buClr>
              <a:buSzPts val="900"/>
              <a:buChar char="●"/>
              <a:defRPr sz="900">
                <a:solidFill>
                  <a:schemeClr val="lt1"/>
                </a:solidFill>
              </a:defRPr>
            </a:lvl7pPr>
            <a:lvl8pPr indent="-285750" lvl="7" marL="3657600">
              <a:spcBef>
                <a:spcPts val="0"/>
              </a:spcBef>
              <a:spcAft>
                <a:spcPts val="0"/>
              </a:spcAft>
              <a:buClr>
                <a:schemeClr val="lt1"/>
              </a:buClr>
              <a:buSzPts val="900"/>
              <a:buChar char="○"/>
              <a:defRPr sz="900">
                <a:solidFill>
                  <a:schemeClr val="lt1"/>
                </a:solidFill>
              </a:defRPr>
            </a:lvl8pPr>
            <a:lvl9pPr indent="-285750" lvl="8" marL="4114800">
              <a:spcBef>
                <a:spcPts val="0"/>
              </a:spcBef>
              <a:spcAft>
                <a:spcPts val="0"/>
              </a:spcAft>
              <a:buClr>
                <a:schemeClr val="lt1"/>
              </a:buClr>
              <a:buSzPts val="900"/>
              <a:buChar char="■"/>
              <a:defRPr sz="900">
                <a:solidFill>
                  <a:schemeClr val="lt1"/>
                </a:solidFill>
              </a:defRPr>
            </a:lvl9pPr>
          </a:lstStyle>
          <a:p/>
        </p:txBody>
      </p:sp>
      <p:sp>
        <p:nvSpPr>
          <p:cNvPr id="1626" name="Google Shape;1626;p100"/>
          <p:cNvSpPr txBox="1"/>
          <p:nvPr>
            <p:ph idx="7" type="subTitle"/>
          </p:nvPr>
        </p:nvSpPr>
        <p:spPr>
          <a:xfrm>
            <a:off x="6867750" y="3016025"/>
            <a:ext cx="1809300" cy="2964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1pPr>
            <a:lvl2pPr lvl="1">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2pPr>
            <a:lvl3pPr lvl="2">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3pPr>
            <a:lvl4pPr lvl="3">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4pPr>
            <a:lvl5pPr lvl="4">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5pPr>
            <a:lvl6pPr lvl="5">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6pPr>
            <a:lvl7pPr lvl="6">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7pPr>
            <a:lvl8pPr lvl="7">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8pPr>
            <a:lvl9pPr lvl="8">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9pPr>
          </a:lstStyle>
          <a:p/>
        </p:txBody>
      </p:sp>
      <p:sp>
        <p:nvSpPr>
          <p:cNvPr id="1627" name="Google Shape;1627;p100"/>
          <p:cNvSpPr txBox="1"/>
          <p:nvPr>
            <p:ph idx="8" type="subTitle"/>
          </p:nvPr>
        </p:nvSpPr>
        <p:spPr>
          <a:xfrm>
            <a:off x="6867750" y="1463050"/>
            <a:ext cx="1809300" cy="2964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1pPr>
            <a:lvl2pPr lvl="1">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2pPr>
            <a:lvl3pPr lvl="2">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3pPr>
            <a:lvl4pPr lvl="3">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4pPr>
            <a:lvl5pPr lvl="4">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5pPr>
            <a:lvl6pPr lvl="5">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6pPr>
            <a:lvl7pPr lvl="6">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7pPr>
            <a:lvl8pPr lvl="7">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8pPr>
            <a:lvl9pPr lvl="8">
              <a:spcBef>
                <a:spcPts val="0"/>
              </a:spcBef>
              <a:spcAft>
                <a:spcPts val="0"/>
              </a:spcAft>
              <a:buClr>
                <a:schemeClr val="lt1"/>
              </a:buClr>
              <a:buSzPts val="1200"/>
              <a:buFont typeface="Inter SemiBold"/>
              <a:buNone/>
              <a:defRPr>
                <a:solidFill>
                  <a:schemeClr val="lt1"/>
                </a:solidFill>
                <a:latin typeface="Inter SemiBold"/>
                <a:ea typeface="Inter SemiBold"/>
                <a:cs typeface="Inter SemiBold"/>
                <a:sym typeface="Inter SemiBold"/>
              </a:defRPr>
            </a:lvl9pPr>
          </a:lstStyle>
          <a:p/>
        </p:txBody>
      </p:sp>
      <p:sp>
        <p:nvSpPr>
          <p:cNvPr id="1628" name="Google Shape;1628;p100"/>
          <p:cNvSpPr txBox="1"/>
          <p:nvPr/>
        </p:nvSpPr>
        <p:spPr>
          <a:xfrm>
            <a:off x="4114650" y="4676251"/>
            <a:ext cx="914700" cy="73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Inter"/>
                <a:ea typeface="Inter"/>
                <a:cs typeface="Inter"/>
                <a:sym typeface="Inter"/>
              </a:rPr>
              <a:t>FRONTAPP, INC.™</a:t>
            </a:r>
            <a:endParaRPr sz="600">
              <a:solidFill>
                <a:schemeClr val="lt1"/>
              </a:solidFill>
              <a:latin typeface="Inter"/>
              <a:ea typeface="Inter"/>
              <a:cs typeface="Inter"/>
              <a:sym typeface="Inter"/>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07" Type="http://schemas.openxmlformats.org/officeDocument/2006/relationships/slideLayout" Target="../slideLayouts/slideLayout107.xml"/><Relationship Id="rId106" Type="http://schemas.openxmlformats.org/officeDocument/2006/relationships/slideLayout" Target="../slideLayouts/slideLayout106.xml"/><Relationship Id="rId105" Type="http://schemas.openxmlformats.org/officeDocument/2006/relationships/slideLayout" Target="../slideLayouts/slideLayout105.xml"/><Relationship Id="rId104" Type="http://schemas.openxmlformats.org/officeDocument/2006/relationships/slideLayout" Target="../slideLayouts/slideLayout104.xml"/><Relationship Id="rId109" Type="http://schemas.openxmlformats.org/officeDocument/2006/relationships/slideLayout" Target="../slideLayouts/slideLayout109.xml"/><Relationship Id="rId108" Type="http://schemas.openxmlformats.org/officeDocument/2006/relationships/slideLayout" Target="../slideLayouts/slideLayout108.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103" Type="http://schemas.openxmlformats.org/officeDocument/2006/relationships/slideLayout" Target="../slideLayouts/slideLayout103.xml"/><Relationship Id="rId102" Type="http://schemas.openxmlformats.org/officeDocument/2006/relationships/slideLayout" Target="../slideLayouts/slideLayout102.xml"/><Relationship Id="rId101" Type="http://schemas.openxmlformats.org/officeDocument/2006/relationships/slideLayout" Target="../slideLayouts/slideLayout101.xml"/><Relationship Id="rId100" Type="http://schemas.openxmlformats.org/officeDocument/2006/relationships/slideLayout" Target="../slideLayouts/slideLayout100.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29" Type="http://schemas.openxmlformats.org/officeDocument/2006/relationships/slideLayout" Target="../slideLayouts/slideLayout129.xml"/><Relationship Id="rId128" Type="http://schemas.openxmlformats.org/officeDocument/2006/relationships/slideLayout" Target="../slideLayouts/slideLayout128.xml"/><Relationship Id="rId127" Type="http://schemas.openxmlformats.org/officeDocument/2006/relationships/slideLayout" Target="../slideLayouts/slideLayout127.xml"/><Relationship Id="rId126" Type="http://schemas.openxmlformats.org/officeDocument/2006/relationships/slideLayout" Target="../slideLayouts/slideLayout126.xml"/><Relationship Id="rId26" Type="http://schemas.openxmlformats.org/officeDocument/2006/relationships/slideLayout" Target="../slideLayouts/slideLayout26.xml"/><Relationship Id="rId121" Type="http://schemas.openxmlformats.org/officeDocument/2006/relationships/slideLayout" Target="../slideLayouts/slideLayout121.xml"/><Relationship Id="rId25" Type="http://schemas.openxmlformats.org/officeDocument/2006/relationships/slideLayout" Target="../slideLayouts/slideLayout25.xml"/><Relationship Id="rId120" Type="http://schemas.openxmlformats.org/officeDocument/2006/relationships/slideLayout" Target="../slideLayouts/slideLayout120.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125" Type="http://schemas.openxmlformats.org/officeDocument/2006/relationships/slideLayout" Target="../slideLayouts/slideLayout125.xml"/><Relationship Id="rId29" Type="http://schemas.openxmlformats.org/officeDocument/2006/relationships/slideLayout" Target="../slideLayouts/slideLayout29.xml"/><Relationship Id="rId124" Type="http://schemas.openxmlformats.org/officeDocument/2006/relationships/slideLayout" Target="../slideLayouts/slideLayout124.xml"/><Relationship Id="rId123" Type="http://schemas.openxmlformats.org/officeDocument/2006/relationships/slideLayout" Target="../slideLayouts/slideLayout123.xml"/><Relationship Id="rId122" Type="http://schemas.openxmlformats.org/officeDocument/2006/relationships/slideLayout" Target="../slideLayouts/slideLayout122.xml"/><Relationship Id="rId95" Type="http://schemas.openxmlformats.org/officeDocument/2006/relationships/slideLayout" Target="../slideLayouts/slideLayout95.xml"/><Relationship Id="rId94" Type="http://schemas.openxmlformats.org/officeDocument/2006/relationships/slideLayout" Target="../slideLayouts/slideLayout94.xml"/><Relationship Id="rId97" Type="http://schemas.openxmlformats.org/officeDocument/2006/relationships/slideLayout" Target="../slideLayouts/slideLayout97.xml"/><Relationship Id="rId96" Type="http://schemas.openxmlformats.org/officeDocument/2006/relationships/slideLayout" Target="../slideLayouts/slideLayout96.xml"/><Relationship Id="rId11" Type="http://schemas.openxmlformats.org/officeDocument/2006/relationships/slideLayout" Target="../slideLayouts/slideLayout11.xml"/><Relationship Id="rId99" Type="http://schemas.openxmlformats.org/officeDocument/2006/relationships/slideLayout" Target="../slideLayouts/slideLayout99.xml"/><Relationship Id="rId10" Type="http://schemas.openxmlformats.org/officeDocument/2006/relationships/slideLayout" Target="../slideLayouts/slideLayout10.xml"/><Relationship Id="rId98" Type="http://schemas.openxmlformats.org/officeDocument/2006/relationships/slideLayout" Target="../slideLayouts/slideLayout98.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91" Type="http://schemas.openxmlformats.org/officeDocument/2006/relationships/slideLayout" Target="../slideLayouts/slideLayout91.xml"/><Relationship Id="rId90" Type="http://schemas.openxmlformats.org/officeDocument/2006/relationships/slideLayout" Target="../slideLayouts/slideLayout90.xml"/><Relationship Id="rId93" Type="http://schemas.openxmlformats.org/officeDocument/2006/relationships/slideLayout" Target="../slideLayouts/slideLayout93.xml"/><Relationship Id="rId92" Type="http://schemas.openxmlformats.org/officeDocument/2006/relationships/slideLayout" Target="../slideLayouts/slideLayout92.xml"/><Relationship Id="rId118" Type="http://schemas.openxmlformats.org/officeDocument/2006/relationships/slideLayout" Target="../slideLayouts/slideLayout118.xml"/><Relationship Id="rId117" Type="http://schemas.openxmlformats.org/officeDocument/2006/relationships/slideLayout" Target="../slideLayouts/slideLayout117.xml"/><Relationship Id="rId116" Type="http://schemas.openxmlformats.org/officeDocument/2006/relationships/slideLayout" Target="../slideLayouts/slideLayout116.xml"/><Relationship Id="rId115" Type="http://schemas.openxmlformats.org/officeDocument/2006/relationships/slideLayout" Target="../slideLayouts/slideLayout115.xml"/><Relationship Id="rId119" Type="http://schemas.openxmlformats.org/officeDocument/2006/relationships/slideLayout" Target="../slideLayouts/slideLayout119.xml"/><Relationship Id="rId15" Type="http://schemas.openxmlformats.org/officeDocument/2006/relationships/slideLayout" Target="../slideLayouts/slideLayout15.xml"/><Relationship Id="rId110" Type="http://schemas.openxmlformats.org/officeDocument/2006/relationships/slideLayout" Target="../slideLayouts/slideLayout110.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14" Type="http://schemas.openxmlformats.org/officeDocument/2006/relationships/slideLayout" Target="../slideLayouts/slideLayout114.xml"/><Relationship Id="rId18" Type="http://schemas.openxmlformats.org/officeDocument/2006/relationships/slideLayout" Target="../slideLayouts/slideLayout18.xml"/><Relationship Id="rId113" Type="http://schemas.openxmlformats.org/officeDocument/2006/relationships/slideLayout" Target="../slideLayouts/slideLayout113.xml"/><Relationship Id="rId112" Type="http://schemas.openxmlformats.org/officeDocument/2006/relationships/slideLayout" Target="../slideLayouts/slideLayout112.xml"/><Relationship Id="rId111" Type="http://schemas.openxmlformats.org/officeDocument/2006/relationships/slideLayout" Target="../slideLayouts/slideLayout111.xml"/><Relationship Id="rId84" Type="http://schemas.openxmlformats.org/officeDocument/2006/relationships/slideLayout" Target="../slideLayouts/slideLayout84.xml"/><Relationship Id="rId83" Type="http://schemas.openxmlformats.org/officeDocument/2006/relationships/slideLayout" Target="../slideLayouts/slideLayout83.xml"/><Relationship Id="rId86" Type="http://schemas.openxmlformats.org/officeDocument/2006/relationships/slideLayout" Target="../slideLayouts/slideLayout86.xml"/><Relationship Id="rId85" Type="http://schemas.openxmlformats.org/officeDocument/2006/relationships/slideLayout" Target="../slideLayouts/slideLayout85.xml"/><Relationship Id="rId88" Type="http://schemas.openxmlformats.org/officeDocument/2006/relationships/slideLayout" Target="../slideLayouts/slideLayout88.xml"/><Relationship Id="rId87" Type="http://schemas.openxmlformats.org/officeDocument/2006/relationships/slideLayout" Target="../slideLayouts/slideLayout87.xml"/><Relationship Id="rId89" Type="http://schemas.openxmlformats.org/officeDocument/2006/relationships/slideLayout" Target="../slideLayouts/slideLayout89.xml"/><Relationship Id="rId80" Type="http://schemas.openxmlformats.org/officeDocument/2006/relationships/slideLayout" Target="../slideLayouts/slideLayout80.xml"/><Relationship Id="rId82" Type="http://schemas.openxmlformats.org/officeDocument/2006/relationships/slideLayout" Target="../slideLayouts/slideLayout82.xml"/><Relationship Id="rId81" Type="http://schemas.openxmlformats.org/officeDocument/2006/relationships/slideLayout" Target="../slideLayouts/slideLayout8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75" Type="http://schemas.openxmlformats.org/officeDocument/2006/relationships/slideLayout" Target="../slideLayouts/slideLayout75.xml"/><Relationship Id="rId74" Type="http://schemas.openxmlformats.org/officeDocument/2006/relationships/slideLayout" Target="../slideLayouts/slideLayout74.xml"/><Relationship Id="rId77" Type="http://schemas.openxmlformats.org/officeDocument/2006/relationships/slideLayout" Target="../slideLayouts/slideLayout77.xml"/><Relationship Id="rId76" Type="http://schemas.openxmlformats.org/officeDocument/2006/relationships/slideLayout" Target="../slideLayouts/slideLayout76.xml"/><Relationship Id="rId79" Type="http://schemas.openxmlformats.org/officeDocument/2006/relationships/slideLayout" Target="../slideLayouts/slideLayout79.xml"/><Relationship Id="rId78" Type="http://schemas.openxmlformats.org/officeDocument/2006/relationships/slideLayout" Target="../slideLayouts/slideLayout78.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132" Type="http://schemas.openxmlformats.org/officeDocument/2006/relationships/slideLayout" Target="../slideLayouts/slideLayout132.xml"/><Relationship Id="rId131" Type="http://schemas.openxmlformats.org/officeDocument/2006/relationships/slideLayout" Target="../slideLayouts/slideLayout131.xml"/><Relationship Id="rId130" Type="http://schemas.openxmlformats.org/officeDocument/2006/relationships/slideLayout" Target="../slideLayouts/slideLayout130.xml"/><Relationship Id="rId135" Type="http://schemas.openxmlformats.org/officeDocument/2006/relationships/theme" Target="../theme/theme3.xml"/><Relationship Id="rId134" Type="http://schemas.openxmlformats.org/officeDocument/2006/relationships/slideLayout" Target="../slideLayouts/slideLayout134.xml"/><Relationship Id="rId133" Type="http://schemas.openxmlformats.org/officeDocument/2006/relationships/slideLayout" Target="../slideLayouts/slideLayout133.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66" Type="http://schemas.openxmlformats.org/officeDocument/2006/relationships/slideLayout" Target="../slideLayouts/slideLayout66.xml"/><Relationship Id="rId65" Type="http://schemas.openxmlformats.org/officeDocument/2006/relationships/slideLayout" Target="../slideLayouts/slideLayout65.xml"/><Relationship Id="rId68" Type="http://schemas.openxmlformats.org/officeDocument/2006/relationships/slideLayout" Target="../slideLayouts/slideLayout68.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69" Type="http://schemas.openxmlformats.org/officeDocument/2006/relationships/slideLayout" Target="../slideLayouts/slideLayout6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55" Type="http://schemas.openxmlformats.org/officeDocument/2006/relationships/slideLayout" Target="../slideLayouts/slideLayout55.xml"/><Relationship Id="rId54" Type="http://schemas.openxmlformats.org/officeDocument/2006/relationships/slideLayout" Target="../slideLayouts/slideLayout54.xml"/><Relationship Id="rId57" Type="http://schemas.openxmlformats.org/officeDocument/2006/relationships/slideLayout" Target="../slideLayouts/slideLayout57.xml"/><Relationship Id="rId56" Type="http://schemas.openxmlformats.org/officeDocument/2006/relationships/slideLayout" Target="../slideLayouts/slideLayout56.xml"/><Relationship Id="rId59" Type="http://schemas.openxmlformats.org/officeDocument/2006/relationships/slideLayout" Target="../slideLayouts/slideLayout59.xml"/><Relationship Id="rId58" Type="http://schemas.openxmlformats.org/officeDocument/2006/relationships/slideLayout" Target="../slideLayouts/slideLayout5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174.xml"/><Relationship Id="rId42" Type="http://schemas.openxmlformats.org/officeDocument/2006/relationships/slideLayout" Target="../slideLayouts/slideLayout176.xml"/><Relationship Id="rId41" Type="http://schemas.openxmlformats.org/officeDocument/2006/relationships/slideLayout" Target="../slideLayouts/slideLayout175.xml"/><Relationship Id="rId44" Type="http://schemas.openxmlformats.org/officeDocument/2006/relationships/slideLayout" Target="../slideLayouts/slideLayout178.xml"/><Relationship Id="rId43" Type="http://schemas.openxmlformats.org/officeDocument/2006/relationships/slideLayout" Target="../slideLayouts/slideLayout177.xml"/><Relationship Id="rId46" Type="http://schemas.openxmlformats.org/officeDocument/2006/relationships/slideLayout" Target="../slideLayouts/slideLayout180.xml"/><Relationship Id="rId45" Type="http://schemas.openxmlformats.org/officeDocument/2006/relationships/slideLayout" Target="../slideLayouts/slideLayout179.xml"/><Relationship Id="rId48" Type="http://schemas.openxmlformats.org/officeDocument/2006/relationships/slideLayout" Target="../slideLayouts/slideLayout182.xml"/><Relationship Id="rId47" Type="http://schemas.openxmlformats.org/officeDocument/2006/relationships/slideLayout" Target="../slideLayouts/slideLayout181.xml"/><Relationship Id="rId49" Type="http://schemas.openxmlformats.org/officeDocument/2006/relationships/slideLayout" Target="../slideLayouts/slideLayout183.xml"/><Relationship Id="rId31" Type="http://schemas.openxmlformats.org/officeDocument/2006/relationships/slideLayout" Target="../slideLayouts/slideLayout165.xml"/><Relationship Id="rId30" Type="http://schemas.openxmlformats.org/officeDocument/2006/relationships/slideLayout" Target="../slideLayouts/slideLayout164.xml"/><Relationship Id="rId33" Type="http://schemas.openxmlformats.org/officeDocument/2006/relationships/slideLayout" Target="../slideLayouts/slideLayout167.xml"/><Relationship Id="rId32" Type="http://schemas.openxmlformats.org/officeDocument/2006/relationships/slideLayout" Target="../slideLayouts/slideLayout166.xml"/><Relationship Id="rId35" Type="http://schemas.openxmlformats.org/officeDocument/2006/relationships/slideLayout" Target="../slideLayouts/slideLayout169.xml"/><Relationship Id="rId34" Type="http://schemas.openxmlformats.org/officeDocument/2006/relationships/slideLayout" Target="../slideLayouts/slideLayout168.xml"/><Relationship Id="rId37" Type="http://schemas.openxmlformats.org/officeDocument/2006/relationships/slideLayout" Target="../slideLayouts/slideLayout171.xml"/><Relationship Id="rId36" Type="http://schemas.openxmlformats.org/officeDocument/2006/relationships/slideLayout" Target="../slideLayouts/slideLayout170.xml"/><Relationship Id="rId39" Type="http://schemas.openxmlformats.org/officeDocument/2006/relationships/slideLayout" Target="../slideLayouts/slideLayout173.xml"/><Relationship Id="rId38" Type="http://schemas.openxmlformats.org/officeDocument/2006/relationships/slideLayout" Target="../slideLayouts/slideLayout172.xml"/><Relationship Id="rId20" Type="http://schemas.openxmlformats.org/officeDocument/2006/relationships/slideLayout" Target="../slideLayouts/slideLayout154.xml"/><Relationship Id="rId22" Type="http://schemas.openxmlformats.org/officeDocument/2006/relationships/slideLayout" Target="../slideLayouts/slideLayout156.xml"/><Relationship Id="rId21" Type="http://schemas.openxmlformats.org/officeDocument/2006/relationships/slideLayout" Target="../slideLayouts/slideLayout155.xml"/><Relationship Id="rId24" Type="http://schemas.openxmlformats.org/officeDocument/2006/relationships/slideLayout" Target="../slideLayouts/slideLayout158.xml"/><Relationship Id="rId23" Type="http://schemas.openxmlformats.org/officeDocument/2006/relationships/slideLayout" Target="../slideLayouts/slideLayout157.xml"/><Relationship Id="rId26" Type="http://schemas.openxmlformats.org/officeDocument/2006/relationships/slideLayout" Target="../slideLayouts/slideLayout160.xml"/><Relationship Id="rId25" Type="http://schemas.openxmlformats.org/officeDocument/2006/relationships/slideLayout" Target="../slideLayouts/slideLayout159.xml"/><Relationship Id="rId28" Type="http://schemas.openxmlformats.org/officeDocument/2006/relationships/slideLayout" Target="../slideLayouts/slideLayout162.xml"/><Relationship Id="rId27" Type="http://schemas.openxmlformats.org/officeDocument/2006/relationships/slideLayout" Target="../slideLayouts/slideLayout161.xml"/><Relationship Id="rId29" Type="http://schemas.openxmlformats.org/officeDocument/2006/relationships/slideLayout" Target="../slideLayouts/slideLayout163.xml"/><Relationship Id="rId11" Type="http://schemas.openxmlformats.org/officeDocument/2006/relationships/slideLayout" Target="../slideLayouts/slideLayout145.xml"/><Relationship Id="rId10" Type="http://schemas.openxmlformats.org/officeDocument/2006/relationships/slideLayout" Target="../slideLayouts/slideLayout144.xml"/><Relationship Id="rId13" Type="http://schemas.openxmlformats.org/officeDocument/2006/relationships/slideLayout" Target="../slideLayouts/slideLayout147.xml"/><Relationship Id="rId12" Type="http://schemas.openxmlformats.org/officeDocument/2006/relationships/slideLayout" Target="../slideLayouts/slideLayout146.xml"/><Relationship Id="rId15" Type="http://schemas.openxmlformats.org/officeDocument/2006/relationships/slideLayout" Target="../slideLayouts/slideLayout149.xml"/><Relationship Id="rId14" Type="http://schemas.openxmlformats.org/officeDocument/2006/relationships/slideLayout" Target="../slideLayouts/slideLayout148.xml"/><Relationship Id="rId17" Type="http://schemas.openxmlformats.org/officeDocument/2006/relationships/slideLayout" Target="../slideLayouts/slideLayout151.xml"/><Relationship Id="rId16" Type="http://schemas.openxmlformats.org/officeDocument/2006/relationships/slideLayout" Target="../slideLayouts/slideLayout150.xml"/><Relationship Id="rId19" Type="http://schemas.openxmlformats.org/officeDocument/2006/relationships/slideLayout" Target="../slideLayouts/slideLayout153.xml"/><Relationship Id="rId18" Type="http://schemas.openxmlformats.org/officeDocument/2006/relationships/slideLayout" Target="../slideLayouts/slideLayout152.xml"/><Relationship Id="rId1" Type="http://schemas.openxmlformats.org/officeDocument/2006/relationships/slideLayout" Target="../slideLayouts/slideLayout135.xml"/><Relationship Id="rId2" Type="http://schemas.openxmlformats.org/officeDocument/2006/relationships/slideLayout" Target="../slideLayouts/slideLayout136.xml"/><Relationship Id="rId3" Type="http://schemas.openxmlformats.org/officeDocument/2006/relationships/slideLayout" Target="../slideLayouts/slideLayout137.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5" Type="http://schemas.openxmlformats.org/officeDocument/2006/relationships/slideLayout" Target="../slideLayouts/slideLayout139.xml"/><Relationship Id="rId6" Type="http://schemas.openxmlformats.org/officeDocument/2006/relationships/slideLayout" Target="../slideLayouts/slideLayout140.xml"/><Relationship Id="rId7" Type="http://schemas.openxmlformats.org/officeDocument/2006/relationships/slideLayout" Target="../slideLayouts/slideLayout141.xml"/><Relationship Id="rId8" Type="http://schemas.openxmlformats.org/officeDocument/2006/relationships/slideLayout" Target="../slideLayouts/slideLayout142.xml"/><Relationship Id="rId61" Type="http://schemas.openxmlformats.org/officeDocument/2006/relationships/theme" Target="../theme/theme2.xml"/><Relationship Id="rId60" Type="http://schemas.openxmlformats.org/officeDocument/2006/relationships/slideLayout" Target="../slideLayouts/slideLayout194.xml"/><Relationship Id="rId51" Type="http://schemas.openxmlformats.org/officeDocument/2006/relationships/slideLayout" Target="../slideLayouts/slideLayout185.xml"/><Relationship Id="rId50" Type="http://schemas.openxmlformats.org/officeDocument/2006/relationships/slideLayout" Target="../slideLayouts/slideLayout184.xml"/><Relationship Id="rId53" Type="http://schemas.openxmlformats.org/officeDocument/2006/relationships/slideLayout" Target="../slideLayouts/slideLayout187.xml"/><Relationship Id="rId52" Type="http://schemas.openxmlformats.org/officeDocument/2006/relationships/slideLayout" Target="../slideLayouts/slideLayout186.xml"/><Relationship Id="rId55" Type="http://schemas.openxmlformats.org/officeDocument/2006/relationships/slideLayout" Target="../slideLayouts/slideLayout189.xml"/><Relationship Id="rId54" Type="http://schemas.openxmlformats.org/officeDocument/2006/relationships/slideLayout" Target="../slideLayouts/slideLayout188.xml"/><Relationship Id="rId57" Type="http://schemas.openxmlformats.org/officeDocument/2006/relationships/slideLayout" Target="../slideLayouts/slideLayout191.xml"/><Relationship Id="rId56" Type="http://schemas.openxmlformats.org/officeDocument/2006/relationships/slideLayout" Target="../slideLayouts/slideLayout190.xml"/><Relationship Id="rId59" Type="http://schemas.openxmlformats.org/officeDocument/2006/relationships/slideLayout" Target="../slideLayouts/slideLayout193.xml"/><Relationship Id="rId58" Type="http://schemas.openxmlformats.org/officeDocument/2006/relationships/slideLayout" Target="../slideLayouts/slideLayout19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960125"/>
            <a:ext cx="8229600" cy="3936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dk1"/>
              </a:buClr>
              <a:buSzPts val="3000"/>
              <a:buFont typeface="Inter"/>
              <a:buNone/>
              <a:defRPr sz="3000">
                <a:solidFill>
                  <a:schemeClr val="dk1"/>
                </a:solidFill>
                <a:latin typeface="Inter"/>
                <a:ea typeface="Inter"/>
                <a:cs typeface="Inter"/>
                <a:sym typeface="Inter"/>
              </a:defRPr>
            </a:lvl1pPr>
            <a:lvl2pPr lvl="1">
              <a:spcBef>
                <a:spcPts val="0"/>
              </a:spcBef>
              <a:spcAft>
                <a:spcPts val="0"/>
              </a:spcAft>
              <a:buClr>
                <a:schemeClr val="dk1"/>
              </a:buClr>
              <a:buSzPts val="3000"/>
              <a:buFont typeface="Inter"/>
              <a:buNone/>
              <a:defRPr sz="3000">
                <a:solidFill>
                  <a:schemeClr val="dk1"/>
                </a:solidFill>
                <a:latin typeface="Inter"/>
                <a:ea typeface="Inter"/>
                <a:cs typeface="Inter"/>
                <a:sym typeface="Inter"/>
              </a:defRPr>
            </a:lvl2pPr>
            <a:lvl3pPr lvl="2">
              <a:spcBef>
                <a:spcPts val="0"/>
              </a:spcBef>
              <a:spcAft>
                <a:spcPts val="0"/>
              </a:spcAft>
              <a:buClr>
                <a:schemeClr val="dk1"/>
              </a:buClr>
              <a:buSzPts val="3000"/>
              <a:buFont typeface="Inter"/>
              <a:buNone/>
              <a:defRPr sz="3000">
                <a:solidFill>
                  <a:schemeClr val="dk1"/>
                </a:solidFill>
                <a:latin typeface="Inter"/>
                <a:ea typeface="Inter"/>
                <a:cs typeface="Inter"/>
                <a:sym typeface="Inter"/>
              </a:defRPr>
            </a:lvl3pPr>
            <a:lvl4pPr lvl="3">
              <a:spcBef>
                <a:spcPts val="0"/>
              </a:spcBef>
              <a:spcAft>
                <a:spcPts val="0"/>
              </a:spcAft>
              <a:buClr>
                <a:schemeClr val="dk1"/>
              </a:buClr>
              <a:buSzPts val="3000"/>
              <a:buFont typeface="Inter"/>
              <a:buNone/>
              <a:defRPr sz="3000">
                <a:solidFill>
                  <a:schemeClr val="dk1"/>
                </a:solidFill>
                <a:latin typeface="Inter"/>
                <a:ea typeface="Inter"/>
                <a:cs typeface="Inter"/>
                <a:sym typeface="Inter"/>
              </a:defRPr>
            </a:lvl4pPr>
            <a:lvl5pPr lvl="4">
              <a:spcBef>
                <a:spcPts val="0"/>
              </a:spcBef>
              <a:spcAft>
                <a:spcPts val="0"/>
              </a:spcAft>
              <a:buClr>
                <a:schemeClr val="dk1"/>
              </a:buClr>
              <a:buSzPts val="3000"/>
              <a:buFont typeface="Inter"/>
              <a:buNone/>
              <a:defRPr sz="3000">
                <a:solidFill>
                  <a:schemeClr val="dk1"/>
                </a:solidFill>
                <a:latin typeface="Inter"/>
                <a:ea typeface="Inter"/>
                <a:cs typeface="Inter"/>
                <a:sym typeface="Inter"/>
              </a:defRPr>
            </a:lvl5pPr>
            <a:lvl6pPr lvl="5">
              <a:spcBef>
                <a:spcPts val="0"/>
              </a:spcBef>
              <a:spcAft>
                <a:spcPts val="0"/>
              </a:spcAft>
              <a:buClr>
                <a:schemeClr val="dk1"/>
              </a:buClr>
              <a:buSzPts val="3000"/>
              <a:buFont typeface="Inter"/>
              <a:buNone/>
              <a:defRPr sz="3000">
                <a:solidFill>
                  <a:schemeClr val="dk1"/>
                </a:solidFill>
                <a:latin typeface="Inter"/>
                <a:ea typeface="Inter"/>
                <a:cs typeface="Inter"/>
                <a:sym typeface="Inter"/>
              </a:defRPr>
            </a:lvl6pPr>
            <a:lvl7pPr lvl="6">
              <a:spcBef>
                <a:spcPts val="0"/>
              </a:spcBef>
              <a:spcAft>
                <a:spcPts val="0"/>
              </a:spcAft>
              <a:buClr>
                <a:schemeClr val="dk1"/>
              </a:buClr>
              <a:buSzPts val="3000"/>
              <a:buFont typeface="Inter"/>
              <a:buNone/>
              <a:defRPr sz="3000">
                <a:solidFill>
                  <a:schemeClr val="dk1"/>
                </a:solidFill>
                <a:latin typeface="Inter"/>
                <a:ea typeface="Inter"/>
                <a:cs typeface="Inter"/>
                <a:sym typeface="Inter"/>
              </a:defRPr>
            </a:lvl7pPr>
            <a:lvl8pPr lvl="7">
              <a:spcBef>
                <a:spcPts val="0"/>
              </a:spcBef>
              <a:spcAft>
                <a:spcPts val="0"/>
              </a:spcAft>
              <a:buClr>
                <a:schemeClr val="dk1"/>
              </a:buClr>
              <a:buSzPts val="3000"/>
              <a:buFont typeface="Inter"/>
              <a:buNone/>
              <a:defRPr sz="3000">
                <a:solidFill>
                  <a:schemeClr val="dk1"/>
                </a:solidFill>
                <a:latin typeface="Inter"/>
                <a:ea typeface="Inter"/>
                <a:cs typeface="Inter"/>
                <a:sym typeface="Inter"/>
              </a:defRPr>
            </a:lvl8pPr>
            <a:lvl9pPr lvl="8">
              <a:spcBef>
                <a:spcPts val="0"/>
              </a:spcBef>
              <a:spcAft>
                <a:spcPts val="0"/>
              </a:spcAft>
              <a:buClr>
                <a:schemeClr val="dk1"/>
              </a:buClr>
              <a:buSzPts val="3000"/>
              <a:buFont typeface="Inter"/>
              <a:buNone/>
              <a:defRPr sz="3000">
                <a:solidFill>
                  <a:schemeClr val="dk1"/>
                </a:solidFill>
                <a:latin typeface="Inter"/>
                <a:ea typeface="Inter"/>
                <a:cs typeface="Inter"/>
                <a:sym typeface="Inter"/>
              </a:defRPr>
            </a:lvl9pPr>
          </a:lstStyle>
          <a:p/>
        </p:txBody>
      </p:sp>
      <p:sp>
        <p:nvSpPr>
          <p:cNvPr id="7" name="Google Shape;7;p1"/>
          <p:cNvSpPr txBox="1"/>
          <p:nvPr>
            <p:ph idx="1" type="body"/>
          </p:nvPr>
        </p:nvSpPr>
        <p:spPr>
          <a:xfrm>
            <a:off x="457200" y="1646900"/>
            <a:ext cx="8229600" cy="33156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1pPr>
            <a:lvl2pPr indent="-304800" lvl="1" marL="914400">
              <a:lnSpc>
                <a:spcPct val="115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2pPr>
            <a:lvl3pPr indent="-304800" lvl="2" marL="1371600">
              <a:lnSpc>
                <a:spcPct val="115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3pPr>
            <a:lvl4pPr indent="-304800" lvl="3" marL="1828800">
              <a:lnSpc>
                <a:spcPct val="115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4pPr>
            <a:lvl5pPr indent="-304800" lvl="4" marL="2286000">
              <a:lnSpc>
                <a:spcPct val="115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5pPr>
            <a:lvl6pPr indent="-304800" lvl="5" marL="2743200">
              <a:lnSpc>
                <a:spcPct val="115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6pPr>
            <a:lvl7pPr indent="-304800" lvl="6" marL="3200400">
              <a:lnSpc>
                <a:spcPct val="115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7pPr>
            <a:lvl8pPr indent="-304800" lvl="7" marL="3657600">
              <a:lnSpc>
                <a:spcPct val="115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8pPr>
            <a:lvl9pPr indent="-304800" lvl="8" marL="4114800">
              <a:lnSpc>
                <a:spcPct val="115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 id="2147483730" r:id="rId83"/>
    <p:sldLayoutId id="2147483731" r:id="rId84"/>
    <p:sldLayoutId id="2147483732" r:id="rId85"/>
    <p:sldLayoutId id="2147483733" r:id="rId86"/>
    <p:sldLayoutId id="2147483734" r:id="rId87"/>
    <p:sldLayoutId id="2147483735" r:id="rId88"/>
    <p:sldLayoutId id="2147483736" r:id="rId89"/>
    <p:sldLayoutId id="2147483737" r:id="rId90"/>
    <p:sldLayoutId id="2147483738" r:id="rId91"/>
    <p:sldLayoutId id="2147483739" r:id="rId92"/>
    <p:sldLayoutId id="2147483740" r:id="rId93"/>
    <p:sldLayoutId id="2147483741" r:id="rId94"/>
    <p:sldLayoutId id="2147483742" r:id="rId95"/>
    <p:sldLayoutId id="2147483743" r:id="rId96"/>
    <p:sldLayoutId id="2147483744" r:id="rId97"/>
    <p:sldLayoutId id="2147483745" r:id="rId98"/>
    <p:sldLayoutId id="2147483746" r:id="rId99"/>
    <p:sldLayoutId id="2147483747" r:id="rId100"/>
    <p:sldLayoutId id="2147483748" r:id="rId101"/>
    <p:sldLayoutId id="2147483749" r:id="rId102"/>
    <p:sldLayoutId id="2147483750" r:id="rId103"/>
    <p:sldLayoutId id="2147483751" r:id="rId104"/>
    <p:sldLayoutId id="2147483752" r:id="rId105"/>
    <p:sldLayoutId id="2147483753" r:id="rId106"/>
    <p:sldLayoutId id="2147483754" r:id="rId107"/>
    <p:sldLayoutId id="2147483755" r:id="rId108"/>
    <p:sldLayoutId id="2147483756" r:id="rId109"/>
    <p:sldLayoutId id="2147483757" r:id="rId110"/>
    <p:sldLayoutId id="2147483758" r:id="rId111"/>
    <p:sldLayoutId id="2147483759" r:id="rId112"/>
    <p:sldLayoutId id="2147483760" r:id="rId113"/>
    <p:sldLayoutId id="2147483761" r:id="rId114"/>
    <p:sldLayoutId id="2147483762" r:id="rId115"/>
    <p:sldLayoutId id="2147483763" r:id="rId116"/>
    <p:sldLayoutId id="2147483764" r:id="rId117"/>
    <p:sldLayoutId id="2147483765" r:id="rId118"/>
    <p:sldLayoutId id="2147483766" r:id="rId119"/>
    <p:sldLayoutId id="2147483767" r:id="rId120"/>
    <p:sldLayoutId id="2147483768" r:id="rId121"/>
    <p:sldLayoutId id="2147483769" r:id="rId122"/>
    <p:sldLayoutId id="2147483770" r:id="rId123"/>
    <p:sldLayoutId id="2147483771" r:id="rId124"/>
    <p:sldLayoutId id="2147483772" r:id="rId125"/>
    <p:sldLayoutId id="2147483773" r:id="rId126"/>
    <p:sldLayoutId id="2147483774" r:id="rId127"/>
    <p:sldLayoutId id="2147483775" r:id="rId128"/>
    <p:sldLayoutId id="2147483776" r:id="rId129"/>
    <p:sldLayoutId id="2147483777" r:id="rId130"/>
    <p:sldLayoutId id="2147483778" r:id="rId131"/>
    <p:sldLayoutId id="2147483779" r:id="rId132"/>
    <p:sldLayoutId id="2147483780" r:id="rId133"/>
    <p:sldLayoutId id="2147483781" r:id="rId13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
          <p15:clr>
            <a:srgbClr val="999999"/>
          </p15:clr>
        </p15:guide>
        <p15:guide id="2" pos="864">
          <p15:clr>
            <a:srgbClr val="999999"/>
          </p15:clr>
        </p15:guide>
        <p15:guide id="3" pos="1440">
          <p15:clr>
            <a:srgbClr val="999999"/>
          </p15:clr>
        </p15:guide>
        <p15:guide id="4" pos="2016">
          <p15:clr>
            <a:srgbClr val="999999"/>
          </p15:clr>
        </p15:guide>
        <p15:guide id="5" pos="2592">
          <p15:clr>
            <a:srgbClr val="999999"/>
          </p15:clr>
        </p15:guide>
        <p15:guide id="6" pos="3168">
          <p15:clr>
            <a:srgbClr val="999999"/>
          </p15:clr>
        </p15:guide>
        <p15:guide id="7" pos="3744">
          <p15:clr>
            <a:srgbClr val="999999"/>
          </p15:clr>
        </p15:guide>
        <p15:guide id="8" pos="4320">
          <p15:clr>
            <a:srgbClr val="999999"/>
          </p15:clr>
        </p15:guide>
        <p15:guide id="9" pos="4896">
          <p15:clr>
            <a:srgbClr val="999999"/>
          </p15:clr>
        </p15:guide>
        <p15:guide id="10" pos="5472">
          <p15:clr>
            <a:srgbClr val="999999"/>
          </p15:clr>
        </p15:guide>
        <p15:guide id="11" orient="horz" pos="288">
          <p15:clr>
            <a:srgbClr val="999999"/>
          </p15:clr>
        </p15:guide>
        <p15:guide id="12" orient="horz" pos="922">
          <p15:clr>
            <a:srgbClr val="999999"/>
          </p15:clr>
        </p15:guide>
        <p15:guide id="13" orient="horz" pos="1613">
          <p15:clr>
            <a:srgbClr val="999999"/>
          </p15:clr>
        </p15:guide>
        <p15:guide id="14" orient="horz" pos="2304">
          <p15:clr>
            <a:srgbClr val="999999"/>
          </p15:clr>
        </p15:guide>
        <p15:guide id="15" orient="horz" pos="2938">
          <p15:clr>
            <a:srgbClr val="999999"/>
          </p15:clr>
        </p15:guide>
        <p15:guide id="16" orient="horz" pos="605">
          <p15:clr>
            <a:srgbClr val="999999"/>
          </p15:clr>
        </p15:guide>
        <p15:guide id="17" orient="horz" pos="2621">
          <p15:clr>
            <a:srgbClr val="999999"/>
          </p15:clr>
        </p15:guide>
        <p15:guide id="18" pos="2880">
          <p15:clr>
            <a:srgbClr val="999999"/>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2"/>
        </a:solidFill>
      </p:bgPr>
    </p:bg>
    <p:spTree>
      <p:nvGrpSpPr>
        <p:cNvPr id="2365" name="Shape 2365"/>
        <p:cNvGrpSpPr/>
        <p:nvPr/>
      </p:nvGrpSpPr>
      <p:grpSpPr>
        <a:xfrm>
          <a:off x="0" y="0"/>
          <a:ext cx="0" cy="0"/>
          <a:chOff x="0" y="0"/>
          <a:chExt cx="0" cy="0"/>
        </a:xfrm>
      </p:grpSpPr>
      <p:sp>
        <p:nvSpPr>
          <p:cNvPr id="2366" name="Google Shape;2366;p136"/>
          <p:cNvSpPr txBox="1"/>
          <p:nvPr>
            <p:ph type="title"/>
          </p:nvPr>
        </p:nvSpPr>
        <p:spPr>
          <a:xfrm>
            <a:off x="457200" y="228600"/>
            <a:ext cx="8229600" cy="731400"/>
          </a:xfrm>
          <a:prstGeom prst="rect">
            <a:avLst/>
          </a:prstGeom>
          <a:noFill/>
          <a:ln>
            <a:noFill/>
          </a:ln>
        </p:spPr>
        <p:txBody>
          <a:bodyPr anchorCtr="0" anchor="ctr" bIns="0" lIns="0" spcFirstLastPara="1" rIns="0" wrap="square" tIns="0">
            <a:noAutofit/>
          </a:bodyPr>
          <a:lstStyle>
            <a:lvl1pPr lvl="0">
              <a:lnSpc>
                <a:spcPct val="85000"/>
              </a:lnSpc>
              <a:spcBef>
                <a:spcPts val="0"/>
              </a:spcBef>
              <a:spcAft>
                <a:spcPts val="0"/>
              </a:spcAft>
              <a:buClr>
                <a:schemeClr val="dk2"/>
              </a:buClr>
              <a:buSzPts val="2000"/>
              <a:buFont typeface="Inter SemiBold"/>
              <a:buNone/>
              <a:defRPr sz="2000">
                <a:solidFill>
                  <a:schemeClr val="dk2"/>
                </a:solidFill>
                <a:latin typeface="Inter SemiBold"/>
                <a:ea typeface="Inter SemiBold"/>
                <a:cs typeface="Inter SemiBold"/>
                <a:sym typeface="Inter SemiBold"/>
              </a:defRPr>
            </a:lvl1pPr>
            <a:lvl2pPr lvl="1">
              <a:lnSpc>
                <a:spcPct val="85000"/>
              </a:lnSpc>
              <a:spcBef>
                <a:spcPts val="0"/>
              </a:spcBef>
              <a:spcAft>
                <a:spcPts val="0"/>
              </a:spcAft>
              <a:buClr>
                <a:schemeClr val="accent1"/>
              </a:buClr>
              <a:buSzPts val="2800"/>
              <a:buNone/>
              <a:defRPr sz="2800">
                <a:solidFill>
                  <a:schemeClr val="accent1"/>
                </a:solidFill>
              </a:defRPr>
            </a:lvl2pPr>
            <a:lvl3pPr lvl="2">
              <a:lnSpc>
                <a:spcPct val="85000"/>
              </a:lnSpc>
              <a:spcBef>
                <a:spcPts val="0"/>
              </a:spcBef>
              <a:spcAft>
                <a:spcPts val="0"/>
              </a:spcAft>
              <a:buClr>
                <a:schemeClr val="accent1"/>
              </a:buClr>
              <a:buSzPts val="2800"/>
              <a:buNone/>
              <a:defRPr sz="2800">
                <a:solidFill>
                  <a:schemeClr val="accent1"/>
                </a:solidFill>
              </a:defRPr>
            </a:lvl3pPr>
            <a:lvl4pPr lvl="3">
              <a:lnSpc>
                <a:spcPct val="85000"/>
              </a:lnSpc>
              <a:spcBef>
                <a:spcPts val="0"/>
              </a:spcBef>
              <a:spcAft>
                <a:spcPts val="0"/>
              </a:spcAft>
              <a:buClr>
                <a:schemeClr val="accent1"/>
              </a:buClr>
              <a:buSzPts val="2800"/>
              <a:buNone/>
              <a:defRPr sz="2800">
                <a:solidFill>
                  <a:schemeClr val="accent1"/>
                </a:solidFill>
              </a:defRPr>
            </a:lvl4pPr>
            <a:lvl5pPr lvl="4">
              <a:lnSpc>
                <a:spcPct val="85000"/>
              </a:lnSpc>
              <a:spcBef>
                <a:spcPts val="0"/>
              </a:spcBef>
              <a:spcAft>
                <a:spcPts val="0"/>
              </a:spcAft>
              <a:buClr>
                <a:schemeClr val="accent1"/>
              </a:buClr>
              <a:buSzPts val="2800"/>
              <a:buNone/>
              <a:defRPr sz="2800">
                <a:solidFill>
                  <a:schemeClr val="accent1"/>
                </a:solidFill>
              </a:defRPr>
            </a:lvl5pPr>
            <a:lvl6pPr lvl="5">
              <a:lnSpc>
                <a:spcPct val="85000"/>
              </a:lnSpc>
              <a:spcBef>
                <a:spcPts val="0"/>
              </a:spcBef>
              <a:spcAft>
                <a:spcPts val="0"/>
              </a:spcAft>
              <a:buClr>
                <a:schemeClr val="accent1"/>
              </a:buClr>
              <a:buSzPts val="2800"/>
              <a:buNone/>
              <a:defRPr sz="2800">
                <a:solidFill>
                  <a:schemeClr val="accent1"/>
                </a:solidFill>
              </a:defRPr>
            </a:lvl6pPr>
            <a:lvl7pPr lvl="6">
              <a:lnSpc>
                <a:spcPct val="85000"/>
              </a:lnSpc>
              <a:spcBef>
                <a:spcPts val="0"/>
              </a:spcBef>
              <a:spcAft>
                <a:spcPts val="0"/>
              </a:spcAft>
              <a:buClr>
                <a:schemeClr val="accent1"/>
              </a:buClr>
              <a:buSzPts val="2800"/>
              <a:buNone/>
              <a:defRPr sz="2800">
                <a:solidFill>
                  <a:schemeClr val="accent1"/>
                </a:solidFill>
              </a:defRPr>
            </a:lvl7pPr>
            <a:lvl8pPr lvl="7">
              <a:lnSpc>
                <a:spcPct val="85000"/>
              </a:lnSpc>
              <a:spcBef>
                <a:spcPts val="0"/>
              </a:spcBef>
              <a:spcAft>
                <a:spcPts val="0"/>
              </a:spcAft>
              <a:buClr>
                <a:schemeClr val="accent1"/>
              </a:buClr>
              <a:buSzPts val="2800"/>
              <a:buNone/>
              <a:defRPr sz="2800">
                <a:solidFill>
                  <a:schemeClr val="accent1"/>
                </a:solidFill>
              </a:defRPr>
            </a:lvl8pPr>
            <a:lvl9pPr lvl="8">
              <a:lnSpc>
                <a:spcPct val="85000"/>
              </a:lnSpc>
              <a:spcBef>
                <a:spcPts val="0"/>
              </a:spcBef>
              <a:spcAft>
                <a:spcPts val="0"/>
              </a:spcAft>
              <a:buClr>
                <a:schemeClr val="accent1"/>
              </a:buClr>
              <a:buSzPts val="2800"/>
              <a:buNone/>
              <a:defRPr sz="2800">
                <a:solidFill>
                  <a:schemeClr val="accent1"/>
                </a:solidFill>
              </a:defRPr>
            </a:lvl9pPr>
          </a:lstStyle>
          <a:p/>
        </p:txBody>
      </p:sp>
      <p:sp>
        <p:nvSpPr>
          <p:cNvPr id="2367" name="Google Shape;2367;p136"/>
          <p:cNvSpPr txBox="1"/>
          <p:nvPr>
            <p:ph idx="1" type="body"/>
          </p:nvPr>
        </p:nvSpPr>
        <p:spPr>
          <a:xfrm>
            <a:off x="457200" y="1143000"/>
            <a:ext cx="8229600" cy="33147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400"/>
              </a:spcBef>
              <a:spcAft>
                <a:spcPts val="0"/>
              </a:spcAft>
              <a:buClr>
                <a:schemeClr val="dk1"/>
              </a:buClr>
              <a:buSzPts val="1200"/>
              <a:buFont typeface="Inter"/>
              <a:buChar char="●"/>
              <a:defRPr sz="1200">
                <a:solidFill>
                  <a:schemeClr val="dk1"/>
                </a:solidFill>
                <a:latin typeface="Inter"/>
                <a:ea typeface="Inter"/>
                <a:cs typeface="Inter"/>
                <a:sym typeface="Inter"/>
              </a:defRPr>
            </a:lvl1pPr>
            <a:lvl2pPr indent="-304800" lvl="1" marL="914400">
              <a:lnSpc>
                <a:spcPct val="115000"/>
              </a:lnSpc>
              <a:spcBef>
                <a:spcPts val="400"/>
              </a:spcBef>
              <a:spcAft>
                <a:spcPts val="0"/>
              </a:spcAft>
              <a:buClr>
                <a:schemeClr val="dk1"/>
              </a:buClr>
              <a:buSzPts val="1200"/>
              <a:buFont typeface="Inter"/>
              <a:buChar char="○"/>
              <a:defRPr sz="1200">
                <a:solidFill>
                  <a:schemeClr val="dk1"/>
                </a:solidFill>
                <a:latin typeface="Inter"/>
                <a:ea typeface="Inter"/>
                <a:cs typeface="Inter"/>
                <a:sym typeface="Inter"/>
              </a:defRPr>
            </a:lvl2pPr>
            <a:lvl3pPr indent="-304800" lvl="2" marL="1371600">
              <a:lnSpc>
                <a:spcPct val="115000"/>
              </a:lnSpc>
              <a:spcBef>
                <a:spcPts val="400"/>
              </a:spcBef>
              <a:spcAft>
                <a:spcPts val="0"/>
              </a:spcAft>
              <a:buClr>
                <a:schemeClr val="dk1"/>
              </a:buClr>
              <a:buSzPts val="1200"/>
              <a:buFont typeface="Inter"/>
              <a:buChar char="■"/>
              <a:defRPr sz="1200">
                <a:solidFill>
                  <a:schemeClr val="dk1"/>
                </a:solidFill>
                <a:latin typeface="Inter"/>
                <a:ea typeface="Inter"/>
                <a:cs typeface="Inter"/>
                <a:sym typeface="Inter"/>
              </a:defRPr>
            </a:lvl3pPr>
            <a:lvl4pPr indent="-304800" lvl="3" marL="1828800">
              <a:lnSpc>
                <a:spcPct val="115000"/>
              </a:lnSpc>
              <a:spcBef>
                <a:spcPts val="400"/>
              </a:spcBef>
              <a:spcAft>
                <a:spcPts val="0"/>
              </a:spcAft>
              <a:buClr>
                <a:schemeClr val="dk1"/>
              </a:buClr>
              <a:buSzPts val="1200"/>
              <a:buFont typeface="Inter"/>
              <a:buChar char="●"/>
              <a:defRPr sz="1200">
                <a:solidFill>
                  <a:schemeClr val="dk1"/>
                </a:solidFill>
                <a:latin typeface="Inter"/>
                <a:ea typeface="Inter"/>
                <a:cs typeface="Inter"/>
                <a:sym typeface="Inter"/>
              </a:defRPr>
            </a:lvl4pPr>
            <a:lvl5pPr indent="-304800" lvl="4" marL="2286000">
              <a:lnSpc>
                <a:spcPct val="115000"/>
              </a:lnSpc>
              <a:spcBef>
                <a:spcPts val="400"/>
              </a:spcBef>
              <a:spcAft>
                <a:spcPts val="0"/>
              </a:spcAft>
              <a:buClr>
                <a:schemeClr val="dk1"/>
              </a:buClr>
              <a:buSzPts val="1200"/>
              <a:buFont typeface="Inter"/>
              <a:buChar char="○"/>
              <a:defRPr sz="1200">
                <a:solidFill>
                  <a:schemeClr val="dk1"/>
                </a:solidFill>
                <a:latin typeface="Inter"/>
                <a:ea typeface="Inter"/>
                <a:cs typeface="Inter"/>
                <a:sym typeface="Inter"/>
              </a:defRPr>
            </a:lvl5pPr>
            <a:lvl6pPr indent="-304800" lvl="5" marL="2743200">
              <a:lnSpc>
                <a:spcPct val="115000"/>
              </a:lnSpc>
              <a:spcBef>
                <a:spcPts val="400"/>
              </a:spcBef>
              <a:spcAft>
                <a:spcPts val="0"/>
              </a:spcAft>
              <a:buClr>
                <a:schemeClr val="dk1"/>
              </a:buClr>
              <a:buSzPts val="1200"/>
              <a:buFont typeface="Inter"/>
              <a:buChar char="■"/>
              <a:defRPr sz="1200">
                <a:solidFill>
                  <a:schemeClr val="dk1"/>
                </a:solidFill>
                <a:latin typeface="Inter"/>
                <a:ea typeface="Inter"/>
                <a:cs typeface="Inter"/>
                <a:sym typeface="Inter"/>
              </a:defRPr>
            </a:lvl6pPr>
            <a:lvl7pPr indent="-304800" lvl="6" marL="3200400">
              <a:lnSpc>
                <a:spcPct val="115000"/>
              </a:lnSpc>
              <a:spcBef>
                <a:spcPts val="400"/>
              </a:spcBef>
              <a:spcAft>
                <a:spcPts val="0"/>
              </a:spcAft>
              <a:buClr>
                <a:schemeClr val="dk1"/>
              </a:buClr>
              <a:buSzPts val="1200"/>
              <a:buFont typeface="Inter"/>
              <a:buChar char="●"/>
              <a:defRPr sz="1200">
                <a:solidFill>
                  <a:schemeClr val="dk1"/>
                </a:solidFill>
                <a:latin typeface="Inter"/>
                <a:ea typeface="Inter"/>
                <a:cs typeface="Inter"/>
                <a:sym typeface="Inter"/>
              </a:defRPr>
            </a:lvl7pPr>
            <a:lvl8pPr indent="-304800" lvl="7" marL="3657600">
              <a:lnSpc>
                <a:spcPct val="115000"/>
              </a:lnSpc>
              <a:spcBef>
                <a:spcPts val="400"/>
              </a:spcBef>
              <a:spcAft>
                <a:spcPts val="0"/>
              </a:spcAft>
              <a:buClr>
                <a:schemeClr val="dk1"/>
              </a:buClr>
              <a:buSzPts val="1200"/>
              <a:buFont typeface="Inter"/>
              <a:buChar char="○"/>
              <a:defRPr sz="1200">
                <a:solidFill>
                  <a:schemeClr val="dk1"/>
                </a:solidFill>
                <a:latin typeface="Inter"/>
                <a:ea typeface="Inter"/>
                <a:cs typeface="Inter"/>
                <a:sym typeface="Inter"/>
              </a:defRPr>
            </a:lvl8pPr>
            <a:lvl9pPr indent="-304800" lvl="8" marL="4114800">
              <a:lnSpc>
                <a:spcPct val="115000"/>
              </a:lnSpc>
              <a:spcBef>
                <a:spcPts val="400"/>
              </a:spcBef>
              <a:spcAft>
                <a:spcPts val="400"/>
              </a:spcAft>
              <a:buClr>
                <a:schemeClr val="dk1"/>
              </a:buClr>
              <a:buSzPts val="1200"/>
              <a:buFont typeface="Inter"/>
              <a:buChar char="■"/>
              <a:defRPr sz="1200">
                <a:solidFill>
                  <a:schemeClr val="dk1"/>
                </a:solidFill>
                <a:latin typeface="Inter"/>
                <a:ea typeface="Inter"/>
                <a:cs typeface="Inter"/>
                <a:sym typeface="Inter"/>
              </a:defRPr>
            </a:lvl9pPr>
          </a:lstStyle>
          <a:p/>
        </p:txBody>
      </p:sp>
      <p:sp>
        <p:nvSpPr>
          <p:cNvPr id="2368" name="Google Shape;2368;p136"/>
          <p:cNvSpPr txBox="1"/>
          <p:nvPr>
            <p:ph idx="12" type="sldNum"/>
          </p:nvPr>
        </p:nvSpPr>
        <p:spPr>
          <a:xfrm>
            <a:off x="8705449" y="4748120"/>
            <a:ext cx="210000" cy="92400"/>
          </a:xfrm>
          <a:prstGeom prst="rect">
            <a:avLst/>
          </a:prstGeom>
          <a:noFill/>
          <a:ln>
            <a:noFill/>
          </a:ln>
        </p:spPr>
        <p:txBody>
          <a:bodyPr anchorCtr="0" anchor="ctr" bIns="0" lIns="0" spcFirstLastPara="1" rIns="0" wrap="square" tIns="0">
            <a:spAutoFit/>
          </a:bodyPr>
          <a:lstStyle>
            <a:lvl1pPr lvl="0" algn="r">
              <a:buNone/>
              <a:defRPr sz="600">
                <a:solidFill>
                  <a:schemeClr val="dk1"/>
                </a:solidFill>
              </a:defRPr>
            </a:lvl1pPr>
            <a:lvl2pPr lvl="1" algn="r">
              <a:buNone/>
              <a:defRPr sz="600">
                <a:solidFill>
                  <a:schemeClr val="dk1"/>
                </a:solidFill>
              </a:defRPr>
            </a:lvl2pPr>
            <a:lvl3pPr lvl="2" algn="r">
              <a:buNone/>
              <a:defRPr sz="600">
                <a:solidFill>
                  <a:schemeClr val="dk1"/>
                </a:solidFill>
              </a:defRPr>
            </a:lvl3pPr>
            <a:lvl4pPr lvl="3" algn="r">
              <a:buNone/>
              <a:defRPr sz="600">
                <a:solidFill>
                  <a:schemeClr val="dk1"/>
                </a:solidFill>
              </a:defRPr>
            </a:lvl4pPr>
            <a:lvl5pPr lvl="4" algn="r">
              <a:buNone/>
              <a:defRPr sz="600">
                <a:solidFill>
                  <a:schemeClr val="dk1"/>
                </a:solidFill>
              </a:defRPr>
            </a:lvl5pPr>
            <a:lvl6pPr lvl="5" algn="r">
              <a:buNone/>
              <a:defRPr sz="600">
                <a:solidFill>
                  <a:schemeClr val="dk1"/>
                </a:solidFill>
              </a:defRPr>
            </a:lvl6pPr>
            <a:lvl7pPr lvl="6" algn="r">
              <a:buNone/>
              <a:defRPr sz="600">
                <a:solidFill>
                  <a:schemeClr val="dk1"/>
                </a:solidFill>
              </a:defRPr>
            </a:lvl7pPr>
            <a:lvl8pPr lvl="7" algn="r">
              <a:buNone/>
              <a:defRPr sz="600">
                <a:solidFill>
                  <a:schemeClr val="dk1"/>
                </a:solidFill>
              </a:defRPr>
            </a:lvl8pPr>
            <a:lvl9pPr lvl="8" algn="r">
              <a:buNone/>
              <a:defRPr sz="6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 id="2147483801" r:id="rId20"/>
    <p:sldLayoutId id="2147483802" r:id="rId21"/>
    <p:sldLayoutId id="2147483803" r:id="rId22"/>
    <p:sldLayoutId id="2147483804" r:id="rId23"/>
    <p:sldLayoutId id="2147483805" r:id="rId24"/>
    <p:sldLayoutId id="2147483806" r:id="rId25"/>
    <p:sldLayoutId id="2147483807" r:id="rId26"/>
    <p:sldLayoutId id="2147483808" r:id="rId27"/>
    <p:sldLayoutId id="2147483809" r:id="rId28"/>
    <p:sldLayoutId id="2147483810" r:id="rId29"/>
    <p:sldLayoutId id="2147483811" r:id="rId30"/>
    <p:sldLayoutId id="2147483812" r:id="rId31"/>
    <p:sldLayoutId id="2147483813" r:id="rId32"/>
    <p:sldLayoutId id="2147483814" r:id="rId33"/>
    <p:sldLayoutId id="2147483815" r:id="rId34"/>
    <p:sldLayoutId id="2147483816" r:id="rId35"/>
    <p:sldLayoutId id="2147483817" r:id="rId36"/>
    <p:sldLayoutId id="2147483818" r:id="rId37"/>
    <p:sldLayoutId id="2147483819" r:id="rId38"/>
    <p:sldLayoutId id="2147483820" r:id="rId39"/>
    <p:sldLayoutId id="2147483821" r:id="rId40"/>
    <p:sldLayoutId id="2147483822" r:id="rId41"/>
    <p:sldLayoutId id="2147483823" r:id="rId42"/>
    <p:sldLayoutId id="2147483824" r:id="rId43"/>
    <p:sldLayoutId id="2147483825" r:id="rId44"/>
    <p:sldLayoutId id="2147483826" r:id="rId45"/>
    <p:sldLayoutId id="2147483827" r:id="rId46"/>
    <p:sldLayoutId id="2147483828" r:id="rId47"/>
    <p:sldLayoutId id="2147483829" r:id="rId48"/>
    <p:sldLayoutId id="2147483830" r:id="rId49"/>
    <p:sldLayoutId id="2147483831" r:id="rId50"/>
    <p:sldLayoutId id="2147483832" r:id="rId51"/>
    <p:sldLayoutId id="2147483833" r:id="rId52"/>
    <p:sldLayoutId id="2147483834" r:id="rId53"/>
    <p:sldLayoutId id="2147483835" r:id="rId54"/>
    <p:sldLayoutId id="2147483836" r:id="rId55"/>
    <p:sldLayoutId id="2147483837" r:id="rId56"/>
    <p:sldLayoutId id="2147483838" r:id="rId57"/>
    <p:sldLayoutId id="2147483839" r:id="rId58"/>
    <p:sldLayoutId id="2147483840" r:id="rId59"/>
    <p:sldLayoutId id="2147483841" r:id="rId6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
          <p15:clr>
            <a:srgbClr val="E46962"/>
          </p15:clr>
        </p15:guide>
        <p15:guide id="2" orient="horz" pos="144">
          <p15:clr>
            <a:srgbClr val="E46962"/>
          </p15:clr>
        </p15:guide>
        <p15:guide id="3" orient="horz" pos="3096">
          <p15:clr>
            <a:srgbClr val="E46962"/>
          </p15:clr>
        </p15:guide>
        <p15:guide id="4" pos="5472">
          <p15:clr>
            <a:srgbClr val="E46962"/>
          </p15:clr>
        </p15:guide>
        <p15:guide id="5" pos="2880">
          <p15:clr>
            <a:srgbClr val="E46962"/>
          </p15:clr>
        </p15:guide>
        <p15:guide id="6" pos="2736">
          <p15:clr>
            <a:srgbClr val="E46962"/>
          </p15:clr>
        </p15:guide>
        <p15:guide id="7" pos="2592">
          <p15:clr>
            <a:srgbClr val="E46962"/>
          </p15:clr>
        </p15:guide>
        <p15:guide id="8" pos="3024">
          <p15:clr>
            <a:srgbClr val="E46962"/>
          </p15:clr>
        </p15:guide>
        <p15:guide id="9" pos="3168">
          <p15:clr>
            <a:srgbClr val="E46962"/>
          </p15:clr>
        </p15:guide>
        <p15:guide id="10" pos="1512">
          <p15:clr>
            <a:srgbClr val="E46962"/>
          </p15:clr>
        </p15:guide>
        <p15:guide id="11" pos="1584">
          <p15:clr>
            <a:srgbClr val="E46962"/>
          </p15:clr>
        </p15:guide>
        <p15:guide id="12" pos="4248">
          <p15:clr>
            <a:srgbClr val="E46962"/>
          </p15:clr>
        </p15:guide>
        <p15:guide id="13" pos="4320">
          <p15:clr>
            <a:srgbClr val="E46962"/>
          </p15:clr>
        </p15:guide>
        <p15:guide id="14" orient="horz" pos="432">
          <p15:clr>
            <a:srgbClr val="E46962"/>
          </p15:clr>
        </p15:guide>
        <p15:guide id="15" orient="horz" pos="720">
          <p15:clr>
            <a:srgbClr val="E46962"/>
          </p15:clr>
        </p15:guide>
        <p15:guide id="16" orient="horz" pos="2808">
          <p15:clr>
            <a:srgbClr val="E46962"/>
          </p15:clr>
        </p15:guide>
        <p15:guide id="17" orient="horz" pos="2520">
          <p15:clr>
            <a:srgbClr val="E46962"/>
          </p15:clr>
        </p15:guide>
        <p15:guide id="18" orient="horz" pos="1620">
          <p15:clr>
            <a:srgbClr val="E46962"/>
          </p15:clr>
        </p15:guide>
        <p15:guide id="19" pos="1440">
          <p15:clr>
            <a:srgbClr val="E46962"/>
          </p15:clr>
        </p15:guide>
        <p15:guide id="20" pos="4176">
          <p15:clr>
            <a:srgbClr val="E46962"/>
          </p15:clr>
        </p15:guide>
        <p15:guide id="21" pos="2052">
          <p15:clr>
            <a:srgbClr val="E46962"/>
          </p15:clr>
        </p15:guide>
        <p15:guide id="22" pos="3672">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20.png"/><Relationship Id="rId5"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10.xml"/><Relationship Id="rId3"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54.png"/><Relationship Id="rId5" Type="http://schemas.openxmlformats.org/officeDocument/2006/relationships/image" Target="../media/image36.png"/><Relationship Id="rId6" Type="http://schemas.openxmlformats.org/officeDocument/2006/relationships/image" Target="../media/image31.png"/><Relationship Id="rId7" Type="http://schemas.openxmlformats.org/officeDocument/2006/relationships/image" Target="../media/image34.png"/><Relationship Id="rId8"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11.xml"/><Relationship Id="rId3" Type="http://schemas.openxmlformats.org/officeDocument/2006/relationships/image" Target="../media/image33.png"/><Relationship Id="rId4" Type="http://schemas.openxmlformats.org/officeDocument/2006/relationships/image" Target="../media/image42.png"/><Relationship Id="rId5" Type="http://schemas.openxmlformats.org/officeDocument/2006/relationships/image" Target="../media/image37.png"/><Relationship Id="rId6" Type="http://schemas.openxmlformats.org/officeDocument/2006/relationships/image" Target="../media/image54.png"/><Relationship Id="rId7" Type="http://schemas.openxmlformats.org/officeDocument/2006/relationships/image" Target="../media/image38.png"/><Relationship Id="rId8" Type="http://schemas.openxmlformats.org/officeDocument/2006/relationships/image" Target="../media/image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12.xml"/><Relationship Id="rId3" Type="http://schemas.openxmlformats.org/officeDocument/2006/relationships/image" Target="../media/image62.png"/><Relationship Id="rId4" Type="http://schemas.openxmlformats.org/officeDocument/2006/relationships/image" Target="../media/image15.png"/><Relationship Id="rId5" Type="http://schemas.openxmlformats.org/officeDocument/2006/relationships/image" Target="../media/image54.png"/><Relationship Id="rId6" Type="http://schemas.openxmlformats.org/officeDocument/2006/relationships/image" Target="../media/image40.png"/><Relationship Id="rId7"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13.xml"/><Relationship Id="rId3" Type="http://schemas.openxmlformats.org/officeDocument/2006/relationships/image" Target="../media/image62.png"/><Relationship Id="rId4" Type="http://schemas.openxmlformats.org/officeDocument/2006/relationships/image" Target="../media/image54.png"/><Relationship Id="rId5" Type="http://schemas.openxmlformats.org/officeDocument/2006/relationships/image" Target="../media/image49.png"/><Relationship Id="rId6"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14.xml"/><Relationship Id="rId3" Type="http://schemas.openxmlformats.org/officeDocument/2006/relationships/image" Target="../media/image45.png"/><Relationship Id="rId4" Type="http://schemas.openxmlformats.org/officeDocument/2006/relationships/image" Target="../media/image52.png"/><Relationship Id="rId5" Type="http://schemas.openxmlformats.org/officeDocument/2006/relationships/image" Target="../media/image48.png"/><Relationship Id="rId6" Type="http://schemas.openxmlformats.org/officeDocument/2006/relationships/image" Target="../media/image47.png"/><Relationship Id="rId7" Type="http://schemas.openxmlformats.org/officeDocument/2006/relationships/image" Target="../media/image50.png"/><Relationship Id="rId8" Type="http://schemas.openxmlformats.org/officeDocument/2006/relationships/image" Target="../media/image5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15.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8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84.png"/><Relationship Id="rId5" Type="http://schemas.openxmlformats.org/officeDocument/2006/relationships/image" Target="../media/image48.png"/><Relationship Id="rId6" Type="http://schemas.openxmlformats.org/officeDocument/2006/relationships/image" Target="../media/image63.png"/><Relationship Id="rId7" Type="http://schemas.openxmlformats.org/officeDocument/2006/relationships/image" Target="../media/image67.png"/><Relationship Id="rId8" Type="http://schemas.openxmlformats.org/officeDocument/2006/relationships/image" Target="../media/image5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17.xml"/><Relationship Id="rId3" Type="http://schemas.openxmlformats.org/officeDocument/2006/relationships/image" Target="../media/image56.png"/><Relationship Id="rId4" Type="http://schemas.openxmlformats.org/officeDocument/2006/relationships/image" Target="../media/image68.png"/><Relationship Id="rId5" Type="http://schemas.openxmlformats.org/officeDocument/2006/relationships/image" Target="../media/image5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18.xml"/><Relationship Id="rId3" Type="http://schemas.openxmlformats.org/officeDocument/2006/relationships/image" Target="../media/image8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19.xml"/><Relationship Id="rId3" Type="http://schemas.openxmlformats.org/officeDocument/2006/relationships/image" Target="../media/image43.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2.xml"/><Relationship Id="rId3" Type="http://schemas.openxmlformats.org/officeDocument/2006/relationships/image" Target="../media/image22.png"/></Relationships>
</file>

<file path=ppt/slides/_rels/slide20.xml.rels><?xml version="1.0" encoding="UTF-8" standalone="yes"?><Relationships xmlns="http://schemas.openxmlformats.org/package/2006/relationships"><Relationship Id="rId11" Type="http://schemas.openxmlformats.org/officeDocument/2006/relationships/image" Target="../media/image72.png"/><Relationship Id="rId10" Type="http://schemas.openxmlformats.org/officeDocument/2006/relationships/image" Target="../media/image73.png"/><Relationship Id="rId13" Type="http://schemas.openxmlformats.org/officeDocument/2006/relationships/image" Target="../media/image71.png"/><Relationship Id="rId12" Type="http://schemas.openxmlformats.org/officeDocument/2006/relationships/image" Target="../media/image65.png"/><Relationship Id="rId15" Type="http://schemas.openxmlformats.org/officeDocument/2006/relationships/image" Target="../media/image75.png"/><Relationship Id="rId14" Type="http://schemas.openxmlformats.org/officeDocument/2006/relationships/image" Target="../media/image70.png"/><Relationship Id="rId17" Type="http://schemas.openxmlformats.org/officeDocument/2006/relationships/image" Target="../media/image79.png"/><Relationship Id="rId16" Type="http://schemas.openxmlformats.org/officeDocument/2006/relationships/image" Target="../media/image66.png"/><Relationship Id="rId18" Type="http://schemas.openxmlformats.org/officeDocument/2006/relationships/image" Target="../media/image77.png"/><Relationship Id="rId1" Type="http://schemas.openxmlformats.org/officeDocument/2006/relationships/slideLayout" Target="../slideLayouts/slideLayout100.xml"/><Relationship Id="rId2" Type="http://schemas.openxmlformats.org/officeDocument/2006/relationships/notesSlide" Target="../notesSlides/notesSlide20.xml"/><Relationship Id="rId3" Type="http://schemas.openxmlformats.org/officeDocument/2006/relationships/image" Target="../media/image57.png"/><Relationship Id="rId4" Type="http://schemas.openxmlformats.org/officeDocument/2006/relationships/image" Target="../media/image61.png"/><Relationship Id="rId9" Type="http://schemas.openxmlformats.org/officeDocument/2006/relationships/image" Target="../media/image69.png"/><Relationship Id="rId5" Type="http://schemas.openxmlformats.org/officeDocument/2006/relationships/image" Target="../media/image58.png"/><Relationship Id="rId6" Type="http://schemas.openxmlformats.org/officeDocument/2006/relationships/image" Target="../media/image60.png"/><Relationship Id="rId7" Type="http://schemas.openxmlformats.org/officeDocument/2006/relationships/image" Target="../media/image59.png"/><Relationship Id="rId8" Type="http://schemas.openxmlformats.org/officeDocument/2006/relationships/image" Target="../media/image7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21.xml"/><Relationship Id="rId3" Type="http://schemas.openxmlformats.org/officeDocument/2006/relationships/image" Target="../media/image85.png"/><Relationship Id="rId4" Type="http://schemas.openxmlformats.org/officeDocument/2006/relationships/image" Target="../media/image80.png"/><Relationship Id="rId5" Type="http://schemas.openxmlformats.org/officeDocument/2006/relationships/image" Target="../media/image15.png"/><Relationship Id="rId6" Type="http://schemas.openxmlformats.org/officeDocument/2006/relationships/image" Target="../media/image7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0.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14.png"/><Relationship Id="rId5" Type="http://schemas.openxmlformats.org/officeDocument/2006/relationships/image" Target="../media/image44.png"/><Relationship Id="rId6" Type="http://schemas.openxmlformats.org/officeDocument/2006/relationships/image" Target="../media/image29.png"/></Relationships>
</file>

<file path=ppt/slides/_rels/slide4.xml.rels><?xml version="1.0" encoding="UTF-8" standalone="yes"?><Relationships xmlns="http://schemas.openxmlformats.org/package/2006/relationships"><Relationship Id="rId11" Type="http://schemas.openxmlformats.org/officeDocument/2006/relationships/image" Target="../media/image19.png"/><Relationship Id="rId10" Type="http://schemas.openxmlformats.org/officeDocument/2006/relationships/image" Target="../media/image82.png"/><Relationship Id="rId1" Type="http://schemas.openxmlformats.org/officeDocument/2006/relationships/slideLayout" Target="../slideLayouts/slideLayout106.xml"/><Relationship Id="rId2" Type="http://schemas.openxmlformats.org/officeDocument/2006/relationships/notesSlide" Target="../notesSlides/notesSlide4.xml"/><Relationship Id="rId3"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7.png"/><Relationship Id="rId5" Type="http://schemas.openxmlformats.org/officeDocument/2006/relationships/image" Target="../media/image30.png"/><Relationship Id="rId6" Type="http://schemas.openxmlformats.org/officeDocument/2006/relationships/image" Target="../media/image28.png"/><Relationship Id="rId7" Type="http://schemas.openxmlformats.org/officeDocument/2006/relationships/image" Target="../media/image21.png"/><Relationship Id="rId8"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7.xml"/><Relationship Id="rId3" Type="http://schemas.openxmlformats.org/officeDocument/2006/relationships/image" Target="../media/image54.png"/><Relationship Id="rId4" Type="http://schemas.openxmlformats.org/officeDocument/2006/relationships/image" Target="../media/image51.png"/><Relationship Id="rId5" Type="http://schemas.openxmlformats.org/officeDocument/2006/relationships/image" Target="../media/image5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8.xml"/><Relationship Id="rId3" Type="http://schemas.openxmlformats.org/officeDocument/2006/relationships/image" Target="../media/image39.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9.xml"/><Relationship Id="rId3" Type="http://schemas.openxmlformats.org/officeDocument/2006/relationships/image" Target="../media/image39.png"/><Relationship Id="rId4" Type="http://schemas.openxmlformats.org/officeDocument/2006/relationships/image" Target="../media/image26.png"/><Relationship Id="rId9" Type="http://schemas.openxmlformats.org/officeDocument/2006/relationships/image" Target="../media/image19.png"/><Relationship Id="rId5" Type="http://schemas.openxmlformats.org/officeDocument/2006/relationships/image" Target="../media/image23.png"/><Relationship Id="rId6" Type="http://schemas.openxmlformats.org/officeDocument/2006/relationships/image" Target="../media/image18.png"/><Relationship Id="rId7" Type="http://schemas.openxmlformats.org/officeDocument/2006/relationships/image" Target="../media/image21.png"/><Relationship Id="rId8"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B375F4"/>
            </a:gs>
            <a:gs pos="100000">
              <a:srgbClr val="050C3A"/>
            </a:gs>
          </a:gsLst>
          <a:lin ang="50" scaled="0"/>
        </a:gradFill>
      </p:bgPr>
    </p:bg>
    <p:spTree>
      <p:nvGrpSpPr>
        <p:cNvPr id="3318" name="Shape 3318"/>
        <p:cNvGrpSpPr/>
        <p:nvPr/>
      </p:nvGrpSpPr>
      <p:grpSpPr>
        <a:xfrm>
          <a:off x="0" y="0"/>
          <a:ext cx="0" cy="0"/>
          <a:chOff x="0" y="0"/>
          <a:chExt cx="0" cy="0"/>
        </a:xfrm>
      </p:grpSpPr>
      <p:pic>
        <p:nvPicPr>
          <p:cNvPr id="3319" name="Google Shape;3319;p197"/>
          <p:cNvPicPr preferRelativeResize="0"/>
          <p:nvPr>
            <p:ph idx="2" type="pic"/>
          </p:nvPr>
        </p:nvPicPr>
        <p:blipFill rotWithShape="1">
          <a:blip r:embed="rId3">
            <a:alphaModFix/>
          </a:blip>
          <a:srcRect b="0" l="9599" r="9599" t="0"/>
          <a:stretch/>
        </p:blipFill>
        <p:spPr>
          <a:xfrm>
            <a:off x="3147300" y="3822775"/>
            <a:ext cx="795000" cy="795000"/>
          </a:xfrm>
          <a:prstGeom prst="ellipse">
            <a:avLst/>
          </a:prstGeom>
          <a:noFill/>
          <a:ln>
            <a:noFill/>
          </a:ln>
        </p:spPr>
      </p:pic>
      <p:pic>
        <p:nvPicPr>
          <p:cNvPr id="3320" name="Google Shape;3320;p197"/>
          <p:cNvPicPr preferRelativeResize="0"/>
          <p:nvPr/>
        </p:nvPicPr>
        <p:blipFill>
          <a:blip r:embed="rId4">
            <a:alphaModFix/>
          </a:blip>
          <a:stretch>
            <a:fillRect/>
          </a:stretch>
        </p:blipFill>
        <p:spPr>
          <a:xfrm>
            <a:off x="514775" y="3812425"/>
            <a:ext cx="815700" cy="815700"/>
          </a:xfrm>
          <a:prstGeom prst="ellipse">
            <a:avLst/>
          </a:prstGeom>
          <a:noFill/>
          <a:ln>
            <a:noFill/>
          </a:ln>
        </p:spPr>
      </p:pic>
      <p:grpSp>
        <p:nvGrpSpPr>
          <p:cNvPr id="3321" name="Google Shape;3321;p197"/>
          <p:cNvGrpSpPr/>
          <p:nvPr/>
        </p:nvGrpSpPr>
        <p:grpSpPr>
          <a:xfrm>
            <a:off x="6087971" y="296492"/>
            <a:ext cx="1186326" cy="270060"/>
            <a:chOff x="1138300" y="2252975"/>
            <a:chExt cx="5334200" cy="1214300"/>
          </a:xfrm>
        </p:grpSpPr>
        <p:sp>
          <p:nvSpPr>
            <p:cNvPr id="3322" name="Google Shape;3322;p197"/>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FFFFFF"/>
            </a:solidFill>
            <a:ln>
              <a:noFill/>
            </a:ln>
          </p:spPr>
          <p:txBody>
            <a:bodyPr anchorCtr="0" anchor="ctr" bIns="139975" lIns="139975" spcFirstLastPara="1" rIns="139975" wrap="square" tIns="139975">
              <a:noAutofit/>
            </a:bodyPr>
            <a:lstStyle/>
            <a:p>
              <a:pPr indent="0" lvl="0" marL="0" rtl="0" algn="l">
                <a:spcBef>
                  <a:spcPts val="0"/>
                </a:spcBef>
                <a:spcAft>
                  <a:spcPts val="0"/>
                </a:spcAft>
                <a:buNone/>
              </a:pPr>
              <a:r>
                <a:t/>
              </a:r>
              <a:endParaRPr sz="2143">
                <a:solidFill>
                  <a:srgbClr val="FFFFFF"/>
                </a:solidFill>
              </a:endParaRPr>
            </a:p>
          </p:txBody>
        </p:sp>
        <p:sp>
          <p:nvSpPr>
            <p:cNvPr id="3323" name="Google Shape;3323;p197"/>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FFFFFF"/>
            </a:solidFill>
            <a:ln>
              <a:noFill/>
            </a:ln>
          </p:spPr>
          <p:txBody>
            <a:bodyPr anchorCtr="0" anchor="ctr" bIns="139975" lIns="139975" spcFirstLastPara="1" rIns="139975" wrap="square" tIns="139975">
              <a:noAutofit/>
            </a:bodyPr>
            <a:lstStyle/>
            <a:p>
              <a:pPr indent="0" lvl="0" marL="0" rtl="0" algn="l">
                <a:spcBef>
                  <a:spcPts val="0"/>
                </a:spcBef>
                <a:spcAft>
                  <a:spcPts val="0"/>
                </a:spcAft>
                <a:buNone/>
              </a:pPr>
              <a:r>
                <a:t/>
              </a:r>
              <a:endParaRPr sz="2143">
                <a:solidFill>
                  <a:srgbClr val="FFFFFF"/>
                </a:solidFill>
              </a:endParaRPr>
            </a:p>
          </p:txBody>
        </p:sp>
        <p:sp>
          <p:nvSpPr>
            <p:cNvPr id="3324" name="Google Shape;3324;p197"/>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FFFFFF"/>
            </a:solidFill>
            <a:ln>
              <a:noFill/>
            </a:ln>
          </p:spPr>
          <p:txBody>
            <a:bodyPr anchorCtr="0" anchor="ctr" bIns="139975" lIns="139975" spcFirstLastPara="1" rIns="139975" wrap="square" tIns="139975">
              <a:noAutofit/>
            </a:bodyPr>
            <a:lstStyle/>
            <a:p>
              <a:pPr indent="0" lvl="0" marL="0" rtl="0" algn="l">
                <a:spcBef>
                  <a:spcPts val="0"/>
                </a:spcBef>
                <a:spcAft>
                  <a:spcPts val="0"/>
                </a:spcAft>
                <a:buNone/>
              </a:pPr>
              <a:r>
                <a:t/>
              </a:r>
              <a:endParaRPr sz="2143">
                <a:solidFill>
                  <a:srgbClr val="FFFFFF"/>
                </a:solidFill>
              </a:endParaRPr>
            </a:p>
          </p:txBody>
        </p:sp>
        <p:sp>
          <p:nvSpPr>
            <p:cNvPr id="3325" name="Google Shape;3325;p197"/>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FFFFFF"/>
            </a:solidFill>
            <a:ln>
              <a:noFill/>
            </a:ln>
          </p:spPr>
          <p:txBody>
            <a:bodyPr anchorCtr="0" anchor="ctr" bIns="139975" lIns="139975" spcFirstLastPara="1" rIns="139975" wrap="square" tIns="139975">
              <a:noAutofit/>
            </a:bodyPr>
            <a:lstStyle/>
            <a:p>
              <a:pPr indent="0" lvl="0" marL="0" rtl="0" algn="l">
                <a:spcBef>
                  <a:spcPts val="0"/>
                </a:spcBef>
                <a:spcAft>
                  <a:spcPts val="0"/>
                </a:spcAft>
                <a:buNone/>
              </a:pPr>
              <a:r>
                <a:t/>
              </a:r>
              <a:endParaRPr sz="2143">
                <a:solidFill>
                  <a:srgbClr val="FFFFFF"/>
                </a:solidFill>
              </a:endParaRPr>
            </a:p>
          </p:txBody>
        </p:sp>
        <p:sp>
          <p:nvSpPr>
            <p:cNvPr id="3326" name="Google Shape;3326;p197"/>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FFFFFF"/>
            </a:solidFill>
            <a:ln>
              <a:noFill/>
            </a:ln>
          </p:spPr>
          <p:txBody>
            <a:bodyPr anchorCtr="0" anchor="ctr" bIns="139975" lIns="139975" spcFirstLastPara="1" rIns="139975" wrap="square" tIns="139975">
              <a:noAutofit/>
            </a:bodyPr>
            <a:lstStyle/>
            <a:p>
              <a:pPr indent="0" lvl="0" marL="0" rtl="0" algn="l">
                <a:spcBef>
                  <a:spcPts val="0"/>
                </a:spcBef>
                <a:spcAft>
                  <a:spcPts val="0"/>
                </a:spcAft>
                <a:buNone/>
              </a:pPr>
              <a:r>
                <a:t/>
              </a:r>
              <a:endParaRPr sz="2143">
                <a:solidFill>
                  <a:srgbClr val="FFFFFF"/>
                </a:solidFill>
              </a:endParaRPr>
            </a:p>
          </p:txBody>
        </p:sp>
        <p:sp>
          <p:nvSpPr>
            <p:cNvPr id="3327" name="Google Shape;3327;p197"/>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FFFFFF"/>
            </a:solidFill>
            <a:ln>
              <a:noFill/>
            </a:ln>
          </p:spPr>
          <p:txBody>
            <a:bodyPr anchorCtr="0" anchor="ctr" bIns="139975" lIns="139975" spcFirstLastPara="1" rIns="139975" wrap="square" tIns="139975">
              <a:noAutofit/>
            </a:bodyPr>
            <a:lstStyle/>
            <a:p>
              <a:pPr indent="0" lvl="0" marL="0" rtl="0" algn="l">
                <a:spcBef>
                  <a:spcPts val="0"/>
                </a:spcBef>
                <a:spcAft>
                  <a:spcPts val="0"/>
                </a:spcAft>
                <a:buNone/>
              </a:pPr>
              <a:r>
                <a:t/>
              </a:r>
              <a:endParaRPr sz="2143">
                <a:solidFill>
                  <a:srgbClr val="FFFFFF"/>
                </a:solidFill>
              </a:endParaRPr>
            </a:p>
          </p:txBody>
        </p:sp>
      </p:grpSp>
      <p:sp>
        <p:nvSpPr>
          <p:cNvPr id="3328" name="Google Shape;3328;p197"/>
          <p:cNvSpPr txBox="1"/>
          <p:nvPr/>
        </p:nvSpPr>
        <p:spPr>
          <a:xfrm>
            <a:off x="1428223" y="4055875"/>
            <a:ext cx="1380300" cy="328800"/>
          </a:xfrm>
          <a:prstGeom prst="rect">
            <a:avLst/>
          </a:prstGeom>
          <a:noFill/>
          <a:ln>
            <a:noFill/>
          </a:ln>
        </p:spPr>
        <p:txBody>
          <a:bodyPr anchorCtr="0" anchor="t" bIns="73275" lIns="73275" spcFirstLastPara="1" rIns="73275" wrap="square" tIns="73275">
            <a:noAutofit/>
          </a:bodyPr>
          <a:lstStyle/>
          <a:p>
            <a:pPr indent="0" lvl="0" marL="0" rtl="0" algn="l">
              <a:spcBef>
                <a:spcPts val="0"/>
              </a:spcBef>
              <a:spcAft>
                <a:spcPts val="0"/>
              </a:spcAft>
              <a:buNone/>
            </a:pPr>
            <a:r>
              <a:rPr b="1" lang="en" sz="1262">
                <a:solidFill>
                  <a:schemeClr val="lt1"/>
                </a:solidFill>
                <a:latin typeface="Inter"/>
                <a:ea typeface="Inter"/>
                <a:cs typeface="Inter"/>
                <a:sym typeface="Inter"/>
              </a:rPr>
              <a:t>Liz Doyle</a:t>
            </a:r>
            <a:endParaRPr b="1" sz="1262">
              <a:solidFill>
                <a:schemeClr val="lt1"/>
              </a:solidFill>
              <a:latin typeface="Inter"/>
              <a:ea typeface="Inter"/>
              <a:cs typeface="Inter"/>
              <a:sym typeface="Inter"/>
            </a:endParaRPr>
          </a:p>
          <a:p>
            <a:pPr indent="0" lvl="0" marL="0" rtl="0" algn="l">
              <a:spcBef>
                <a:spcPts val="0"/>
              </a:spcBef>
              <a:spcAft>
                <a:spcPts val="0"/>
              </a:spcAft>
              <a:buNone/>
            </a:pPr>
            <a:r>
              <a:rPr lang="en" sz="1262">
                <a:solidFill>
                  <a:schemeClr val="lt1"/>
                </a:solidFill>
                <a:latin typeface="Inter"/>
                <a:ea typeface="Inter"/>
                <a:cs typeface="Inter"/>
                <a:sym typeface="Inter"/>
              </a:rPr>
              <a:t>GTM, Front</a:t>
            </a:r>
            <a:endParaRPr sz="1262">
              <a:solidFill>
                <a:schemeClr val="lt1"/>
              </a:solidFill>
              <a:latin typeface="Inter"/>
              <a:ea typeface="Inter"/>
              <a:cs typeface="Inter"/>
              <a:sym typeface="Inter"/>
            </a:endParaRPr>
          </a:p>
        </p:txBody>
      </p:sp>
      <p:sp>
        <p:nvSpPr>
          <p:cNvPr id="3329" name="Google Shape;3329;p197"/>
          <p:cNvSpPr txBox="1"/>
          <p:nvPr/>
        </p:nvSpPr>
        <p:spPr>
          <a:xfrm>
            <a:off x="4030804" y="4055875"/>
            <a:ext cx="1963800" cy="328800"/>
          </a:xfrm>
          <a:prstGeom prst="rect">
            <a:avLst/>
          </a:prstGeom>
          <a:noFill/>
          <a:ln>
            <a:noFill/>
          </a:ln>
        </p:spPr>
        <p:txBody>
          <a:bodyPr anchorCtr="0" anchor="t" bIns="73275" lIns="73275" spcFirstLastPara="1" rIns="73275" wrap="square" tIns="73275">
            <a:noAutofit/>
          </a:bodyPr>
          <a:lstStyle/>
          <a:p>
            <a:pPr indent="0" lvl="0" marL="0" rtl="0" algn="l">
              <a:spcBef>
                <a:spcPts val="0"/>
              </a:spcBef>
              <a:spcAft>
                <a:spcPts val="0"/>
              </a:spcAft>
              <a:buNone/>
            </a:pPr>
            <a:r>
              <a:rPr b="1" lang="en" sz="1262">
                <a:solidFill>
                  <a:schemeClr val="lt1"/>
                </a:solidFill>
                <a:latin typeface="Inter"/>
                <a:ea typeface="Inter"/>
                <a:cs typeface="Inter"/>
                <a:sym typeface="Inter"/>
              </a:rPr>
              <a:t>Greg Apple</a:t>
            </a:r>
            <a:endParaRPr b="1" sz="1262">
              <a:solidFill>
                <a:schemeClr val="lt1"/>
              </a:solidFill>
              <a:latin typeface="Inter"/>
              <a:ea typeface="Inter"/>
              <a:cs typeface="Inter"/>
              <a:sym typeface="Inter"/>
            </a:endParaRPr>
          </a:p>
          <a:p>
            <a:pPr indent="0" lvl="0" marL="0" rtl="0" algn="l">
              <a:spcBef>
                <a:spcPts val="0"/>
              </a:spcBef>
              <a:spcAft>
                <a:spcPts val="0"/>
              </a:spcAft>
              <a:buNone/>
            </a:pPr>
            <a:r>
              <a:rPr lang="en" sz="1262">
                <a:solidFill>
                  <a:schemeClr val="lt1"/>
                </a:solidFill>
                <a:latin typeface="Inter"/>
                <a:ea typeface="Inter"/>
                <a:cs typeface="Inter"/>
                <a:sym typeface="Inter"/>
              </a:rPr>
              <a:t>CEO, Amgine</a:t>
            </a:r>
            <a:endParaRPr sz="1262">
              <a:solidFill>
                <a:schemeClr val="lt1"/>
              </a:solidFill>
              <a:latin typeface="Inter"/>
              <a:ea typeface="Inter"/>
              <a:cs typeface="Inter"/>
              <a:sym typeface="Inter"/>
            </a:endParaRPr>
          </a:p>
        </p:txBody>
      </p:sp>
      <p:sp>
        <p:nvSpPr>
          <p:cNvPr id="3330" name="Google Shape;3330;p197"/>
          <p:cNvSpPr txBox="1"/>
          <p:nvPr/>
        </p:nvSpPr>
        <p:spPr>
          <a:xfrm>
            <a:off x="293250" y="1060313"/>
            <a:ext cx="8557500" cy="218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4000">
                <a:solidFill>
                  <a:schemeClr val="lt1"/>
                </a:solidFill>
                <a:latin typeface="Newsreader"/>
                <a:ea typeface="Newsreader"/>
                <a:cs typeface="Newsreader"/>
                <a:sym typeface="Newsreader"/>
              </a:rPr>
              <a:t>Automate This, Not That: </a:t>
            </a:r>
            <a:endParaRPr i="1" sz="4000">
              <a:solidFill>
                <a:schemeClr val="lt1"/>
              </a:solidFill>
              <a:latin typeface="Newsreader"/>
              <a:ea typeface="Newsreader"/>
              <a:cs typeface="Newsreader"/>
              <a:sym typeface="Newsreader"/>
            </a:endParaRPr>
          </a:p>
          <a:p>
            <a:pPr indent="0" lvl="0" marL="0" rtl="0" algn="l">
              <a:spcBef>
                <a:spcPts val="0"/>
              </a:spcBef>
              <a:spcAft>
                <a:spcPts val="0"/>
              </a:spcAft>
              <a:buNone/>
            </a:pPr>
            <a:r>
              <a:rPr b="1" lang="en" sz="4500">
                <a:solidFill>
                  <a:schemeClr val="lt1"/>
                </a:solidFill>
                <a:latin typeface="Inter"/>
                <a:ea typeface="Inter"/>
                <a:cs typeface="Inter"/>
                <a:sym typeface="Inter"/>
              </a:rPr>
              <a:t>How Modern TMCs Are Scaling Service</a:t>
            </a:r>
            <a:endParaRPr b="1" sz="4500">
              <a:solidFill>
                <a:schemeClr val="lt1"/>
              </a:solidFill>
              <a:latin typeface="Inter"/>
              <a:ea typeface="Inter"/>
              <a:cs typeface="Inter"/>
              <a:sym typeface="Inter"/>
            </a:endParaRPr>
          </a:p>
        </p:txBody>
      </p:sp>
      <p:sp>
        <p:nvSpPr>
          <p:cNvPr id="3331" name="Google Shape;3331;p197"/>
          <p:cNvSpPr txBox="1"/>
          <p:nvPr/>
        </p:nvSpPr>
        <p:spPr>
          <a:xfrm>
            <a:off x="7274300" y="226463"/>
            <a:ext cx="419100" cy="41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lt1"/>
                </a:solidFill>
                <a:latin typeface="Inter"/>
                <a:ea typeface="Inter"/>
                <a:cs typeface="Inter"/>
                <a:sym typeface="Inter"/>
              </a:rPr>
              <a:t>+</a:t>
            </a:r>
            <a:endParaRPr sz="1500">
              <a:solidFill>
                <a:schemeClr val="lt1"/>
              </a:solidFill>
              <a:latin typeface="Inter"/>
              <a:ea typeface="Inter"/>
              <a:cs typeface="Inter"/>
              <a:sym typeface="Inter"/>
            </a:endParaRPr>
          </a:p>
        </p:txBody>
      </p:sp>
      <p:pic>
        <p:nvPicPr>
          <p:cNvPr id="3332" name="Google Shape;3332;p197" title="AMGINE Logo Only - White.png"/>
          <p:cNvPicPr preferRelativeResize="0"/>
          <p:nvPr/>
        </p:nvPicPr>
        <p:blipFill rotWithShape="1">
          <a:blip r:embed="rId5">
            <a:alphaModFix/>
          </a:blip>
          <a:srcRect b="-26855" l="-330" r="330" t="0"/>
          <a:stretch/>
        </p:blipFill>
        <p:spPr>
          <a:xfrm>
            <a:off x="7538900" y="285500"/>
            <a:ext cx="1404276" cy="3165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39000">
              <a:srgbClr val="E2DCF6"/>
            </a:gs>
            <a:gs pos="100000">
              <a:srgbClr val="D0C6F0"/>
            </a:gs>
          </a:gsLst>
          <a:lin ang="5400700" scaled="0"/>
        </a:gradFill>
      </p:bgPr>
    </p:bg>
    <p:spTree>
      <p:nvGrpSpPr>
        <p:cNvPr id="3431" name="Shape 3431"/>
        <p:cNvGrpSpPr/>
        <p:nvPr/>
      </p:nvGrpSpPr>
      <p:grpSpPr>
        <a:xfrm>
          <a:off x="0" y="0"/>
          <a:ext cx="0" cy="0"/>
          <a:chOff x="0" y="0"/>
          <a:chExt cx="0" cy="0"/>
        </a:xfrm>
      </p:grpSpPr>
      <p:pic>
        <p:nvPicPr>
          <p:cNvPr id="3432" name="Google Shape;3432;p206" title="Screenshot 2026-06-23 at 09.40.26.png"/>
          <p:cNvPicPr preferRelativeResize="0"/>
          <p:nvPr/>
        </p:nvPicPr>
        <p:blipFill rotWithShape="1">
          <a:blip r:embed="rId3">
            <a:alphaModFix/>
          </a:blip>
          <a:srcRect b="66486" l="20612" r="56575" t="856"/>
          <a:stretch/>
        </p:blipFill>
        <p:spPr>
          <a:xfrm>
            <a:off x="4788975" y="2273550"/>
            <a:ext cx="3858300" cy="3150600"/>
          </a:xfrm>
          <a:prstGeom prst="roundRect">
            <a:avLst>
              <a:gd fmla="val 4335" name="adj"/>
            </a:avLst>
          </a:prstGeom>
          <a:noFill/>
          <a:ln cap="flat" cmpd="sng" w="38100">
            <a:solidFill>
              <a:schemeClr val="lt1"/>
            </a:solidFill>
            <a:prstDash val="solid"/>
            <a:round/>
            <a:headEnd len="sm" w="sm" type="none"/>
            <a:tailEnd len="sm" w="sm" type="none"/>
          </a:ln>
          <a:effectLst>
            <a:outerShdw blurRad="57150" rotWithShape="0" algn="bl" dir="5400000" dist="19050">
              <a:srgbClr val="000000">
                <a:alpha val="50000"/>
              </a:srgbClr>
            </a:outerShdw>
          </a:effectLst>
        </p:spPr>
      </p:pic>
      <p:sp>
        <p:nvSpPr>
          <p:cNvPr id="3433" name="Google Shape;3433;p206"/>
          <p:cNvSpPr txBox="1"/>
          <p:nvPr>
            <p:ph idx="4294967295" type="title"/>
          </p:nvPr>
        </p:nvSpPr>
        <p:spPr>
          <a:xfrm>
            <a:off x="457200" y="1542150"/>
            <a:ext cx="2274600" cy="7314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3000">
                <a:latin typeface="Inter SemiBold"/>
                <a:ea typeface="Inter SemiBold"/>
                <a:cs typeface="Inter SemiBold"/>
                <a:sym typeface="Inter SemiBold"/>
              </a:rPr>
              <a:t>Classify</a:t>
            </a:r>
            <a:endParaRPr sz="3000">
              <a:latin typeface="Inter SemiBold"/>
              <a:ea typeface="Inter SemiBold"/>
              <a:cs typeface="Inter SemiBold"/>
              <a:sym typeface="Inter SemiBold"/>
            </a:endParaRPr>
          </a:p>
        </p:txBody>
      </p:sp>
      <p:sp>
        <p:nvSpPr>
          <p:cNvPr id="3434" name="Google Shape;3434;p206"/>
          <p:cNvSpPr/>
          <p:nvPr/>
        </p:nvSpPr>
        <p:spPr>
          <a:xfrm>
            <a:off x="443175" y="800375"/>
            <a:ext cx="608700" cy="608700"/>
          </a:xfrm>
          <a:prstGeom prst="roundRect">
            <a:avLst>
              <a:gd fmla="val 16667" name="adj"/>
            </a:avLst>
          </a:prstGeom>
          <a:solidFill>
            <a:srgbClr val="AF96F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3435" name="Google Shape;3435;p206"/>
          <p:cNvPicPr preferRelativeResize="0"/>
          <p:nvPr/>
        </p:nvPicPr>
        <p:blipFill>
          <a:blip r:embed="rId4">
            <a:alphaModFix/>
          </a:blip>
          <a:stretch>
            <a:fillRect/>
          </a:stretch>
        </p:blipFill>
        <p:spPr>
          <a:xfrm>
            <a:off x="631804" y="988997"/>
            <a:ext cx="231450" cy="231453"/>
          </a:xfrm>
          <a:prstGeom prst="rect">
            <a:avLst/>
          </a:prstGeom>
          <a:noFill/>
          <a:ln>
            <a:noFill/>
          </a:ln>
        </p:spPr>
      </p:pic>
      <p:sp>
        <p:nvSpPr>
          <p:cNvPr id="3436" name="Google Shape;3436;p206"/>
          <p:cNvSpPr txBox="1"/>
          <p:nvPr/>
        </p:nvSpPr>
        <p:spPr>
          <a:xfrm>
            <a:off x="390900" y="2240100"/>
            <a:ext cx="3723900" cy="141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latin typeface="Inter"/>
                <a:ea typeface="Inter"/>
                <a:cs typeface="Inter"/>
                <a:sym typeface="Inter"/>
              </a:rPr>
              <a:t>Front reads the message, classifies it: request type, urgency, traveler tier, likely policy implications</a:t>
            </a:r>
            <a:endParaRPr sz="1800">
              <a:latin typeface="Inter"/>
              <a:ea typeface="Inter"/>
              <a:cs typeface="Inter"/>
              <a:sym typeface="Inter"/>
            </a:endParaRPr>
          </a:p>
        </p:txBody>
      </p:sp>
      <p:pic>
        <p:nvPicPr>
          <p:cNvPr id="3437" name="Google Shape;3437;p206" title="Screenshot 2026-06-23 at 09.50.49.png"/>
          <p:cNvPicPr preferRelativeResize="0"/>
          <p:nvPr/>
        </p:nvPicPr>
        <p:blipFill>
          <a:blip r:embed="rId5">
            <a:alphaModFix/>
          </a:blip>
          <a:stretch>
            <a:fillRect/>
          </a:stretch>
        </p:blipFill>
        <p:spPr>
          <a:xfrm>
            <a:off x="4186200" y="1579900"/>
            <a:ext cx="3514800" cy="409800"/>
          </a:xfrm>
          <a:prstGeom prst="roundRect">
            <a:avLst>
              <a:gd fmla="val 16667" name="adj"/>
            </a:avLst>
          </a:prstGeom>
          <a:noFill/>
          <a:ln>
            <a:noFill/>
          </a:ln>
          <a:effectLst>
            <a:outerShdw blurRad="485775" rotWithShape="0" algn="bl" dir="5400000" dist="114300">
              <a:srgbClr val="000000">
                <a:alpha val="30000"/>
              </a:srgbClr>
            </a:outerShdw>
          </a:effectLst>
        </p:spPr>
      </p:pic>
      <p:pic>
        <p:nvPicPr>
          <p:cNvPr id="3438" name="Google Shape;3438;p206" title="Screenshot 2026-06-23 at 09.51.36.png"/>
          <p:cNvPicPr preferRelativeResize="0"/>
          <p:nvPr/>
        </p:nvPicPr>
        <p:blipFill rotWithShape="1">
          <a:blip r:embed="rId6">
            <a:alphaModFix/>
          </a:blip>
          <a:srcRect b="17610" l="5637" r="8163" t="16683"/>
          <a:stretch/>
        </p:blipFill>
        <p:spPr>
          <a:xfrm>
            <a:off x="7246100" y="1097450"/>
            <a:ext cx="736200" cy="198600"/>
          </a:xfrm>
          <a:prstGeom prst="roundRect">
            <a:avLst>
              <a:gd fmla="val 16667" name="adj"/>
            </a:avLst>
          </a:prstGeom>
          <a:noFill/>
          <a:ln cap="flat" cmpd="sng" w="9525">
            <a:solidFill>
              <a:schemeClr val="lt1"/>
            </a:solidFill>
            <a:prstDash val="solid"/>
            <a:round/>
            <a:headEnd len="sm" w="sm" type="none"/>
            <a:tailEnd len="sm" w="sm" type="none"/>
          </a:ln>
          <a:effectLst>
            <a:outerShdw blurRad="485775" rotWithShape="0" algn="bl" dir="5400000" dist="114300">
              <a:srgbClr val="000000">
                <a:alpha val="30000"/>
              </a:srgbClr>
            </a:outerShdw>
          </a:effectLst>
        </p:spPr>
      </p:pic>
      <p:pic>
        <p:nvPicPr>
          <p:cNvPr id="3439" name="Google Shape;3439;p206" title="Screenshot 2026-06-23 at 09.51.50.png"/>
          <p:cNvPicPr preferRelativeResize="0"/>
          <p:nvPr/>
        </p:nvPicPr>
        <p:blipFill rotWithShape="1">
          <a:blip r:embed="rId7">
            <a:alphaModFix/>
          </a:blip>
          <a:srcRect b="17991" l="4469" r="2038" t="17618"/>
          <a:stretch/>
        </p:blipFill>
        <p:spPr>
          <a:xfrm>
            <a:off x="5548950" y="690125"/>
            <a:ext cx="1424700" cy="270000"/>
          </a:xfrm>
          <a:prstGeom prst="roundRect">
            <a:avLst>
              <a:gd fmla="val 16667" name="adj"/>
            </a:avLst>
          </a:prstGeom>
          <a:noFill/>
          <a:ln cap="flat" cmpd="sng" w="9525">
            <a:solidFill>
              <a:schemeClr val="lt1"/>
            </a:solidFill>
            <a:prstDash val="solid"/>
            <a:round/>
            <a:headEnd len="sm" w="sm" type="none"/>
            <a:tailEnd len="sm" w="sm" type="none"/>
          </a:ln>
          <a:effectLst>
            <a:outerShdw blurRad="485775" rotWithShape="0" algn="bl" dir="5400000" dist="114300">
              <a:srgbClr val="000000">
                <a:alpha val="30000"/>
              </a:srgbClr>
            </a:outerShdw>
          </a:effectLst>
        </p:spPr>
      </p:pic>
      <p:pic>
        <p:nvPicPr>
          <p:cNvPr id="3440" name="Google Shape;3440;p206" title="Screenshot 2026-06-23 at 09.54.32.png"/>
          <p:cNvPicPr preferRelativeResize="0"/>
          <p:nvPr/>
        </p:nvPicPr>
        <p:blipFill rotWithShape="1">
          <a:blip r:embed="rId8">
            <a:alphaModFix/>
          </a:blip>
          <a:srcRect b="15815" l="10483" r="11574" t="19764"/>
          <a:stretch/>
        </p:blipFill>
        <p:spPr>
          <a:xfrm>
            <a:off x="7701000" y="3141825"/>
            <a:ext cx="985800" cy="325800"/>
          </a:xfrm>
          <a:prstGeom prst="roundRect">
            <a:avLst>
              <a:gd fmla="val 16667" name="adj"/>
            </a:avLst>
          </a:prstGeom>
          <a:noFill/>
          <a:ln cap="flat" cmpd="sng" w="28575">
            <a:solidFill>
              <a:schemeClr val="lt1"/>
            </a:solidFill>
            <a:prstDash val="solid"/>
            <a:round/>
            <a:headEnd len="sm" w="sm" type="none"/>
            <a:tailEnd len="sm" w="sm" type="none"/>
          </a:ln>
          <a:effectLst>
            <a:outerShdw blurRad="200025" rotWithShape="0" algn="bl" dir="5400000" dist="114300">
              <a:srgbClr val="000000">
                <a:alpha val="30000"/>
              </a:srgbClr>
            </a:outerShdw>
          </a:effectLst>
        </p:spPr>
      </p:pic>
      <p:grpSp>
        <p:nvGrpSpPr>
          <p:cNvPr id="3441" name="Google Shape;3441;p206"/>
          <p:cNvGrpSpPr/>
          <p:nvPr/>
        </p:nvGrpSpPr>
        <p:grpSpPr>
          <a:xfrm>
            <a:off x="7871650" y="268550"/>
            <a:ext cx="1007400" cy="282900"/>
            <a:chOff x="1434075" y="2085050"/>
            <a:chExt cx="1007400" cy="282900"/>
          </a:xfrm>
        </p:grpSpPr>
        <p:sp>
          <p:nvSpPr>
            <p:cNvPr id="3442" name="Google Shape;3442;p206"/>
            <p:cNvSpPr/>
            <p:nvPr/>
          </p:nvSpPr>
          <p:spPr>
            <a:xfrm>
              <a:off x="1434075" y="2085050"/>
              <a:ext cx="1007400" cy="282900"/>
            </a:xfrm>
            <a:prstGeom prst="roundRect">
              <a:avLst>
                <a:gd fmla="val 50000" name="adj"/>
              </a:avLst>
            </a:prstGeom>
            <a:solidFill>
              <a:srgbClr val="8034BF"/>
            </a:solidFill>
            <a:ln>
              <a:noFill/>
            </a:ln>
          </p:spPr>
          <p:txBody>
            <a:bodyPr anchorCtr="0" anchor="ctr" bIns="56550" lIns="56550" spcFirstLastPara="1" rIns="56550" wrap="square" tIns="56550">
              <a:noAutofit/>
            </a:bodyPr>
            <a:lstStyle/>
            <a:p>
              <a:pPr indent="0" lvl="0" marL="0" rtl="0" algn="ctr">
                <a:spcBef>
                  <a:spcPts val="0"/>
                </a:spcBef>
                <a:spcAft>
                  <a:spcPts val="0"/>
                </a:spcAft>
                <a:buNone/>
              </a:pPr>
              <a:r>
                <a:rPr lang="en" sz="866">
                  <a:solidFill>
                    <a:schemeClr val="lt1"/>
                  </a:solidFill>
                  <a:latin typeface="IBM Plex Mono Medium"/>
                  <a:ea typeface="IBM Plex Mono Medium"/>
                  <a:cs typeface="IBM Plex Mono Medium"/>
                  <a:sym typeface="IBM Plex Mono Medium"/>
                </a:rPr>
                <a:t>   AUTOMATE</a:t>
              </a:r>
              <a:endParaRPr sz="866">
                <a:solidFill>
                  <a:schemeClr val="lt1"/>
                </a:solidFill>
                <a:latin typeface="IBM Plex Mono Medium"/>
                <a:ea typeface="IBM Plex Mono Medium"/>
                <a:cs typeface="IBM Plex Mono Medium"/>
                <a:sym typeface="IBM Plex Mono Medium"/>
              </a:endParaRPr>
            </a:p>
          </p:txBody>
        </p:sp>
        <p:pic>
          <p:nvPicPr>
            <p:cNvPr id="3443" name="Google Shape;3443;p206"/>
            <p:cNvPicPr preferRelativeResize="0"/>
            <p:nvPr/>
          </p:nvPicPr>
          <p:blipFill>
            <a:blip r:embed="rId9">
              <a:alphaModFix/>
            </a:blip>
            <a:stretch>
              <a:fillRect/>
            </a:stretch>
          </p:blipFill>
          <p:spPr>
            <a:xfrm>
              <a:off x="1603773" y="2154925"/>
              <a:ext cx="120276" cy="143149"/>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39000">
              <a:srgbClr val="E2DCF6"/>
            </a:gs>
            <a:gs pos="100000">
              <a:srgbClr val="D0C6F0"/>
            </a:gs>
          </a:gsLst>
          <a:lin ang="5400700" scaled="0"/>
        </a:gradFill>
      </p:bgPr>
    </p:bg>
    <p:spTree>
      <p:nvGrpSpPr>
        <p:cNvPr id="3447" name="Shape 3447"/>
        <p:cNvGrpSpPr/>
        <p:nvPr/>
      </p:nvGrpSpPr>
      <p:grpSpPr>
        <a:xfrm>
          <a:off x="0" y="0"/>
          <a:ext cx="0" cy="0"/>
          <a:chOff x="0" y="0"/>
          <a:chExt cx="0" cy="0"/>
        </a:xfrm>
      </p:grpSpPr>
      <p:pic>
        <p:nvPicPr>
          <p:cNvPr id="3448" name="Google Shape;3448;p207" title="Screenshot 2026-06-23 at 09.40.26.png"/>
          <p:cNvPicPr preferRelativeResize="0"/>
          <p:nvPr/>
        </p:nvPicPr>
        <p:blipFill rotWithShape="1">
          <a:blip r:embed="rId3">
            <a:alphaModFix/>
          </a:blip>
          <a:srcRect b="79687" l="20960" r="56849" t="10003"/>
          <a:stretch/>
        </p:blipFill>
        <p:spPr>
          <a:xfrm>
            <a:off x="4805150" y="2288850"/>
            <a:ext cx="3753000" cy="994500"/>
          </a:xfrm>
          <a:prstGeom prst="roundRect">
            <a:avLst>
              <a:gd fmla="val 4335" name="adj"/>
            </a:avLst>
          </a:prstGeom>
          <a:noFill/>
          <a:ln cap="flat" cmpd="sng" w="38100">
            <a:solidFill>
              <a:schemeClr val="lt1"/>
            </a:solidFill>
            <a:prstDash val="solid"/>
            <a:round/>
            <a:headEnd len="sm" w="sm" type="none"/>
            <a:tailEnd len="sm" w="sm" type="none"/>
          </a:ln>
          <a:effectLst>
            <a:outerShdw blurRad="57150" rotWithShape="0" algn="bl" dir="5400000" dist="19050">
              <a:srgbClr val="000000">
                <a:alpha val="50000"/>
              </a:srgbClr>
            </a:outerShdw>
          </a:effectLst>
        </p:spPr>
      </p:pic>
      <p:sp>
        <p:nvSpPr>
          <p:cNvPr id="3449" name="Google Shape;3449;p207"/>
          <p:cNvSpPr txBox="1"/>
          <p:nvPr>
            <p:ph idx="4294967295" type="title"/>
          </p:nvPr>
        </p:nvSpPr>
        <p:spPr>
          <a:xfrm>
            <a:off x="457200" y="1542150"/>
            <a:ext cx="2274600" cy="7314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latin typeface="Inter SemiBold"/>
                <a:ea typeface="Inter SemiBold"/>
                <a:cs typeface="Inter SemiBold"/>
                <a:sym typeface="Inter SemiBold"/>
              </a:rPr>
              <a:t>Route</a:t>
            </a:r>
            <a:endParaRPr sz="3000">
              <a:latin typeface="Inter SemiBold"/>
              <a:ea typeface="Inter SemiBold"/>
              <a:cs typeface="Inter SemiBold"/>
              <a:sym typeface="Inter SemiBold"/>
            </a:endParaRPr>
          </a:p>
        </p:txBody>
      </p:sp>
      <p:sp>
        <p:nvSpPr>
          <p:cNvPr id="3450" name="Google Shape;3450;p207"/>
          <p:cNvSpPr/>
          <p:nvPr/>
        </p:nvSpPr>
        <p:spPr>
          <a:xfrm>
            <a:off x="443175" y="800375"/>
            <a:ext cx="608700" cy="608700"/>
          </a:xfrm>
          <a:prstGeom prst="roundRect">
            <a:avLst>
              <a:gd fmla="val 16667" name="adj"/>
            </a:avLst>
          </a:prstGeom>
          <a:solidFill>
            <a:srgbClr val="AF96F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3451" name="Google Shape;3451;p207"/>
          <p:cNvPicPr preferRelativeResize="0"/>
          <p:nvPr/>
        </p:nvPicPr>
        <p:blipFill>
          <a:blip r:embed="rId4">
            <a:alphaModFix/>
          </a:blip>
          <a:stretch>
            <a:fillRect/>
          </a:stretch>
        </p:blipFill>
        <p:spPr>
          <a:xfrm>
            <a:off x="631805" y="989010"/>
            <a:ext cx="231450" cy="231450"/>
          </a:xfrm>
          <a:prstGeom prst="rect">
            <a:avLst/>
          </a:prstGeom>
          <a:noFill/>
          <a:ln>
            <a:noFill/>
          </a:ln>
        </p:spPr>
      </p:pic>
      <p:sp>
        <p:nvSpPr>
          <p:cNvPr id="3452" name="Google Shape;3452;p207"/>
          <p:cNvSpPr txBox="1"/>
          <p:nvPr/>
        </p:nvSpPr>
        <p:spPr>
          <a:xfrm>
            <a:off x="390900" y="2240100"/>
            <a:ext cx="3723900" cy="109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latin typeface="Inter"/>
                <a:ea typeface="Inter"/>
                <a:cs typeface="Inter"/>
                <a:sym typeface="Inter"/>
              </a:rPr>
              <a:t>Front routes it automatically to AMGiNE for fulfillment, no agent has touched it yet</a:t>
            </a:r>
            <a:endParaRPr sz="1800">
              <a:latin typeface="Inter"/>
              <a:ea typeface="Inter"/>
              <a:cs typeface="Inter"/>
              <a:sym typeface="Inter"/>
            </a:endParaRPr>
          </a:p>
        </p:txBody>
      </p:sp>
      <p:pic>
        <p:nvPicPr>
          <p:cNvPr id="3453" name="Google Shape;3453;p207" title="Screenshot 2026-06-23 at 09.53.59.png"/>
          <p:cNvPicPr preferRelativeResize="0"/>
          <p:nvPr/>
        </p:nvPicPr>
        <p:blipFill rotWithShape="1">
          <a:blip r:embed="rId5">
            <a:alphaModFix/>
          </a:blip>
          <a:srcRect b="13033" l="5080" r="3712" t="15979"/>
          <a:stretch/>
        </p:blipFill>
        <p:spPr>
          <a:xfrm>
            <a:off x="7080250" y="1798375"/>
            <a:ext cx="1563900" cy="554400"/>
          </a:xfrm>
          <a:prstGeom prst="roundRect">
            <a:avLst>
              <a:gd fmla="val 16667" name="adj"/>
            </a:avLst>
          </a:prstGeom>
          <a:noFill/>
          <a:ln cap="flat" cmpd="sng" w="9525">
            <a:solidFill>
              <a:schemeClr val="lt1"/>
            </a:solidFill>
            <a:prstDash val="solid"/>
            <a:round/>
            <a:headEnd len="sm" w="sm" type="none"/>
            <a:tailEnd len="sm" w="sm" type="none"/>
          </a:ln>
          <a:effectLst>
            <a:outerShdw blurRad="485775" rotWithShape="0" algn="bl" dir="5400000" dist="114300">
              <a:srgbClr val="000000">
                <a:alpha val="30000"/>
              </a:srgbClr>
            </a:outerShdw>
          </a:effectLst>
        </p:spPr>
      </p:pic>
      <p:grpSp>
        <p:nvGrpSpPr>
          <p:cNvPr id="3454" name="Google Shape;3454;p207"/>
          <p:cNvGrpSpPr/>
          <p:nvPr/>
        </p:nvGrpSpPr>
        <p:grpSpPr>
          <a:xfrm>
            <a:off x="7871650" y="268550"/>
            <a:ext cx="1007400" cy="282900"/>
            <a:chOff x="1434075" y="2085050"/>
            <a:chExt cx="1007400" cy="282900"/>
          </a:xfrm>
        </p:grpSpPr>
        <p:sp>
          <p:nvSpPr>
            <p:cNvPr id="3455" name="Google Shape;3455;p207"/>
            <p:cNvSpPr/>
            <p:nvPr/>
          </p:nvSpPr>
          <p:spPr>
            <a:xfrm>
              <a:off x="1434075" y="2085050"/>
              <a:ext cx="1007400" cy="282900"/>
            </a:xfrm>
            <a:prstGeom prst="roundRect">
              <a:avLst>
                <a:gd fmla="val 50000" name="adj"/>
              </a:avLst>
            </a:prstGeom>
            <a:solidFill>
              <a:srgbClr val="8034BF"/>
            </a:solidFill>
            <a:ln>
              <a:noFill/>
            </a:ln>
          </p:spPr>
          <p:txBody>
            <a:bodyPr anchorCtr="0" anchor="ctr" bIns="56550" lIns="56550" spcFirstLastPara="1" rIns="56550" wrap="square" tIns="56550">
              <a:noAutofit/>
            </a:bodyPr>
            <a:lstStyle/>
            <a:p>
              <a:pPr indent="0" lvl="0" marL="0" rtl="0" algn="ctr">
                <a:spcBef>
                  <a:spcPts val="0"/>
                </a:spcBef>
                <a:spcAft>
                  <a:spcPts val="0"/>
                </a:spcAft>
                <a:buNone/>
              </a:pPr>
              <a:r>
                <a:rPr lang="en" sz="866">
                  <a:solidFill>
                    <a:schemeClr val="lt1"/>
                  </a:solidFill>
                  <a:latin typeface="IBM Plex Mono Medium"/>
                  <a:ea typeface="IBM Plex Mono Medium"/>
                  <a:cs typeface="IBM Plex Mono Medium"/>
                  <a:sym typeface="IBM Plex Mono Medium"/>
                </a:rPr>
                <a:t>   AUTOMATE</a:t>
              </a:r>
              <a:endParaRPr sz="866">
                <a:solidFill>
                  <a:schemeClr val="lt1"/>
                </a:solidFill>
                <a:latin typeface="IBM Plex Mono Medium"/>
                <a:ea typeface="IBM Plex Mono Medium"/>
                <a:cs typeface="IBM Plex Mono Medium"/>
                <a:sym typeface="IBM Plex Mono Medium"/>
              </a:endParaRPr>
            </a:p>
          </p:txBody>
        </p:sp>
        <p:pic>
          <p:nvPicPr>
            <p:cNvPr id="3456" name="Google Shape;3456;p207"/>
            <p:cNvPicPr preferRelativeResize="0"/>
            <p:nvPr/>
          </p:nvPicPr>
          <p:blipFill>
            <a:blip r:embed="rId6">
              <a:alphaModFix/>
            </a:blip>
            <a:stretch>
              <a:fillRect/>
            </a:stretch>
          </p:blipFill>
          <p:spPr>
            <a:xfrm>
              <a:off x="1603773" y="2154925"/>
              <a:ext cx="120276" cy="143149"/>
            </a:xfrm>
            <a:prstGeom prst="rect">
              <a:avLst/>
            </a:prstGeom>
            <a:noFill/>
            <a:ln>
              <a:noFill/>
            </a:ln>
          </p:spPr>
        </p:pic>
      </p:grpSp>
      <p:grpSp>
        <p:nvGrpSpPr>
          <p:cNvPr id="3457" name="Google Shape;3457;p207"/>
          <p:cNvGrpSpPr/>
          <p:nvPr/>
        </p:nvGrpSpPr>
        <p:grpSpPr>
          <a:xfrm>
            <a:off x="5178400" y="3577075"/>
            <a:ext cx="2559350" cy="481800"/>
            <a:chOff x="5178400" y="3577075"/>
            <a:chExt cx="2559350" cy="481800"/>
          </a:xfrm>
        </p:grpSpPr>
        <p:grpSp>
          <p:nvGrpSpPr>
            <p:cNvPr id="3458" name="Google Shape;3458;p207"/>
            <p:cNvGrpSpPr/>
            <p:nvPr/>
          </p:nvGrpSpPr>
          <p:grpSpPr>
            <a:xfrm>
              <a:off x="5178400" y="3577075"/>
              <a:ext cx="2559350" cy="481800"/>
              <a:chOff x="5178400" y="3577075"/>
              <a:chExt cx="2559350" cy="481800"/>
            </a:xfrm>
          </p:grpSpPr>
          <p:pic>
            <p:nvPicPr>
              <p:cNvPr id="3459" name="Google Shape;3459;p207" title="Screenshot 2026-06-23 at 09.56.15.png"/>
              <p:cNvPicPr preferRelativeResize="0"/>
              <p:nvPr/>
            </p:nvPicPr>
            <p:blipFill rotWithShape="1">
              <a:blip r:embed="rId7">
                <a:alphaModFix/>
              </a:blip>
              <a:srcRect b="0" l="4307" r="27965" t="0"/>
              <a:stretch/>
            </p:blipFill>
            <p:spPr>
              <a:xfrm>
                <a:off x="5178400" y="3577075"/>
                <a:ext cx="2559300" cy="481800"/>
              </a:xfrm>
              <a:prstGeom prst="roundRect">
                <a:avLst>
                  <a:gd fmla="val 16667" name="adj"/>
                </a:avLst>
              </a:prstGeom>
              <a:noFill/>
              <a:ln cap="flat" cmpd="sng" w="9525">
                <a:solidFill>
                  <a:schemeClr val="lt1"/>
                </a:solidFill>
                <a:prstDash val="solid"/>
                <a:round/>
                <a:headEnd len="sm" w="sm" type="none"/>
                <a:tailEnd len="sm" w="sm" type="none"/>
              </a:ln>
              <a:effectLst>
                <a:outerShdw blurRad="485775" rotWithShape="0" algn="bl" dir="5400000" dist="114300">
                  <a:srgbClr val="000000">
                    <a:alpha val="30000"/>
                  </a:srgbClr>
                </a:outerShdw>
              </a:effectLst>
            </p:spPr>
          </p:pic>
          <p:sp>
            <p:nvSpPr>
              <p:cNvPr id="3460" name="Google Shape;3460;p207"/>
              <p:cNvSpPr/>
              <p:nvPr/>
            </p:nvSpPr>
            <p:spPr>
              <a:xfrm>
                <a:off x="6504450" y="3724200"/>
                <a:ext cx="1233300" cy="231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pic>
          <p:nvPicPr>
            <p:cNvPr id="3461" name="Google Shape;3461;p207" title="AMGINE Logo Only - White.png"/>
            <p:cNvPicPr preferRelativeResize="0"/>
            <p:nvPr/>
          </p:nvPicPr>
          <p:blipFill rotWithShape="1">
            <a:blip r:embed="rId8">
              <a:alphaModFix/>
            </a:blip>
            <a:srcRect b="-26855" l="-330" r="330" t="0"/>
            <a:stretch/>
          </p:blipFill>
          <p:spPr>
            <a:xfrm>
              <a:off x="6533349" y="3719262"/>
              <a:ext cx="1071077" cy="241475"/>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dk1"/>
            </a:gs>
            <a:gs pos="100000">
              <a:srgbClr val="010101"/>
            </a:gs>
          </a:gsLst>
          <a:lin ang="5400012" scaled="0"/>
        </a:gradFill>
      </p:bgPr>
    </p:bg>
    <p:spTree>
      <p:nvGrpSpPr>
        <p:cNvPr id="3465" name="Shape 3465"/>
        <p:cNvGrpSpPr/>
        <p:nvPr/>
      </p:nvGrpSpPr>
      <p:grpSpPr>
        <a:xfrm>
          <a:off x="0" y="0"/>
          <a:ext cx="0" cy="0"/>
          <a:chOff x="0" y="0"/>
          <a:chExt cx="0" cy="0"/>
        </a:xfrm>
      </p:grpSpPr>
      <p:sp>
        <p:nvSpPr>
          <p:cNvPr id="3466" name="Google Shape;3466;p208"/>
          <p:cNvSpPr txBox="1"/>
          <p:nvPr>
            <p:ph idx="4294967295" type="title"/>
          </p:nvPr>
        </p:nvSpPr>
        <p:spPr>
          <a:xfrm>
            <a:off x="457200" y="2194625"/>
            <a:ext cx="4203900" cy="7314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solidFill>
                  <a:schemeClr val="lt1"/>
                </a:solidFill>
                <a:latin typeface="Inter SemiBold"/>
                <a:ea typeface="Inter SemiBold"/>
                <a:cs typeface="Inter SemiBold"/>
                <a:sym typeface="Inter SemiBold"/>
              </a:rPr>
              <a:t>                      transforms unstructured data into itineraries</a:t>
            </a:r>
            <a:endParaRPr sz="3000">
              <a:solidFill>
                <a:schemeClr val="lt1"/>
              </a:solidFill>
              <a:latin typeface="Inter SemiBold"/>
              <a:ea typeface="Inter SemiBold"/>
              <a:cs typeface="Inter SemiBold"/>
              <a:sym typeface="Inter SemiBold"/>
            </a:endParaRPr>
          </a:p>
        </p:txBody>
      </p:sp>
      <p:sp>
        <p:nvSpPr>
          <p:cNvPr id="3467" name="Google Shape;3467;p208"/>
          <p:cNvSpPr/>
          <p:nvPr/>
        </p:nvSpPr>
        <p:spPr>
          <a:xfrm>
            <a:off x="443175" y="800375"/>
            <a:ext cx="608700" cy="608700"/>
          </a:xfrm>
          <a:prstGeom prst="roundRect">
            <a:avLst>
              <a:gd fmla="val 16667" name="adj"/>
            </a:avLst>
          </a:prstGeom>
          <a:solidFill>
            <a:srgbClr val="B7CC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3468" name="Google Shape;3468;p208"/>
          <p:cNvPicPr preferRelativeResize="0"/>
          <p:nvPr/>
        </p:nvPicPr>
        <p:blipFill>
          <a:blip r:embed="rId3">
            <a:alphaModFix/>
          </a:blip>
          <a:stretch>
            <a:fillRect/>
          </a:stretch>
        </p:blipFill>
        <p:spPr>
          <a:xfrm>
            <a:off x="631706" y="989012"/>
            <a:ext cx="231649" cy="231450"/>
          </a:xfrm>
          <a:prstGeom prst="rect">
            <a:avLst/>
          </a:prstGeom>
          <a:noFill/>
          <a:ln>
            <a:noFill/>
          </a:ln>
        </p:spPr>
      </p:pic>
      <p:pic>
        <p:nvPicPr>
          <p:cNvPr id="3469" name="Google Shape;3469;p208" title="AMGINE Logo Only - White.png"/>
          <p:cNvPicPr preferRelativeResize="0"/>
          <p:nvPr/>
        </p:nvPicPr>
        <p:blipFill rotWithShape="1">
          <a:blip r:embed="rId4">
            <a:alphaModFix/>
          </a:blip>
          <a:srcRect b="-26855" l="-330" r="330" t="0"/>
          <a:stretch/>
        </p:blipFill>
        <p:spPr>
          <a:xfrm>
            <a:off x="457200" y="1929250"/>
            <a:ext cx="1954625" cy="440650"/>
          </a:xfrm>
          <a:prstGeom prst="rect">
            <a:avLst/>
          </a:prstGeom>
          <a:noFill/>
          <a:ln>
            <a:noFill/>
          </a:ln>
        </p:spPr>
      </p:pic>
      <p:grpSp>
        <p:nvGrpSpPr>
          <p:cNvPr id="3470" name="Google Shape;3470;p208"/>
          <p:cNvGrpSpPr/>
          <p:nvPr/>
        </p:nvGrpSpPr>
        <p:grpSpPr>
          <a:xfrm>
            <a:off x="7871650" y="268550"/>
            <a:ext cx="1007400" cy="282900"/>
            <a:chOff x="1434075" y="2085050"/>
            <a:chExt cx="1007400" cy="282900"/>
          </a:xfrm>
        </p:grpSpPr>
        <p:sp>
          <p:nvSpPr>
            <p:cNvPr id="3471" name="Google Shape;3471;p208"/>
            <p:cNvSpPr/>
            <p:nvPr/>
          </p:nvSpPr>
          <p:spPr>
            <a:xfrm>
              <a:off x="1434075" y="2085050"/>
              <a:ext cx="1007400" cy="282900"/>
            </a:xfrm>
            <a:prstGeom prst="roundRect">
              <a:avLst>
                <a:gd fmla="val 50000" name="adj"/>
              </a:avLst>
            </a:prstGeom>
            <a:solidFill>
              <a:srgbClr val="8034BF"/>
            </a:solidFill>
            <a:ln>
              <a:noFill/>
            </a:ln>
          </p:spPr>
          <p:txBody>
            <a:bodyPr anchorCtr="0" anchor="ctr" bIns="56550" lIns="56550" spcFirstLastPara="1" rIns="56550" wrap="square" tIns="56550">
              <a:noAutofit/>
            </a:bodyPr>
            <a:lstStyle/>
            <a:p>
              <a:pPr indent="0" lvl="0" marL="0" rtl="0" algn="ctr">
                <a:spcBef>
                  <a:spcPts val="0"/>
                </a:spcBef>
                <a:spcAft>
                  <a:spcPts val="0"/>
                </a:spcAft>
                <a:buNone/>
              </a:pPr>
              <a:r>
                <a:rPr lang="en" sz="866">
                  <a:solidFill>
                    <a:schemeClr val="lt1"/>
                  </a:solidFill>
                  <a:latin typeface="IBM Plex Mono Medium"/>
                  <a:ea typeface="IBM Plex Mono Medium"/>
                  <a:cs typeface="IBM Plex Mono Medium"/>
                  <a:sym typeface="IBM Plex Mono Medium"/>
                </a:rPr>
                <a:t>   AUTOMATE</a:t>
              </a:r>
              <a:endParaRPr sz="866">
                <a:solidFill>
                  <a:schemeClr val="lt1"/>
                </a:solidFill>
                <a:latin typeface="IBM Plex Mono Medium"/>
                <a:ea typeface="IBM Plex Mono Medium"/>
                <a:cs typeface="IBM Plex Mono Medium"/>
                <a:sym typeface="IBM Plex Mono Medium"/>
              </a:endParaRPr>
            </a:p>
          </p:txBody>
        </p:sp>
        <p:pic>
          <p:nvPicPr>
            <p:cNvPr id="3472" name="Google Shape;3472;p208"/>
            <p:cNvPicPr preferRelativeResize="0"/>
            <p:nvPr/>
          </p:nvPicPr>
          <p:blipFill>
            <a:blip r:embed="rId5">
              <a:alphaModFix/>
            </a:blip>
            <a:stretch>
              <a:fillRect/>
            </a:stretch>
          </p:blipFill>
          <p:spPr>
            <a:xfrm>
              <a:off x="1603773" y="2154925"/>
              <a:ext cx="120276" cy="143149"/>
            </a:xfrm>
            <a:prstGeom prst="rect">
              <a:avLst/>
            </a:prstGeom>
            <a:noFill/>
            <a:ln>
              <a:noFill/>
            </a:ln>
          </p:spPr>
        </p:pic>
      </p:grpSp>
      <p:grpSp>
        <p:nvGrpSpPr>
          <p:cNvPr id="3473" name="Google Shape;3473;p208"/>
          <p:cNvGrpSpPr/>
          <p:nvPr/>
        </p:nvGrpSpPr>
        <p:grpSpPr>
          <a:xfrm>
            <a:off x="5285566" y="268546"/>
            <a:ext cx="2328132" cy="4695502"/>
            <a:chOff x="2966570" y="385275"/>
            <a:chExt cx="2550259" cy="5143501"/>
          </a:xfrm>
        </p:grpSpPr>
        <p:grpSp>
          <p:nvGrpSpPr>
            <p:cNvPr id="3474" name="Google Shape;3474;p208"/>
            <p:cNvGrpSpPr/>
            <p:nvPr/>
          </p:nvGrpSpPr>
          <p:grpSpPr>
            <a:xfrm>
              <a:off x="2966570" y="385275"/>
              <a:ext cx="2550259" cy="5143501"/>
              <a:chOff x="4571995" y="268550"/>
              <a:chExt cx="2550259" cy="5143501"/>
            </a:xfrm>
          </p:grpSpPr>
          <p:pic>
            <p:nvPicPr>
              <p:cNvPr id="3475" name="Google Shape;3475;p208"/>
              <p:cNvPicPr preferRelativeResize="0"/>
              <p:nvPr/>
            </p:nvPicPr>
            <p:blipFill>
              <a:blip r:embed="rId6">
                <a:alphaModFix/>
              </a:blip>
              <a:stretch>
                <a:fillRect/>
              </a:stretch>
            </p:blipFill>
            <p:spPr>
              <a:xfrm>
                <a:off x="4571995" y="268550"/>
                <a:ext cx="2550259" cy="5143501"/>
              </a:xfrm>
              <a:prstGeom prst="rect">
                <a:avLst/>
              </a:prstGeom>
              <a:noFill/>
              <a:ln>
                <a:noFill/>
              </a:ln>
            </p:spPr>
          </p:pic>
          <p:sp>
            <p:nvSpPr>
              <p:cNvPr id="3476" name="Google Shape;3476;p208"/>
              <p:cNvSpPr/>
              <p:nvPr/>
            </p:nvSpPr>
            <p:spPr>
              <a:xfrm>
                <a:off x="4771225" y="457200"/>
                <a:ext cx="802200" cy="179100"/>
              </a:xfrm>
              <a:prstGeom prst="rect">
                <a:avLst/>
              </a:prstGeom>
              <a:solidFill>
                <a:schemeClr val="lt1"/>
              </a:solidFill>
              <a:ln cap="flat" cmpd="sng" w="8700">
                <a:solidFill>
                  <a:schemeClr val="lt1"/>
                </a:solidFill>
                <a:prstDash val="solid"/>
                <a:round/>
                <a:headEnd len="sm" w="sm" type="none"/>
                <a:tailEnd len="sm" w="sm" type="none"/>
              </a:ln>
            </p:spPr>
            <p:txBody>
              <a:bodyPr anchorCtr="0" anchor="ctr" bIns="83475" lIns="83475" spcFirstLastPara="1" rIns="83475" wrap="square" tIns="83475">
                <a:noAutofit/>
              </a:bodyPr>
              <a:lstStyle/>
              <a:p>
                <a:pPr indent="0" lvl="0" marL="0" rtl="0" algn="ctr">
                  <a:spcBef>
                    <a:spcPts val="0"/>
                  </a:spcBef>
                  <a:spcAft>
                    <a:spcPts val="0"/>
                  </a:spcAft>
                  <a:buNone/>
                </a:pPr>
                <a:r>
                  <a:t/>
                </a:r>
                <a:endParaRPr sz="1278">
                  <a:latin typeface="Inter"/>
                  <a:ea typeface="Inter"/>
                  <a:cs typeface="Inter"/>
                  <a:sym typeface="Inter"/>
                </a:endParaRPr>
              </a:p>
            </p:txBody>
          </p:sp>
        </p:grpSp>
        <p:pic>
          <p:nvPicPr>
            <p:cNvPr id="3477" name="Google Shape;3477;p208" title="AMGINE Logo Only - Blue.png"/>
            <p:cNvPicPr preferRelativeResize="0"/>
            <p:nvPr/>
          </p:nvPicPr>
          <p:blipFill>
            <a:blip r:embed="rId7">
              <a:alphaModFix/>
            </a:blip>
            <a:stretch>
              <a:fillRect/>
            </a:stretch>
          </p:blipFill>
          <p:spPr>
            <a:xfrm>
              <a:off x="3184675" y="567183"/>
              <a:ext cx="1007400" cy="179142"/>
            </a:xfrm>
            <a:prstGeom prst="rect">
              <a:avLst/>
            </a:prstGeom>
            <a:noFill/>
            <a:ln>
              <a:noFill/>
            </a:ln>
          </p:spPr>
        </p:pic>
      </p:grpSp>
      <p:sp>
        <p:nvSpPr>
          <p:cNvPr id="3478" name="Google Shape;3478;p208"/>
          <p:cNvSpPr txBox="1"/>
          <p:nvPr/>
        </p:nvSpPr>
        <p:spPr>
          <a:xfrm>
            <a:off x="390900" y="3251475"/>
            <a:ext cx="3723900" cy="141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chemeClr val="lt1"/>
                </a:solidFill>
                <a:latin typeface="Inter"/>
                <a:ea typeface="Inter"/>
                <a:cs typeface="Inter"/>
                <a:sym typeface="Inter"/>
              </a:rPr>
              <a:t>Emails, whatsapp, sms, </a:t>
            </a:r>
            <a:r>
              <a:rPr lang="en" sz="1800">
                <a:solidFill>
                  <a:schemeClr val="lt1"/>
                </a:solidFill>
                <a:latin typeface="Inter"/>
                <a:ea typeface="Inter"/>
                <a:cs typeface="Inter"/>
                <a:sym typeface="Inter"/>
              </a:rPr>
              <a:t>spreadsheets</a:t>
            </a:r>
            <a:r>
              <a:rPr lang="en" sz="1800">
                <a:solidFill>
                  <a:schemeClr val="lt1"/>
                </a:solidFill>
                <a:latin typeface="Inter"/>
                <a:ea typeface="Inter"/>
                <a:cs typeface="Inter"/>
                <a:sym typeface="Inter"/>
              </a:rPr>
              <a:t>, or forms, AMGINE reads the request and delivers options </a:t>
            </a:r>
            <a:r>
              <a:rPr b="1" lang="en" sz="1800">
                <a:solidFill>
                  <a:schemeClr val="lt1"/>
                </a:solidFill>
                <a:latin typeface="Inter"/>
                <a:ea typeface="Inter"/>
                <a:cs typeface="Inter"/>
                <a:sym typeface="Inter"/>
              </a:rPr>
              <a:t>instantly</a:t>
            </a:r>
            <a:r>
              <a:rPr lang="en" sz="1800">
                <a:solidFill>
                  <a:schemeClr val="lt1"/>
                </a:solidFill>
                <a:latin typeface="Inter"/>
                <a:ea typeface="Inter"/>
                <a:cs typeface="Inter"/>
                <a:sym typeface="Inter"/>
              </a:rPr>
              <a:t>. </a:t>
            </a:r>
            <a:endParaRPr sz="1800">
              <a:solidFill>
                <a:schemeClr val="lt1"/>
              </a:solidFill>
              <a:latin typeface="Inter"/>
              <a:ea typeface="Inter"/>
              <a:cs typeface="Inter"/>
              <a:sym typeface="Inte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dk1"/>
            </a:gs>
            <a:gs pos="100000">
              <a:srgbClr val="010101"/>
            </a:gs>
          </a:gsLst>
          <a:lin ang="5400012" scaled="0"/>
        </a:gradFill>
      </p:bgPr>
    </p:bg>
    <p:spTree>
      <p:nvGrpSpPr>
        <p:cNvPr id="3482" name="Shape 3482"/>
        <p:cNvGrpSpPr/>
        <p:nvPr/>
      </p:nvGrpSpPr>
      <p:grpSpPr>
        <a:xfrm>
          <a:off x="0" y="0"/>
          <a:ext cx="0" cy="0"/>
          <a:chOff x="0" y="0"/>
          <a:chExt cx="0" cy="0"/>
        </a:xfrm>
      </p:grpSpPr>
      <p:sp>
        <p:nvSpPr>
          <p:cNvPr id="3483" name="Google Shape;3483;p209"/>
          <p:cNvSpPr/>
          <p:nvPr/>
        </p:nvSpPr>
        <p:spPr>
          <a:xfrm>
            <a:off x="443175" y="800375"/>
            <a:ext cx="608700" cy="608700"/>
          </a:xfrm>
          <a:prstGeom prst="roundRect">
            <a:avLst>
              <a:gd fmla="val 16667" name="adj"/>
            </a:avLst>
          </a:prstGeom>
          <a:solidFill>
            <a:srgbClr val="B7CC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3484" name="Google Shape;3484;p209"/>
          <p:cNvPicPr preferRelativeResize="0"/>
          <p:nvPr/>
        </p:nvPicPr>
        <p:blipFill>
          <a:blip r:embed="rId3">
            <a:alphaModFix/>
          </a:blip>
          <a:stretch>
            <a:fillRect/>
          </a:stretch>
        </p:blipFill>
        <p:spPr>
          <a:xfrm>
            <a:off x="631706" y="989012"/>
            <a:ext cx="231649" cy="231450"/>
          </a:xfrm>
          <a:prstGeom prst="rect">
            <a:avLst/>
          </a:prstGeom>
          <a:noFill/>
          <a:ln>
            <a:noFill/>
          </a:ln>
        </p:spPr>
      </p:pic>
      <p:grpSp>
        <p:nvGrpSpPr>
          <p:cNvPr id="3485" name="Google Shape;3485;p209"/>
          <p:cNvGrpSpPr/>
          <p:nvPr/>
        </p:nvGrpSpPr>
        <p:grpSpPr>
          <a:xfrm>
            <a:off x="7871650" y="268550"/>
            <a:ext cx="1007400" cy="282900"/>
            <a:chOff x="1434075" y="2085050"/>
            <a:chExt cx="1007400" cy="282900"/>
          </a:xfrm>
        </p:grpSpPr>
        <p:sp>
          <p:nvSpPr>
            <p:cNvPr id="3486" name="Google Shape;3486;p209"/>
            <p:cNvSpPr/>
            <p:nvPr/>
          </p:nvSpPr>
          <p:spPr>
            <a:xfrm>
              <a:off x="1434075" y="2085050"/>
              <a:ext cx="1007400" cy="282900"/>
            </a:xfrm>
            <a:prstGeom prst="roundRect">
              <a:avLst>
                <a:gd fmla="val 50000" name="adj"/>
              </a:avLst>
            </a:prstGeom>
            <a:solidFill>
              <a:srgbClr val="8034BF"/>
            </a:solidFill>
            <a:ln>
              <a:noFill/>
            </a:ln>
          </p:spPr>
          <p:txBody>
            <a:bodyPr anchorCtr="0" anchor="ctr" bIns="56550" lIns="56550" spcFirstLastPara="1" rIns="56550" wrap="square" tIns="56550">
              <a:noAutofit/>
            </a:bodyPr>
            <a:lstStyle/>
            <a:p>
              <a:pPr indent="0" lvl="0" marL="0" rtl="0" algn="ctr">
                <a:spcBef>
                  <a:spcPts val="0"/>
                </a:spcBef>
                <a:spcAft>
                  <a:spcPts val="0"/>
                </a:spcAft>
                <a:buNone/>
              </a:pPr>
              <a:r>
                <a:rPr lang="en" sz="866">
                  <a:solidFill>
                    <a:schemeClr val="lt1"/>
                  </a:solidFill>
                  <a:latin typeface="IBM Plex Mono Medium"/>
                  <a:ea typeface="IBM Plex Mono Medium"/>
                  <a:cs typeface="IBM Plex Mono Medium"/>
                  <a:sym typeface="IBM Plex Mono Medium"/>
                </a:rPr>
                <a:t>   AUTOMATE</a:t>
              </a:r>
              <a:endParaRPr sz="866">
                <a:solidFill>
                  <a:schemeClr val="lt1"/>
                </a:solidFill>
                <a:latin typeface="IBM Plex Mono Medium"/>
                <a:ea typeface="IBM Plex Mono Medium"/>
                <a:cs typeface="IBM Plex Mono Medium"/>
                <a:sym typeface="IBM Plex Mono Medium"/>
              </a:endParaRPr>
            </a:p>
          </p:txBody>
        </p:sp>
        <p:pic>
          <p:nvPicPr>
            <p:cNvPr id="3487" name="Google Shape;3487;p209"/>
            <p:cNvPicPr preferRelativeResize="0"/>
            <p:nvPr/>
          </p:nvPicPr>
          <p:blipFill>
            <a:blip r:embed="rId4">
              <a:alphaModFix/>
            </a:blip>
            <a:stretch>
              <a:fillRect/>
            </a:stretch>
          </p:blipFill>
          <p:spPr>
            <a:xfrm>
              <a:off x="1603773" y="2154925"/>
              <a:ext cx="120276" cy="143149"/>
            </a:xfrm>
            <a:prstGeom prst="rect">
              <a:avLst/>
            </a:prstGeom>
            <a:noFill/>
            <a:ln>
              <a:noFill/>
            </a:ln>
          </p:spPr>
        </p:pic>
      </p:grpSp>
      <p:pic>
        <p:nvPicPr>
          <p:cNvPr id="3488" name="Google Shape;3488;p209" title="Untitled (952 x 641 px) (1).png"/>
          <p:cNvPicPr preferRelativeResize="0"/>
          <p:nvPr/>
        </p:nvPicPr>
        <p:blipFill rotWithShape="1">
          <a:blip r:embed="rId5">
            <a:alphaModFix/>
          </a:blip>
          <a:srcRect b="12223" l="11850" r="11203" t="21239"/>
          <a:stretch/>
        </p:blipFill>
        <p:spPr>
          <a:xfrm>
            <a:off x="4440000" y="1583425"/>
            <a:ext cx="4439100" cy="2584800"/>
          </a:xfrm>
          <a:prstGeom prst="roundRect">
            <a:avLst>
              <a:gd fmla="val 0" name="adj"/>
            </a:avLst>
          </a:prstGeom>
          <a:noFill/>
          <a:ln>
            <a:noFill/>
          </a:ln>
        </p:spPr>
      </p:pic>
      <p:sp>
        <p:nvSpPr>
          <p:cNvPr id="3489" name="Google Shape;3489;p209"/>
          <p:cNvSpPr txBox="1"/>
          <p:nvPr>
            <p:ph idx="4294967295" type="title"/>
          </p:nvPr>
        </p:nvSpPr>
        <p:spPr>
          <a:xfrm>
            <a:off x="457200" y="1970400"/>
            <a:ext cx="3982800" cy="7314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solidFill>
                  <a:schemeClr val="lt1"/>
                </a:solidFill>
                <a:latin typeface="Inter SemiBold"/>
                <a:ea typeface="Inter SemiBold"/>
                <a:cs typeface="Inter SemiBold"/>
                <a:sym typeface="Inter SemiBold"/>
              </a:rPr>
              <a:t>                      handles </a:t>
            </a:r>
            <a:r>
              <a:rPr lang="en">
                <a:solidFill>
                  <a:schemeClr val="lt1"/>
                </a:solidFill>
                <a:latin typeface="Inter SemiBold"/>
                <a:ea typeface="Inter SemiBold"/>
                <a:cs typeface="Inter SemiBold"/>
                <a:sym typeface="Inter SemiBold"/>
              </a:rPr>
              <a:t>booking</a:t>
            </a:r>
            <a:r>
              <a:rPr lang="en">
                <a:solidFill>
                  <a:schemeClr val="lt1"/>
                </a:solidFill>
                <a:latin typeface="Inter SemiBold"/>
                <a:ea typeface="Inter SemiBold"/>
                <a:cs typeface="Inter SemiBold"/>
                <a:sym typeface="Inter SemiBold"/>
              </a:rPr>
              <a:t> end to end </a:t>
            </a:r>
            <a:endParaRPr sz="3000">
              <a:solidFill>
                <a:schemeClr val="lt1"/>
              </a:solidFill>
              <a:latin typeface="Inter SemiBold"/>
              <a:ea typeface="Inter SemiBold"/>
              <a:cs typeface="Inter SemiBold"/>
              <a:sym typeface="Inter SemiBold"/>
            </a:endParaRPr>
          </a:p>
        </p:txBody>
      </p:sp>
      <p:sp>
        <p:nvSpPr>
          <p:cNvPr id="3490" name="Google Shape;3490;p209"/>
          <p:cNvSpPr txBox="1"/>
          <p:nvPr/>
        </p:nvSpPr>
        <p:spPr>
          <a:xfrm>
            <a:off x="390900" y="2952600"/>
            <a:ext cx="3723900" cy="109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chemeClr val="lt1"/>
                </a:solidFill>
                <a:latin typeface="Inter"/>
                <a:ea typeface="Inter"/>
                <a:cs typeface="Inter"/>
                <a:sym typeface="Inter"/>
              </a:rPr>
              <a:t>From request to confirmed itinerary. Automated, accurate, and </a:t>
            </a:r>
            <a:r>
              <a:rPr b="1" lang="en" sz="1800">
                <a:solidFill>
                  <a:schemeClr val="lt1"/>
                </a:solidFill>
                <a:latin typeface="Inter"/>
                <a:ea typeface="Inter"/>
                <a:cs typeface="Inter"/>
                <a:sym typeface="Inter"/>
              </a:rPr>
              <a:t>in seconds</a:t>
            </a:r>
            <a:r>
              <a:rPr lang="en" sz="1800">
                <a:solidFill>
                  <a:schemeClr val="lt1"/>
                </a:solidFill>
                <a:latin typeface="Inter"/>
                <a:ea typeface="Inter"/>
                <a:cs typeface="Inter"/>
                <a:sym typeface="Inter"/>
              </a:rPr>
              <a:t>. </a:t>
            </a:r>
            <a:endParaRPr sz="1800">
              <a:solidFill>
                <a:schemeClr val="lt1"/>
              </a:solidFill>
              <a:latin typeface="Inter"/>
              <a:ea typeface="Inter"/>
              <a:cs typeface="Inter"/>
              <a:sym typeface="Inter"/>
            </a:endParaRPr>
          </a:p>
        </p:txBody>
      </p:sp>
      <p:pic>
        <p:nvPicPr>
          <p:cNvPr id="3491" name="Google Shape;3491;p209" title="AMGINE Logo Only - White.png"/>
          <p:cNvPicPr preferRelativeResize="0"/>
          <p:nvPr/>
        </p:nvPicPr>
        <p:blipFill rotWithShape="1">
          <a:blip r:embed="rId6">
            <a:alphaModFix/>
          </a:blip>
          <a:srcRect b="-26855" l="-330" r="330" t="0"/>
          <a:stretch/>
        </p:blipFill>
        <p:spPr>
          <a:xfrm>
            <a:off x="457200" y="1929250"/>
            <a:ext cx="1954625" cy="4406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39000">
              <a:srgbClr val="E2DCF6"/>
            </a:gs>
            <a:gs pos="100000">
              <a:srgbClr val="D0C6F0"/>
            </a:gs>
          </a:gsLst>
          <a:lin ang="5400700" scaled="0"/>
        </a:gradFill>
      </p:bgPr>
    </p:bg>
    <p:spTree>
      <p:nvGrpSpPr>
        <p:cNvPr id="3495" name="Shape 3495"/>
        <p:cNvGrpSpPr/>
        <p:nvPr/>
      </p:nvGrpSpPr>
      <p:grpSpPr>
        <a:xfrm>
          <a:off x="0" y="0"/>
          <a:ext cx="0" cy="0"/>
          <a:chOff x="0" y="0"/>
          <a:chExt cx="0" cy="0"/>
        </a:xfrm>
      </p:grpSpPr>
      <p:sp>
        <p:nvSpPr>
          <p:cNvPr id="3496" name="Google Shape;3496;p210"/>
          <p:cNvSpPr txBox="1"/>
          <p:nvPr>
            <p:ph idx="4294967295" type="title"/>
          </p:nvPr>
        </p:nvSpPr>
        <p:spPr>
          <a:xfrm>
            <a:off x="457200" y="1718250"/>
            <a:ext cx="2184300" cy="7314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latin typeface="Inter SemiBold"/>
                <a:ea typeface="Inter SemiBold"/>
                <a:cs typeface="Inter SemiBold"/>
                <a:sym typeface="Inter SemiBold"/>
              </a:rPr>
              <a:t>Human in </a:t>
            </a:r>
            <a:endParaRPr>
              <a:latin typeface="Inter SemiBold"/>
              <a:ea typeface="Inter SemiBold"/>
              <a:cs typeface="Inter SemiBold"/>
              <a:sym typeface="Inter SemiBold"/>
            </a:endParaRPr>
          </a:p>
          <a:p>
            <a:pPr indent="0" lvl="0" marL="0" rtl="0" algn="l">
              <a:spcBef>
                <a:spcPts val="0"/>
              </a:spcBef>
              <a:spcAft>
                <a:spcPts val="0"/>
              </a:spcAft>
              <a:buNone/>
            </a:pPr>
            <a:r>
              <a:rPr lang="en">
                <a:latin typeface="Inter SemiBold"/>
                <a:ea typeface="Inter SemiBold"/>
                <a:cs typeface="Inter SemiBold"/>
                <a:sym typeface="Inter SemiBold"/>
              </a:rPr>
              <a:t>the </a:t>
            </a:r>
            <a:r>
              <a:rPr i="1" lang="en">
                <a:latin typeface="Newsreader SemiBold"/>
                <a:ea typeface="Newsreader SemiBold"/>
                <a:cs typeface="Newsreader SemiBold"/>
                <a:sym typeface="Newsreader SemiBold"/>
              </a:rPr>
              <a:t>Loop</a:t>
            </a:r>
            <a:endParaRPr i="1" sz="3000">
              <a:latin typeface="Newsreader SemiBold"/>
              <a:ea typeface="Newsreader SemiBold"/>
              <a:cs typeface="Newsreader SemiBold"/>
              <a:sym typeface="Newsreader SemiBold"/>
            </a:endParaRPr>
          </a:p>
        </p:txBody>
      </p:sp>
      <p:sp>
        <p:nvSpPr>
          <p:cNvPr id="3497" name="Google Shape;3497;p210"/>
          <p:cNvSpPr/>
          <p:nvPr/>
        </p:nvSpPr>
        <p:spPr>
          <a:xfrm>
            <a:off x="443175" y="800375"/>
            <a:ext cx="608700" cy="608700"/>
          </a:xfrm>
          <a:prstGeom prst="roundRect">
            <a:avLst>
              <a:gd fmla="val 16667" name="adj"/>
            </a:avLst>
          </a:prstGeom>
          <a:solidFill>
            <a:srgbClr val="AF96F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3498" name="Google Shape;3498;p210"/>
          <p:cNvSpPr txBox="1"/>
          <p:nvPr/>
        </p:nvSpPr>
        <p:spPr>
          <a:xfrm>
            <a:off x="390900" y="2656325"/>
            <a:ext cx="3106800" cy="109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latin typeface="Inter"/>
                <a:ea typeface="Inter"/>
                <a:cs typeface="Inter"/>
                <a:sym typeface="Inter"/>
              </a:rPr>
              <a:t>With Front, agents still control nuanced or critical requests.</a:t>
            </a:r>
            <a:endParaRPr sz="1800">
              <a:latin typeface="Inter"/>
              <a:ea typeface="Inter"/>
              <a:cs typeface="Inter"/>
              <a:sym typeface="Inter"/>
            </a:endParaRPr>
          </a:p>
        </p:txBody>
      </p:sp>
      <p:pic>
        <p:nvPicPr>
          <p:cNvPr id="3499" name="Google Shape;3499;p210"/>
          <p:cNvPicPr preferRelativeResize="0"/>
          <p:nvPr/>
        </p:nvPicPr>
        <p:blipFill>
          <a:blip r:embed="rId3">
            <a:alphaModFix/>
          </a:blip>
          <a:stretch>
            <a:fillRect/>
          </a:stretch>
        </p:blipFill>
        <p:spPr>
          <a:xfrm>
            <a:off x="631709" y="1025546"/>
            <a:ext cx="231649" cy="231456"/>
          </a:xfrm>
          <a:prstGeom prst="rect">
            <a:avLst/>
          </a:prstGeom>
          <a:noFill/>
          <a:ln>
            <a:noFill/>
          </a:ln>
        </p:spPr>
      </p:pic>
      <p:grpSp>
        <p:nvGrpSpPr>
          <p:cNvPr id="3500" name="Google Shape;3500;p210"/>
          <p:cNvGrpSpPr/>
          <p:nvPr/>
        </p:nvGrpSpPr>
        <p:grpSpPr>
          <a:xfrm>
            <a:off x="4047300" y="1025550"/>
            <a:ext cx="4639500" cy="2913000"/>
            <a:chOff x="4504500" y="1826225"/>
            <a:chExt cx="4639500" cy="2913000"/>
          </a:xfrm>
        </p:grpSpPr>
        <p:grpSp>
          <p:nvGrpSpPr>
            <p:cNvPr id="3501" name="Google Shape;3501;p210"/>
            <p:cNvGrpSpPr/>
            <p:nvPr/>
          </p:nvGrpSpPr>
          <p:grpSpPr>
            <a:xfrm>
              <a:off x="4504500" y="1826225"/>
              <a:ext cx="4639500" cy="2913000"/>
              <a:chOff x="4504500" y="1826225"/>
              <a:chExt cx="4639500" cy="2913000"/>
            </a:xfrm>
          </p:grpSpPr>
          <p:pic>
            <p:nvPicPr>
              <p:cNvPr id="3502" name="Google Shape;3502;p210" title="Screenshot 2026-06-23 at 10.32.48.png"/>
              <p:cNvPicPr preferRelativeResize="0"/>
              <p:nvPr/>
            </p:nvPicPr>
            <p:blipFill rotWithShape="1">
              <a:blip r:embed="rId4">
                <a:alphaModFix/>
              </a:blip>
              <a:srcRect b="0" l="2384" r="1499" t="3466"/>
              <a:stretch/>
            </p:blipFill>
            <p:spPr>
              <a:xfrm>
                <a:off x="4504500" y="1826225"/>
                <a:ext cx="4639500" cy="2913000"/>
              </a:xfrm>
              <a:prstGeom prst="roundRect">
                <a:avLst>
                  <a:gd fmla="val 4095" name="adj"/>
                </a:avLst>
              </a:prstGeom>
              <a:noFill/>
              <a:ln cap="flat" cmpd="sng" w="28575">
                <a:solidFill>
                  <a:srgbClr val="E2DCF6"/>
                </a:solidFill>
                <a:prstDash val="solid"/>
                <a:round/>
                <a:headEnd len="sm" w="sm" type="none"/>
                <a:tailEnd len="sm" w="sm" type="none"/>
              </a:ln>
              <a:effectLst>
                <a:outerShdw blurRad="485775" rotWithShape="0" algn="bl" dir="5400000" dist="114300">
                  <a:srgbClr val="000000">
                    <a:alpha val="10000"/>
                  </a:srgbClr>
                </a:outerShdw>
              </a:effectLst>
            </p:spPr>
          </p:pic>
          <p:sp>
            <p:nvSpPr>
              <p:cNvPr id="3503" name="Google Shape;3503;p210"/>
              <p:cNvSpPr/>
              <p:nvPr/>
            </p:nvSpPr>
            <p:spPr>
              <a:xfrm>
                <a:off x="4984500" y="2334700"/>
                <a:ext cx="1403700" cy="171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sp>
          <p:nvSpPr>
            <p:cNvPr id="3504" name="Google Shape;3504;p210"/>
            <p:cNvSpPr txBox="1"/>
            <p:nvPr/>
          </p:nvSpPr>
          <p:spPr>
            <a:xfrm>
              <a:off x="4956650" y="2301625"/>
              <a:ext cx="784500" cy="23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Inter"/>
                  <a:ea typeface="Inter"/>
                  <a:cs typeface="Inter"/>
                  <a:sym typeface="Inter"/>
                </a:rPr>
                <a:t>Amgine</a:t>
              </a:r>
              <a:endParaRPr b="1" sz="1000">
                <a:solidFill>
                  <a:schemeClr val="dk1"/>
                </a:solidFill>
                <a:latin typeface="Inter"/>
                <a:ea typeface="Inter"/>
                <a:cs typeface="Inter"/>
                <a:sym typeface="Inter"/>
              </a:endParaRPr>
            </a:p>
          </p:txBody>
        </p:sp>
        <p:sp>
          <p:nvSpPr>
            <p:cNvPr id="3505" name="Google Shape;3505;p210"/>
            <p:cNvSpPr/>
            <p:nvPr/>
          </p:nvSpPr>
          <p:spPr>
            <a:xfrm>
              <a:off x="4613150" y="2373000"/>
              <a:ext cx="302400" cy="291000"/>
            </a:xfrm>
            <a:prstGeom prst="roundRect">
              <a:avLst>
                <a:gd fmla="val 16667" name="adj"/>
              </a:avLst>
            </a:prstGeom>
            <a:solidFill>
              <a:srgbClr val="0D388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3506" name="Google Shape;3506;p210"/>
            <p:cNvPicPr preferRelativeResize="0"/>
            <p:nvPr/>
          </p:nvPicPr>
          <p:blipFill rotWithShape="1">
            <a:blip r:embed="rId5">
              <a:alphaModFix/>
            </a:blip>
            <a:srcRect b="32663" l="2416" r="76986" t="29276"/>
            <a:stretch/>
          </p:blipFill>
          <p:spPr>
            <a:xfrm>
              <a:off x="4700450" y="2439788"/>
              <a:ext cx="127800" cy="157425"/>
            </a:xfrm>
            <a:prstGeom prst="rect">
              <a:avLst/>
            </a:prstGeom>
            <a:noFill/>
            <a:ln>
              <a:noFill/>
            </a:ln>
          </p:spPr>
        </p:pic>
        <p:sp>
          <p:nvSpPr>
            <p:cNvPr id="3507" name="Google Shape;3507;p210"/>
            <p:cNvSpPr/>
            <p:nvPr/>
          </p:nvSpPr>
          <p:spPr>
            <a:xfrm>
              <a:off x="4564300" y="2863000"/>
              <a:ext cx="4371600" cy="1800600"/>
            </a:xfrm>
            <a:prstGeom prst="roundRect">
              <a:avLst>
                <a:gd fmla="val 7032"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sp>
        <p:nvSpPr>
          <p:cNvPr id="3508" name="Google Shape;3508;p210"/>
          <p:cNvSpPr txBox="1"/>
          <p:nvPr/>
        </p:nvSpPr>
        <p:spPr>
          <a:xfrm>
            <a:off x="4182750" y="1990875"/>
            <a:ext cx="4168800" cy="12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8034BF"/>
                </a:solidFill>
                <a:latin typeface="Inter"/>
                <a:ea typeface="Inter"/>
                <a:cs typeface="Inter"/>
                <a:sym typeface="Inter"/>
              </a:rPr>
              <a:t>Hi Jennifer, </a:t>
            </a:r>
            <a:endParaRPr sz="1200">
              <a:solidFill>
                <a:srgbClr val="8034BF"/>
              </a:solidFill>
              <a:latin typeface="Inter"/>
              <a:ea typeface="Inter"/>
              <a:cs typeface="Inter"/>
              <a:sym typeface="Inter"/>
            </a:endParaRPr>
          </a:p>
          <a:p>
            <a:pPr indent="0" lvl="0" marL="0" rtl="0" algn="l">
              <a:spcBef>
                <a:spcPts val="0"/>
              </a:spcBef>
              <a:spcAft>
                <a:spcPts val="0"/>
              </a:spcAft>
              <a:buNone/>
            </a:pPr>
            <a:r>
              <a:t/>
            </a:r>
            <a:endParaRPr sz="1200">
              <a:solidFill>
                <a:srgbClr val="8034BF"/>
              </a:solidFill>
              <a:latin typeface="Inter"/>
              <a:ea typeface="Inter"/>
              <a:cs typeface="Inter"/>
              <a:sym typeface="Inter"/>
            </a:endParaRPr>
          </a:p>
          <a:p>
            <a:pPr indent="0" lvl="0" marL="0" rtl="0" algn="l">
              <a:spcBef>
                <a:spcPts val="0"/>
              </a:spcBef>
              <a:spcAft>
                <a:spcPts val="0"/>
              </a:spcAft>
              <a:buNone/>
            </a:pPr>
            <a:r>
              <a:rPr lang="en" sz="1200">
                <a:solidFill>
                  <a:srgbClr val="8034BF"/>
                </a:solidFill>
                <a:latin typeface="Inter"/>
                <a:ea typeface="Inter"/>
                <a:cs typeface="Inter"/>
                <a:sym typeface="Inter"/>
              </a:rPr>
              <a:t>Thanks for your request, we would be delighted to add a hotel for Jane to the trip.</a:t>
            </a:r>
            <a:r>
              <a:rPr lang="en" sz="1200">
                <a:solidFill>
                  <a:schemeClr val="dk1"/>
                </a:solidFill>
                <a:latin typeface="Inter"/>
                <a:ea typeface="Inter"/>
                <a:cs typeface="Inter"/>
                <a:sym typeface="Inter"/>
              </a:rPr>
              <a:t>  </a:t>
            </a:r>
            <a:endParaRPr sz="1200">
              <a:solidFill>
                <a:schemeClr val="dk1"/>
              </a:solidFill>
              <a:latin typeface="Inter"/>
              <a:ea typeface="Inter"/>
              <a:cs typeface="Inter"/>
              <a:sym typeface="Inter"/>
            </a:endParaRPr>
          </a:p>
          <a:p>
            <a:pPr indent="0" lvl="0" marL="0" rtl="0" algn="l">
              <a:spcBef>
                <a:spcPts val="0"/>
              </a:spcBef>
              <a:spcAft>
                <a:spcPts val="0"/>
              </a:spcAft>
              <a:buNone/>
            </a:pPr>
            <a:r>
              <a:t/>
            </a:r>
            <a:endParaRPr sz="1200">
              <a:solidFill>
                <a:srgbClr val="999999"/>
              </a:solidFill>
              <a:latin typeface="Inter"/>
              <a:ea typeface="Inter"/>
              <a:cs typeface="Inter"/>
              <a:sym typeface="Inter"/>
            </a:endParaRPr>
          </a:p>
          <a:p>
            <a:pPr indent="0" lvl="0" marL="0" rtl="0" algn="l">
              <a:spcBef>
                <a:spcPts val="0"/>
              </a:spcBef>
              <a:spcAft>
                <a:spcPts val="0"/>
              </a:spcAft>
              <a:buNone/>
            </a:pPr>
            <a:r>
              <a:rPr lang="en" sz="1200">
                <a:solidFill>
                  <a:srgbClr val="999999"/>
                </a:solidFill>
                <a:latin typeface="Inter"/>
                <a:ea typeface="Inter"/>
                <a:cs typeface="Inter"/>
                <a:sym typeface="Inter"/>
              </a:rPr>
              <a:t>We have two options for Jane based on your policy….</a:t>
            </a:r>
            <a:endParaRPr sz="1200">
              <a:solidFill>
                <a:srgbClr val="999999"/>
              </a:solidFill>
              <a:latin typeface="Inter"/>
              <a:ea typeface="Inter"/>
              <a:cs typeface="Inter"/>
              <a:sym typeface="Inter"/>
            </a:endParaRPr>
          </a:p>
        </p:txBody>
      </p:sp>
      <p:cxnSp>
        <p:nvCxnSpPr>
          <p:cNvPr id="3509" name="Google Shape;3509;p210"/>
          <p:cNvCxnSpPr/>
          <p:nvPr/>
        </p:nvCxnSpPr>
        <p:spPr>
          <a:xfrm>
            <a:off x="6199375" y="2647775"/>
            <a:ext cx="0" cy="163800"/>
          </a:xfrm>
          <a:prstGeom prst="straightConnector1">
            <a:avLst/>
          </a:prstGeom>
          <a:noFill/>
          <a:ln cap="flat" cmpd="sng" w="19050">
            <a:solidFill>
              <a:schemeClr val="lt2"/>
            </a:solidFill>
            <a:prstDash val="solid"/>
            <a:round/>
            <a:headEnd len="med" w="med" type="none"/>
            <a:tailEnd len="med" w="med" type="none"/>
          </a:ln>
          <a:effectLst>
            <a:outerShdw blurRad="57150" rotWithShape="0" algn="bl" dir="5400000" dist="19050">
              <a:srgbClr val="000000">
                <a:alpha val="30000"/>
              </a:srgbClr>
            </a:outerShdw>
          </a:effectLst>
        </p:spPr>
      </p:cxnSp>
      <p:pic>
        <p:nvPicPr>
          <p:cNvPr id="3510" name="Google Shape;3510;p210"/>
          <p:cNvPicPr preferRelativeResize="0"/>
          <p:nvPr/>
        </p:nvPicPr>
        <p:blipFill rotWithShape="1">
          <a:blip r:embed="rId6">
            <a:alphaModFix/>
          </a:blip>
          <a:srcRect b="73561" l="18388" r="77064" t="18024"/>
          <a:stretch/>
        </p:blipFill>
        <p:spPr>
          <a:xfrm>
            <a:off x="6240475" y="2465275"/>
            <a:ext cx="211500" cy="204300"/>
          </a:xfrm>
          <a:prstGeom prst="roundRect">
            <a:avLst>
              <a:gd fmla="val 27479" name="adj"/>
            </a:avLst>
          </a:prstGeom>
          <a:noFill/>
          <a:ln>
            <a:noFill/>
          </a:ln>
          <a:effectLst>
            <a:outerShdw blurRad="342900" rotWithShape="0" algn="bl" dir="5400000" dist="19050">
              <a:srgbClr val="000000">
                <a:alpha val="50000"/>
              </a:srgbClr>
            </a:outerShdw>
          </a:effectLst>
        </p:spPr>
      </p:pic>
      <p:sp>
        <p:nvSpPr>
          <p:cNvPr id="3511" name="Google Shape;3511;p210"/>
          <p:cNvSpPr/>
          <p:nvPr/>
        </p:nvSpPr>
        <p:spPr>
          <a:xfrm>
            <a:off x="7806750" y="268550"/>
            <a:ext cx="924300" cy="282900"/>
          </a:xfrm>
          <a:prstGeom prst="roundRect">
            <a:avLst>
              <a:gd fmla="val 50000" name="adj"/>
            </a:avLst>
          </a:prstGeom>
          <a:solidFill>
            <a:srgbClr val="8034BF"/>
          </a:solidFill>
          <a:ln>
            <a:noFill/>
          </a:ln>
        </p:spPr>
        <p:txBody>
          <a:bodyPr anchorCtr="0" anchor="ctr" bIns="56550" lIns="56550" spcFirstLastPara="1" rIns="56550" wrap="square" tIns="56550">
            <a:noAutofit/>
          </a:bodyPr>
          <a:lstStyle/>
          <a:p>
            <a:pPr indent="0" lvl="0" marL="0" rtl="0" algn="ctr">
              <a:spcBef>
                <a:spcPts val="0"/>
              </a:spcBef>
              <a:spcAft>
                <a:spcPts val="0"/>
              </a:spcAft>
              <a:buNone/>
            </a:pPr>
            <a:r>
              <a:rPr lang="en" sz="866">
                <a:solidFill>
                  <a:schemeClr val="lt1"/>
                </a:solidFill>
                <a:latin typeface="IBM Plex Mono Medium"/>
                <a:ea typeface="IBM Plex Mono Medium"/>
                <a:cs typeface="IBM Plex Mono Medium"/>
                <a:sym typeface="IBM Plex Mono Medium"/>
              </a:rPr>
              <a:t>   OWN</a:t>
            </a:r>
            <a:endParaRPr sz="866">
              <a:solidFill>
                <a:schemeClr val="lt1"/>
              </a:solidFill>
              <a:latin typeface="IBM Plex Mono Medium"/>
              <a:ea typeface="IBM Plex Mono Medium"/>
              <a:cs typeface="IBM Plex Mono Medium"/>
              <a:sym typeface="IBM Plex Mono Medium"/>
            </a:endParaRPr>
          </a:p>
        </p:txBody>
      </p:sp>
      <p:pic>
        <p:nvPicPr>
          <p:cNvPr id="3512" name="Google Shape;3512;p210"/>
          <p:cNvPicPr preferRelativeResize="0"/>
          <p:nvPr/>
        </p:nvPicPr>
        <p:blipFill>
          <a:blip r:embed="rId7">
            <a:alphaModFix/>
          </a:blip>
          <a:stretch>
            <a:fillRect/>
          </a:stretch>
        </p:blipFill>
        <p:spPr>
          <a:xfrm>
            <a:off x="7994877" y="328838"/>
            <a:ext cx="162451" cy="162326"/>
          </a:xfrm>
          <a:prstGeom prst="rect">
            <a:avLst/>
          </a:prstGeom>
          <a:noFill/>
          <a:ln>
            <a:noFill/>
          </a:ln>
        </p:spPr>
      </p:pic>
      <p:grpSp>
        <p:nvGrpSpPr>
          <p:cNvPr id="3513" name="Google Shape;3513;p210"/>
          <p:cNvGrpSpPr/>
          <p:nvPr/>
        </p:nvGrpSpPr>
        <p:grpSpPr>
          <a:xfrm>
            <a:off x="4074950" y="4193075"/>
            <a:ext cx="368700" cy="354600"/>
            <a:chOff x="4074950" y="4424525"/>
            <a:chExt cx="368700" cy="354600"/>
          </a:xfrm>
        </p:grpSpPr>
        <p:sp>
          <p:nvSpPr>
            <p:cNvPr id="3514" name="Google Shape;3514;p210"/>
            <p:cNvSpPr/>
            <p:nvPr/>
          </p:nvSpPr>
          <p:spPr>
            <a:xfrm>
              <a:off x="4074950" y="4424525"/>
              <a:ext cx="368700" cy="354600"/>
            </a:xfrm>
            <a:prstGeom prst="roundRect">
              <a:avLst>
                <a:gd fmla="val 16667" name="adj"/>
              </a:avLst>
            </a:prstGeom>
            <a:solidFill>
              <a:srgbClr val="0D3883"/>
            </a:solidFill>
            <a:ln>
              <a:noFill/>
            </a:ln>
            <a:effectLst>
              <a:outerShdw blurRad="34290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3515" name="Google Shape;3515;p210"/>
            <p:cNvPicPr preferRelativeResize="0"/>
            <p:nvPr/>
          </p:nvPicPr>
          <p:blipFill rotWithShape="1">
            <a:blip r:embed="rId5">
              <a:alphaModFix/>
            </a:blip>
            <a:srcRect b="32663" l="2416" r="76986" t="29276"/>
            <a:stretch/>
          </p:blipFill>
          <p:spPr>
            <a:xfrm>
              <a:off x="4195400" y="4523100"/>
              <a:ext cx="127800" cy="157425"/>
            </a:xfrm>
            <a:prstGeom prst="rect">
              <a:avLst/>
            </a:prstGeom>
            <a:noFill/>
            <a:ln>
              <a:noFill/>
            </a:ln>
            <a:effectLst>
              <a:outerShdw blurRad="342900" rotWithShape="0" algn="bl" dir="5400000" dist="19050">
                <a:srgbClr val="000000">
                  <a:alpha val="20000"/>
                </a:srgbClr>
              </a:outerShdw>
            </a:effectLst>
          </p:spPr>
        </p:pic>
      </p:grpSp>
      <p:sp>
        <p:nvSpPr>
          <p:cNvPr id="3516" name="Google Shape;3516;p210"/>
          <p:cNvSpPr/>
          <p:nvPr/>
        </p:nvSpPr>
        <p:spPr>
          <a:xfrm>
            <a:off x="4596300" y="4141100"/>
            <a:ext cx="3260100" cy="441000"/>
          </a:xfrm>
          <a:prstGeom prst="roundRect">
            <a:avLst>
              <a:gd fmla="val 16667" name="adj"/>
            </a:avLst>
          </a:prstGeom>
          <a:solidFill>
            <a:schemeClr val="lt1"/>
          </a:solidFill>
          <a:ln>
            <a:noFill/>
          </a:ln>
          <a:effectLst>
            <a:outerShdw blurRad="34290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900">
                <a:solidFill>
                  <a:srgbClr val="434343"/>
                </a:solidFill>
                <a:latin typeface="Inter"/>
                <a:ea typeface="Inter"/>
                <a:cs typeface="Inter"/>
                <a:sym typeface="Inter"/>
              </a:rPr>
              <a:t>Trip Preview: REF-01234</a:t>
            </a:r>
            <a:br>
              <a:rPr b="1" lang="en" sz="900">
                <a:solidFill>
                  <a:srgbClr val="434343"/>
                </a:solidFill>
                <a:latin typeface="Inter"/>
                <a:ea typeface="Inter"/>
                <a:cs typeface="Inter"/>
                <a:sym typeface="Inter"/>
              </a:rPr>
            </a:br>
            <a:r>
              <a:rPr b="1" lang="en" sz="900">
                <a:solidFill>
                  <a:srgbClr val="434343"/>
                </a:solidFill>
                <a:latin typeface="Inter"/>
                <a:ea typeface="Inter"/>
                <a:cs typeface="Inter"/>
                <a:sym typeface="Inter"/>
              </a:rPr>
              <a:t>Link:</a:t>
            </a:r>
            <a:r>
              <a:rPr b="1" lang="en" sz="900">
                <a:latin typeface="Inter"/>
                <a:ea typeface="Inter"/>
                <a:cs typeface="Inter"/>
                <a:sym typeface="Inter"/>
              </a:rPr>
              <a:t> </a:t>
            </a:r>
            <a:r>
              <a:rPr b="1" lang="en" sz="900">
                <a:solidFill>
                  <a:srgbClr val="6257F3"/>
                </a:solidFill>
                <a:latin typeface="Inter"/>
                <a:ea typeface="Inter"/>
                <a:cs typeface="Inter"/>
                <a:sym typeface="Inter"/>
              </a:rPr>
              <a:t>http://agentapp/transactions/R</a:t>
            </a:r>
            <a:r>
              <a:rPr b="1" lang="en" sz="900">
                <a:solidFill>
                  <a:srgbClr val="6257F3"/>
                </a:solidFill>
                <a:latin typeface="Inter"/>
                <a:ea typeface="Inter"/>
                <a:cs typeface="Inter"/>
                <a:sym typeface="Inter"/>
              </a:rPr>
              <a:t>EF-01234</a:t>
            </a:r>
            <a:endParaRPr b="1" sz="900">
              <a:solidFill>
                <a:srgbClr val="6257F3"/>
              </a:solidFill>
              <a:latin typeface="Inter"/>
              <a:ea typeface="Inter"/>
              <a:cs typeface="Inter"/>
              <a:sym typeface="Inter"/>
            </a:endParaRPr>
          </a:p>
        </p:txBody>
      </p:sp>
      <p:grpSp>
        <p:nvGrpSpPr>
          <p:cNvPr id="3517" name="Google Shape;3517;p210"/>
          <p:cNvGrpSpPr/>
          <p:nvPr/>
        </p:nvGrpSpPr>
        <p:grpSpPr>
          <a:xfrm>
            <a:off x="6817400" y="268550"/>
            <a:ext cx="924300" cy="282900"/>
            <a:chOff x="7173800" y="268550"/>
            <a:chExt cx="924300" cy="282900"/>
          </a:xfrm>
        </p:grpSpPr>
        <p:sp>
          <p:nvSpPr>
            <p:cNvPr id="3518" name="Google Shape;3518;p210"/>
            <p:cNvSpPr/>
            <p:nvPr/>
          </p:nvSpPr>
          <p:spPr>
            <a:xfrm>
              <a:off x="7173800" y="268550"/>
              <a:ext cx="924300" cy="282900"/>
            </a:xfrm>
            <a:prstGeom prst="roundRect">
              <a:avLst>
                <a:gd fmla="val 50000" name="adj"/>
              </a:avLst>
            </a:prstGeom>
            <a:solidFill>
              <a:srgbClr val="8034BF"/>
            </a:solidFill>
            <a:ln>
              <a:noFill/>
            </a:ln>
          </p:spPr>
          <p:txBody>
            <a:bodyPr anchorCtr="0" anchor="ctr" bIns="56550" lIns="56550" spcFirstLastPara="1" rIns="56550" wrap="square" tIns="56550">
              <a:noAutofit/>
            </a:bodyPr>
            <a:lstStyle/>
            <a:p>
              <a:pPr indent="0" lvl="0" marL="0" rtl="0" algn="ctr">
                <a:spcBef>
                  <a:spcPts val="0"/>
                </a:spcBef>
                <a:spcAft>
                  <a:spcPts val="0"/>
                </a:spcAft>
                <a:buNone/>
              </a:pPr>
              <a:r>
                <a:rPr lang="en" sz="866">
                  <a:solidFill>
                    <a:schemeClr val="lt1"/>
                  </a:solidFill>
                  <a:latin typeface="IBM Plex Mono Medium"/>
                  <a:ea typeface="IBM Plex Mono Medium"/>
                  <a:cs typeface="IBM Plex Mono Medium"/>
                  <a:sym typeface="IBM Plex Mono Medium"/>
                </a:rPr>
                <a:t>   ASSIST</a:t>
              </a:r>
              <a:endParaRPr sz="866">
                <a:solidFill>
                  <a:schemeClr val="lt1"/>
                </a:solidFill>
                <a:latin typeface="IBM Plex Mono Medium"/>
                <a:ea typeface="IBM Plex Mono Medium"/>
                <a:cs typeface="IBM Plex Mono Medium"/>
                <a:sym typeface="IBM Plex Mono Medium"/>
              </a:endParaRPr>
            </a:p>
          </p:txBody>
        </p:sp>
        <p:pic>
          <p:nvPicPr>
            <p:cNvPr id="3519" name="Google Shape;3519;p210"/>
            <p:cNvPicPr preferRelativeResize="0"/>
            <p:nvPr/>
          </p:nvPicPr>
          <p:blipFill>
            <a:blip r:embed="rId8">
              <a:alphaModFix/>
            </a:blip>
            <a:stretch>
              <a:fillRect/>
            </a:stretch>
          </p:blipFill>
          <p:spPr>
            <a:xfrm>
              <a:off x="7291947" y="326163"/>
              <a:ext cx="167824" cy="167674"/>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39000">
              <a:srgbClr val="E2DCF6"/>
            </a:gs>
            <a:gs pos="100000">
              <a:srgbClr val="D0C6F0"/>
            </a:gs>
          </a:gsLst>
          <a:lin ang="5400700" scaled="0"/>
        </a:gradFill>
      </p:bgPr>
    </p:bg>
    <p:spTree>
      <p:nvGrpSpPr>
        <p:cNvPr id="3523" name="Shape 3523"/>
        <p:cNvGrpSpPr/>
        <p:nvPr/>
      </p:nvGrpSpPr>
      <p:grpSpPr>
        <a:xfrm>
          <a:off x="0" y="0"/>
          <a:ext cx="0" cy="0"/>
          <a:chOff x="0" y="0"/>
          <a:chExt cx="0" cy="0"/>
        </a:xfrm>
      </p:grpSpPr>
      <p:sp>
        <p:nvSpPr>
          <p:cNvPr id="3524" name="Google Shape;3524;p211"/>
          <p:cNvSpPr txBox="1"/>
          <p:nvPr>
            <p:ph idx="4294967295" type="title"/>
          </p:nvPr>
        </p:nvSpPr>
        <p:spPr>
          <a:xfrm>
            <a:off x="457200" y="1542150"/>
            <a:ext cx="3952800" cy="7314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latin typeface="Inter SemiBold"/>
                <a:ea typeface="Inter SemiBold"/>
                <a:cs typeface="Inter SemiBold"/>
                <a:sym typeface="Inter SemiBold"/>
              </a:rPr>
              <a:t>Copilot Assists</a:t>
            </a:r>
            <a:endParaRPr sz="3000">
              <a:latin typeface="Inter SemiBold"/>
              <a:ea typeface="Inter SemiBold"/>
              <a:cs typeface="Inter SemiBold"/>
              <a:sym typeface="Inter SemiBold"/>
            </a:endParaRPr>
          </a:p>
        </p:txBody>
      </p:sp>
      <p:sp>
        <p:nvSpPr>
          <p:cNvPr id="3525" name="Google Shape;3525;p211"/>
          <p:cNvSpPr/>
          <p:nvPr/>
        </p:nvSpPr>
        <p:spPr>
          <a:xfrm>
            <a:off x="443175" y="800375"/>
            <a:ext cx="608700" cy="608700"/>
          </a:xfrm>
          <a:prstGeom prst="roundRect">
            <a:avLst>
              <a:gd fmla="val 16667" name="adj"/>
            </a:avLst>
          </a:prstGeom>
          <a:solidFill>
            <a:srgbClr val="AF96F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3526" name="Google Shape;3526;p211"/>
          <p:cNvSpPr txBox="1"/>
          <p:nvPr/>
        </p:nvSpPr>
        <p:spPr>
          <a:xfrm>
            <a:off x="390900" y="2240100"/>
            <a:ext cx="37239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latin typeface="Inter"/>
                <a:ea typeface="Inter"/>
                <a:cs typeface="Inter"/>
                <a:sym typeface="Inter"/>
              </a:rPr>
              <a:t>Copilot surfaces </a:t>
            </a:r>
            <a:endParaRPr sz="1800">
              <a:latin typeface="Inter"/>
              <a:ea typeface="Inter"/>
              <a:cs typeface="Inter"/>
              <a:sym typeface="Inter"/>
            </a:endParaRPr>
          </a:p>
          <a:p>
            <a:pPr indent="0" lvl="0" marL="0" rtl="0" algn="l">
              <a:lnSpc>
                <a:spcPct val="115000"/>
              </a:lnSpc>
              <a:spcBef>
                <a:spcPts val="0"/>
              </a:spcBef>
              <a:spcAft>
                <a:spcPts val="0"/>
              </a:spcAft>
              <a:buNone/>
            </a:pPr>
            <a:r>
              <a:rPr lang="en" sz="1800">
                <a:latin typeface="Inter"/>
                <a:ea typeface="Inter"/>
                <a:cs typeface="Inter"/>
                <a:sym typeface="Inter"/>
              </a:rPr>
              <a:t>Jane's traveller history.</a:t>
            </a:r>
            <a:endParaRPr sz="1800">
              <a:latin typeface="Inter"/>
              <a:ea typeface="Inter"/>
              <a:cs typeface="Inter"/>
              <a:sym typeface="Inter"/>
            </a:endParaRPr>
          </a:p>
        </p:txBody>
      </p:sp>
      <p:pic>
        <p:nvPicPr>
          <p:cNvPr id="3527" name="Google Shape;3527;p211"/>
          <p:cNvPicPr preferRelativeResize="0"/>
          <p:nvPr/>
        </p:nvPicPr>
        <p:blipFill>
          <a:blip r:embed="rId3">
            <a:alphaModFix/>
          </a:blip>
          <a:stretch>
            <a:fillRect/>
          </a:stretch>
        </p:blipFill>
        <p:spPr>
          <a:xfrm>
            <a:off x="631900" y="989099"/>
            <a:ext cx="231252" cy="231255"/>
          </a:xfrm>
          <a:prstGeom prst="rect">
            <a:avLst/>
          </a:prstGeom>
          <a:noFill/>
          <a:ln>
            <a:noFill/>
          </a:ln>
        </p:spPr>
      </p:pic>
      <p:grpSp>
        <p:nvGrpSpPr>
          <p:cNvPr id="3528" name="Google Shape;3528;p211"/>
          <p:cNvGrpSpPr/>
          <p:nvPr/>
        </p:nvGrpSpPr>
        <p:grpSpPr>
          <a:xfrm>
            <a:off x="8022925" y="268550"/>
            <a:ext cx="924300" cy="282900"/>
            <a:chOff x="7173800" y="268550"/>
            <a:chExt cx="924300" cy="282900"/>
          </a:xfrm>
        </p:grpSpPr>
        <p:sp>
          <p:nvSpPr>
            <p:cNvPr id="3529" name="Google Shape;3529;p211"/>
            <p:cNvSpPr/>
            <p:nvPr/>
          </p:nvSpPr>
          <p:spPr>
            <a:xfrm>
              <a:off x="7173800" y="268550"/>
              <a:ext cx="924300" cy="282900"/>
            </a:xfrm>
            <a:prstGeom prst="roundRect">
              <a:avLst>
                <a:gd fmla="val 50000" name="adj"/>
              </a:avLst>
            </a:prstGeom>
            <a:solidFill>
              <a:srgbClr val="8034BF"/>
            </a:solidFill>
            <a:ln>
              <a:noFill/>
            </a:ln>
          </p:spPr>
          <p:txBody>
            <a:bodyPr anchorCtr="0" anchor="ctr" bIns="56550" lIns="56550" spcFirstLastPara="1" rIns="56550" wrap="square" tIns="56550">
              <a:noAutofit/>
            </a:bodyPr>
            <a:lstStyle/>
            <a:p>
              <a:pPr indent="0" lvl="0" marL="0" rtl="0" algn="ctr">
                <a:spcBef>
                  <a:spcPts val="0"/>
                </a:spcBef>
                <a:spcAft>
                  <a:spcPts val="0"/>
                </a:spcAft>
                <a:buNone/>
              </a:pPr>
              <a:r>
                <a:rPr lang="en" sz="866">
                  <a:solidFill>
                    <a:schemeClr val="lt1"/>
                  </a:solidFill>
                  <a:latin typeface="IBM Plex Mono Medium"/>
                  <a:ea typeface="IBM Plex Mono Medium"/>
                  <a:cs typeface="IBM Plex Mono Medium"/>
                  <a:sym typeface="IBM Plex Mono Medium"/>
                </a:rPr>
                <a:t>   ASSIST</a:t>
              </a:r>
              <a:endParaRPr sz="866">
                <a:solidFill>
                  <a:schemeClr val="lt1"/>
                </a:solidFill>
                <a:latin typeface="IBM Plex Mono Medium"/>
                <a:ea typeface="IBM Plex Mono Medium"/>
                <a:cs typeface="IBM Plex Mono Medium"/>
                <a:sym typeface="IBM Plex Mono Medium"/>
              </a:endParaRPr>
            </a:p>
          </p:txBody>
        </p:sp>
        <p:pic>
          <p:nvPicPr>
            <p:cNvPr id="3530" name="Google Shape;3530;p211"/>
            <p:cNvPicPr preferRelativeResize="0"/>
            <p:nvPr/>
          </p:nvPicPr>
          <p:blipFill>
            <a:blip r:embed="rId4">
              <a:alphaModFix/>
            </a:blip>
            <a:stretch>
              <a:fillRect/>
            </a:stretch>
          </p:blipFill>
          <p:spPr>
            <a:xfrm>
              <a:off x="7291947" y="326163"/>
              <a:ext cx="167824" cy="167674"/>
            </a:xfrm>
            <a:prstGeom prst="rect">
              <a:avLst/>
            </a:prstGeom>
            <a:noFill/>
            <a:ln>
              <a:noFill/>
            </a:ln>
          </p:spPr>
        </p:pic>
      </p:grpSp>
      <p:grpSp>
        <p:nvGrpSpPr>
          <p:cNvPr id="3531" name="Google Shape;3531;p211"/>
          <p:cNvGrpSpPr/>
          <p:nvPr/>
        </p:nvGrpSpPr>
        <p:grpSpPr>
          <a:xfrm>
            <a:off x="4739957" y="506056"/>
            <a:ext cx="3463161" cy="5533036"/>
            <a:chOff x="5446525" y="800375"/>
            <a:chExt cx="2952900" cy="4717800"/>
          </a:xfrm>
        </p:grpSpPr>
        <p:sp>
          <p:nvSpPr>
            <p:cNvPr id="3532" name="Google Shape;3532;p211"/>
            <p:cNvSpPr/>
            <p:nvPr/>
          </p:nvSpPr>
          <p:spPr>
            <a:xfrm>
              <a:off x="5446525" y="800375"/>
              <a:ext cx="2952900" cy="4717800"/>
            </a:xfrm>
            <a:prstGeom prst="round2SameRect">
              <a:avLst>
                <a:gd fmla="val 12148" name="adj1"/>
                <a:gd fmla="val 0" name="adj2"/>
              </a:avLst>
            </a:prstGeom>
            <a:solidFill>
              <a:srgbClr val="E2DCF6"/>
            </a:solidFill>
            <a:ln cap="flat" cmpd="sng" w="11175">
              <a:solidFill>
                <a:schemeClr val="dk2"/>
              </a:solidFill>
              <a:prstDash val="solid"/>
              <a:round/>
              <a:headEnd len="sm" w="sm" type="none"/>
              <a:tailEnd len="sm" w="sm" type="none"/>
            </a:ln>
            <a:effectLst>
              <a:outerShdw blurRad="67027" rotWithShape="0" algn="bl" dir="5400000" dist="22342">
                <a:srgbClr val="000000">
                  <a:alpha val="50000"/>
                </a:srgbClr>
              </a:outerShdw>
            </a:effectLst>
          </p:spPr>
          <p:txBody>
            <a:bodyPr anchorCtr="0" anchor="ctr" bIns="107225" lIns="107225" spcFirstLastPara="1" rIns="107225" wrap="square" tIns="107225">
              <a:noAutofit/>
            </a:bodyPr>
            <a:lstStyle/>
            <a:p>
              <a:pPr indent="0" lvl="0" marL="0" rtl="0" algn="ctr">
                <a:spcBef>
                  <a:spcPts val="0"/>
                </a:spcBef>
                <a:spcAft>
                  <a:spcPts val="0"/>
                </a:spcAft>
                <a:buNone/>
              </a:pPr>
              <a:r>
                <a:t/>
              </a:r>
              <a:endParaRPr sz="1642">
                <a:latin typeface="Inter"/>
                <a:ea typeface="Inter"/>
                <a:cs typeface="Inter"/>
                <a:sym typeface="Inter"/>
              </a:endParaRPr>
            </a:p>
          </p:txBody>
        </p:sp>
        <p:grpSp>
          <p:nvGrpSpPr>
            <p:cNvPr id="3533" name="Google Shape;3533;p211"/>
            <p:cNvGrpSpPr/>
            <p:nvPr/>
          </p:nvGrpSpPr>
          <p:grpSpPr>
            <a:xfrm>
              <a:off x="5510725" y="867600"/>
              <a:ext cx="2824500" cy="4421500"/>
              <a:chOff x="5521925" y="699725"/>
              <a:chExt cx="2824500" cy="4421500"/>
            </a:xfrm>
          </p:grpSpPr>
          <p:pic>
            <p:nvPicPr>
              <p:cNvPr id="3534" name="Google Shape;3534;p211" title="Screenshot 2026-06-23 at 13.26.56.png"/>
              <p:cNvPicPr preferRelativeResize="0"/>
              <p:nvPr/>
            </p:nvPicPr>
            <p:blipFill rotWithShape="1">
              <a:blip r:embed="rId5">
                <a:alphaModFix/>
              </a:blip>
              <a:srcRect b="41982" l="0" r="0" t="0"/>
              <a:stretch/>
            </p:blipFill>
            <p:spPr>
              <a:xfrm>
                <a:off x="5521925" y="699725"/>
                <a:ext cx="2824500" cy="3460800"/>
              </a:xfrm>
              <a:prstGeom prst="round2SameRect">
                <a:avLst>
                  <a:gd fmla="val 10841" name="adj1"/>
                  <a:gd fmla="val 0" name="adj2"/>
                </a:avLst>
              </a:prstGeom>
              <a:noFill/>
              <a:ln>
                <a:noFill/>
              </a:ln>
            </p:spPr>
          </p:pic>
          <p:pic>
            <p:nvPicPr>
              <p:cNvPr id="3535" name="Google Shape;3535;p211" title="Screenshot 2026-06-23 at 13.26.56.png"/>
              <p:cNvPicPr preferRelativeResize="0"/>
              <p:nvPr/>
            </p:nvPicPr>
            <p:blipFill rotWithShape="1">
              <a:blip r:embed="rId5">
                <a:alphaModFix/>
              </a:blip>
              <a:srcRect b="0" l="0" r="0" t="72139"/>
              <a:stretch/>
            </p:blipFill>
            <p:spPr>
              <a:xfrm>
                <a:off x="5521925" y="3459525"/>
                <a:ext cx="2824500" cy="1661700"/>
              </a:xfrm>
              <a:prstGeom prst="rect">
                <a:avLst/>
              </a:prstGeom>
              <a:noFill/>
              <a:ln>
                <a:noFill/>
              </a:ln>
            </p:spPr>
          </p:pic>
        </p:gr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39000">
              <a:srgbClr val="E2DCF6"/>
            </a:gs>
            <a:gs pos="100000">
              <a:srgbClr val="D0C6F0"/>
            </a:gs>
          </a:gsLst>
          <a:lin ang="5400700" scaled="0"/>
        </a:gradFill>
      </p:bgPr>
    </p:bg>
    <p:spTree>
      <p:nvGrpSpPr>
        <p:cNvPr id="3539" name="Shape 3539"/>
        <p:cNvGrpSpPr/>
        <p:nvPr/>
      </p:nvGrpSpPr>
      <p:grpSpPr>
        <a:xfrm>
          <a:off x="0" y="0"/>
          <a:ext cx="0" cy="0"/>
          <a:chOff x="0" y="0"/>
          <a:chExt cx="0" cy="0"/>
        </a:xfrm>
      </p:grpSpPr>
      <p:sp>
        <p:nvSpPr>
          <p:cNvPr id="3540" name="Google Shape;3540;p212"/>
          <p:cNvSpPr txBox="1"/>
          <p:nvPr>
            <p:ph idx="4294967295" type="title"/>
          </p:nvPr>
        </p:nvSpPr>
        <p:spPr>
          <a:xfrm>
            <a:off x="457200" y="1730813"/>
            <a:ext cx="3952800" cy="7314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i="1" lang="en">
                <a:latin typeface="Newsreader SemiBold"/>
                <a:ea typeface="Newsreader SemiBold"/>
                <a:cs typeface="Newsreader SemiBold"/>
                <a:sym typeface="Newsreader SemiBold"/>
              </a:rPr>
              <a:t>Seamless</a:t>
            </a:r>
            <a:endParaRPr i="1">
              <a:latin typeface="Newsreader SemiBold"/>
              <a:ea typeface="Newsreader SemiBold"/>
              <a:cs typeface="Newsreader SemiBold"/>
              <a:sym typeface="Newsreader SemiBold"/>
            </a:endParaRPr>
          </a:p>
          <a:p>
            <a:pPr indent="0" lvl="0" marL="0" rtl="0" algn="l">
              <a:spcBef>
                <a:spcPts val="0"/>
              </a:spcBef>
              <a:spcAft>
                <a:spcPts val="0"/>
              </a:spcAft>
              <a:buNone/>
            </a:pPr>
            <a:r>
              <a:rPr lang="en">
                <a:latin typeface="Inter SemiBold"/>
                <a:ea typeface="Inter SemiBold"/>
                <a:cs typeface="Inter SemiBold"/>
                <a:sym typeface="Inter SemiBold"/>
              </a:rPr>
              <a:t>Collaboration</a:t>
            </a:r>
            <a:endParaRPr sz="3000">
              <a:latin typeface="Inter SemiBold"/>
              <a:ea typeface="Inter SemiBold"/>
              <a:cs typeface="Inter SemiBold"/>
              <a:sym typeface="Inter SemiBold"/>
            </a:endParaRPr>
          </a:p>
        </p:txBody>
      </p:sp>
      <p:sp>
        <p:nvSpPr>
          <p:cNvPr id="3541" name="Google Shape;3541;p212"/>
          <p:cNvSpPr/>
          <p:nvPr/>
        </p:nvSpPr>
        <p:spPr>
          <a:xfrm>
            <a:off x="443175" y="800375"/>
            <a:ext cx="608700" cy="608700"/>
          </a:xfrm>
          <a:prstGeom prst="roundRect">
            <a:avLst>
              <a:gd fmla="val 16667" name="adj"/>
            </a:avLst>
          </a:prstGeom>
          <a:solidFill>
            <a:srgbClr val="AF96F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3542" name="Google Shape;3542;p212"/>
          <p:cNvSpPr txBox="1"/>
          <p:nvPr/>
        </p:nvSpPr>
        <p:spPr>
          <a:xfrm>
            <a:off x="390900" y="2609525"/>
            <a:ext cx="33117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latin typeface="Inter"/>
                <a:ea typeface="Inter"/>
                <a:cs typeface="Inter"/>
                <a:sym typeface="Inter"/>
              </a:rPr>
              <a:t>One thread.</a:t>
            </a:r>
            <a:endParaRPr sz="1800">
              <a:latin typeface="Inter"/>
              <a:ea typeface="Inter"/>
              <a:cs typeface="Inter"/>
              <a:sym typeface="Inter"/>
            </a:endParaRPr>
          </a:p>
          <a:p>
            <a:pPr indent="0" lvl="0" marL="0" rtl="0" algn="l">
              <a:lnSpc>
                <a:spcPct val="115000"/>
              </a:lnSpc>
              <a:spcBef>
                <a:spcPts val="0"/>
              </a:spcBef>
              <a:spcAft>
                <a:spcPts val="0"/>
              </a:spcAft>
              <a:buNone/>
            </a:pPr>
            <a:r>
              <a:rPr lang="en" sz="1800">
                <a:latin typeface="Inter"/>
                <a:ea typeface="Inter"/>
                <a:cs typeface="Inter"/>
                <a:sym typeface="Inter"/>
              </a:rPr>
              <a:t>No separate email chain.</a:t>
            </a:r>
            <a:endParaRPr sz="1800">
              <a:latin typeface="Inter"/>
              <a:ea typeface="Inter"/>
              <a:cs typeface="Inter"/>
              <a:sym typeface="Inter"/>
            </a:endParaRPr>
          </a:p>
        </p:txBody>
      </p:sp>
      <p:pic>
        <p:nvPicPr>
          <p:cNvPr id="3543" name="Google Shape;3543;p212"/>
          <p:cNvPicPr preferRelativeResize="0"/>
          <p:nvPr/>
        </p:nvPicPr>
        <p:blipFill>
          <a:blip r:embed="rId3">
            <a:alphaModFix/>
          </a:blip>
          <a:stretch>
            <a:fillRect/>
          </a:stretch>
        </p:blipFill>
        <p:spPr>
          <a:xfrm>
            <a:off x="631798" y="988996"/>
            <a:ext cx="231450" cy="231456"/>
          </a:xfrm>
          <a:prstGeom prst="rect">
            <a:avLst/>
          </a:prstGeom>
          <a:noFill/>
          <a:ln>
            <a:noFill/>
          </a:ln>
        </p:spPr>
      </p:pic>
      <p:grpSp>
        <p:nvGrpSpPr>
          <p:cNvPr id="3544" name="Google Shape;3544;p212"/>
          <p:cNvGrpSpPr/>
          <p:nvPr/>
        </p:nvGrpSpPr>
        <p:grpSpPr>
          <a:xfrm>
            <a:off x="5479412" y="960130"/>
            <a:ext cx="3429982" cy="2153581"/>
            <a:chOff x="4504500" y="1826225"/>
            <a:chExt cx="4639500" cy="2913000"/>
          </a:xfrm>
        </p:grpSpPr>
        <p:grpSp>
          <p:nvGrpSpPr>
            <p:cNvPr id="3545" name="Google Shape;3545;p212"/>
            <p:cNvGrpSpPr/>
            <p:nvPr/>
          </p:nvGrpSpPr>
          <p:grpSpPr>
            <a:xfrm>
              <a:off x="4504500" y="1826225"/>
              <a:ext cx="4639500" cy="2913000"/>
              <a:chOff x="4504500" y="1826225"/>
              <a:chExt cx="4639500" cy="2913000"/>
            </a:xfrm>
          </p:grpSpPr>
          <p:pic>
            <p:nvPicPr>
              <p:cNvPr id="3546" name="Google Shape;3546;p212" title="Screenshot 2026-06-23 at 10.32.48.png"/>
              <p:cNvPicPr preferRelativeResize="0"/>
              <p:nvPr/>
            </p:nvPicPr>
            <p:blipFill rotWithShape="1">
              <a:blip r:embed="rId4">
                <a:alphaModFix/>
              </a:blip>
              <a:srcRect b="0" l="2384" r="1499" t="3466"/>
              <a:stretch/>
            </p:blipFill>
            <p:spPr>
              <a:xfrm>
                <a:off x="4504500" y="1826225"/>
                <a:ext cx="4639500" cy="2913000"/>
              </a:xfrm>
              <a:prstGeom prst="roundRect">
                <a:avLst>
                  <a:gd fmla="val 4095" name="adj"/>
                </a:avLst>
              </a:prstGeom>
              <a:noFill/>
              <a:ln>
                <a:noFill/>
              </a:ln>
            </p:spPr>
          </p:pic>
          <p:sp>
            <p:nvSpPr>
              <p:cNvPr id="3547" name="Google Shape;3547;p212"/>
              <p:cNvSpPr/>
              <p:nvPr/>
            </p:nvSpPr>
            <p:spPr>
              <a:xfrm>
                <a:off x="4984500" y="2334700"/>
                <a:ext cx="1403700" cy="171900"/>
              </a:xfrm>
              <a:prstGeom prst="rect">
                <a:avLst/>
              </a:prstGeom>
              <a:solidFill>
                <a:srgbClr val="F0F0F0"/>
              </a:solidFill>
              <a:ln>
                <a:noFill/>
              </a:ln>
            </p:spPr>
            <p:txBody>
              <a:bodyPr anchorCtr="0" anchor="ctr" bIns="67575" lIns="67575" spcFirstLastPara="1" rIns="67575" wrap="square" tIns="67575">
                <a:noAutofit/>
              </a:bodyPr>
              <a:lstStyle/>
              <a:p>
                <a:pPr indent="0" lvl="0" marL="0" rtl="0" algn="ctr">
                  <a:spcBef>
                    <a:spcPts val="0"/>
                  </a:spcBef>
                  <a:spcAft>
                    <a:spcPts val="0"/>
                  </a:spcAft>
                  <a:buNone/>
                </a:pPr>
                <a:r>
                  <a:t/>
                </a:r>
                <a:endParaRPr sz="1035">
                  <a:latin typeface="Inter"/>
                  <a:ea typeface="Inter"/>
                  <a:cs typeface="Inter"/>
                  <a:sym typeface="Inter"/>
                </a:endParaRPr>
              </a:p>
            </p:txBody>
          </p:sp>
        </p:grpSp>
        <p:sp>
          <p:nvSpPr>
            <p:cNvPr id="3548" name="Google Shape;3548;p212"/>
            <p:cNvSpPr txBox="1"/>
            <p:nvPr/>
          </p:nvSpPr>
          <p:spPr>
            <a:xfrm>
              <a:off x="4956650" y="2301625"/>
              <a:ext cx="784500" cy="231300"/>
            </a:xfrm>
            <a:prstGeom prst="rect">
              <a:avLst/>
            </a:prstGeom>
            <a:noFill/>
            <a:ln>
              <a:noFill/>
            </a:ln>
          </p:spPr>
          <p:txBody>
            <a:bodyPr anchorCtr="0" anchor="ctr" bIns="67575" lIns="67575" spcFirstLastPara="1" rIns="67575" wrap="square" tIns="67575">
              <a:noAutofit/>
            </a:bodyPr>
            <a:lstStyle/>
            <a:p>
              <a:pPr indent="0" lvl="0" marL="0" rtl="0" algn="l">
                <a:spcBef>
                  <a:spcPts val="0"/>
                </a:spcBef>
                <a:spcAft>
                  <a:spcPts val="0"/>
                </a:spcAft>
                <a:buNone/>
              </a:pPr>
              <a:r>
                <a:rPr b="1" lang="en" sz="739">
                  <a:solidFill>
                    <a:schemeClr val="dk1"/>
                  </a:solidFill>
                  <a:latin typeface="Inter"/>
                  <a:ea typeface="Inter"/>
                  <a:cs typeface="Inter"/>
                  <a:sym typeface="Inter"/>
                </a:rPr>
                <a:t>Amgine</a:t>
              </a:r>
              <a:endParaRPr b="1" sz="739">
                <a:solidFill>
                  <a:schemeClr val="dk1"/>
                </a:solidFill>
                <a:latin typeface="Inter"/>
                <a:ea typeface="Inter"/>
                <a:cs typeface="Inter"/>
                <a:sym typeface="Inter"/>
              </a:endParaRPr>
            </a:p>
          </p:txBody>
        </p:sp>
        <p:sp>
          <p:nvSpPr>
            <p:cNvPr id="3549" name="Google Shape;3549;p212"/>
            <p:cNvSpPr/>
            <p:nvPr/>
          </p:nvSpPr>
          <p:spPr>
            <a:xfrm>
              <a:off x="4613150" y="2373000"/>
              <a:ext cx="302400" cy="291000"/>
            </a:xfrm>
            <a:prstGeom prst="roundRect">
              <a:avLst>
                <a:gd fmla="val 16667" name="adj"/>
              </a:avLst>
            </a:prstGeom>
            <a:solidFill>
              <a:srgbClr val="0D3883"/>
            </a:solidFill>
            <a:ln>
              <a:noFill/>
            </a:ln>
          </p:spPr>
          <p:txBody>
            <a:bodyPr anchorCtr="0" anchor="ctr" bIns="67575" lIns="67575" spcFirstLastPara="1" rIns="67575" wrap="square" tIns="67575">
              <a:noAutofit/>
            </a:bodyPr>
            <a:lstStyle/>
            <a:p>
              <a:pPr indent="0" lvl="0" marL="0" rtl="0" algn="ctr">
                <a:spcBef>
                  <a:spcPts val="0"/>
                </a:spcBef>
                <a:spcAft>
                  <a:spcPts val="0"/>
                </a:spcAft>
                <a:buNone/>
              </a:pPr>
              <a:r>
                <a:t/>
              </a:r>
              <a:endParaRPr sz="1035">
                <a:latin typeface="Inter"/>
                <a:ea typeface="Inter"/>
                <a:cs typeface="Inter"/>
                <a:sym typeface="Inter"/>
              </a:endParaRPr>
            </a:p>
          </p:txBody>
        </p:sp>
        <p:pic>
          <p:nvPicPr>
            <p:cNvPr id="3550" name="Google Shape;3550;p212"/>
            <p:cNvPicPr preferRelativeResize="0"/>
            <p:nvPr/>
          </p:nvPicPr>
          <p:blipFill rotWithShape="1">
            <a:blip r:embed="rId5">
              <a:alphaModFix/>
            </a:blip>
            <a:srcRect b="32663" l="2416" r="76986" t="29276"/>
            <a:stretch/>
          </p:blipFill>
          <p:spPr>
            <a:xfrm>
              <a:off x="4700450" y="2439788"/>
              <a:ext cx="127800" cy="157425"/>
            </a:xfrm>
            <a:prstGeom prst="rect">
              <a:avLst/>
            </a:prstGeom>
            <a:noFill/>
            <a:ln>
              <a:noFill/>
            </a:ln>
          </p:spPr>
        </p:pic>
        <p:sp>
          <p:nvSpPr>
            <p:cNvPr id="3551" name="Google Shape;3551;p212"/>
            <p:cNvSpPr/>
            <p:nvPr/>
          </p:nvSpPr>
          <p:spPr>
            <a:xfrm>
              <a:off x="4564300" y="2863000"/>
              <a:ext cx="4371600" cy="1800600"/>
            </a:xfrm>
            <a:prstGeom prst="roundRect">
              <a:avLst>
                <a:gd fmla="val 7032" name="adj"/>
              </a:avLst>
            </a:prstGeom>
            <a:solidFill>
              <a:srgbClr val="F0F0F0"/>
            </a:solidFill>
            <a:ln>
              <a:noFill/>
            </a:ln>
          </p:spPr>
          <p:txBody>
            <a:bodyPr anchorCtr="0" anchor="ctr" bIns="67575" lIns="67575" spcFirstLastPara="1" rIns="67575" wrap="square" tIns="67575">
              <a:noAutofit/>
            </a:bodyPr>
            <a:lstStyle/>
            <a:p>
              <a:pPr indent="0" lvl="0" marL="0" rtl="0" algn="ctr">
                <a:spcBef>
                  <a:spcPts val="0"/>
                </a:spcBef>
                <a:spcAft>
                  <a:spcPts val="0"/>
                </a:spcAft>
                <a:buNone/>
              </a:pPr>
              <a:r>
                <a:t/>
              </a:r>
              <a:endParaRPr sz="1035">
                <a:latin typeface="Inter"/>
                <a:ea typeface="Inter"/>
                <a:cs typeface="Inter"/>
                <a:sym typeface="Inter"/>
              </a:endParaRPr>
            </a:p>
          </p:txBody>
        </p:sp>
      </p:grpSp>
      <p:sp>
        <p:nvSpPr>
          <p:cNvPr id="3552" name="Google Shape;3552;p212"/>
          <p:cNvSpPr txBox="1"/>
          <p:nvPr/>
        </p:nvSpPr>
        <p:spPr>
          <a:xfrm>
            <a:off x="5579610" y="1673798"/>
            <a:ext cx="3081900" cy="892800"/>
          </a:xfrm>
          <a:prstGeom prst="rect">
            <a:avLst/>
          </a:prstGeom>
          <a:noFill/>
          <a:ln>
            <a:noFill/>
          </a:ln>
        </p:spPr>
        <p:txBody>
          <a:bodyPr anchorCtr="0" anchor="t" bIns="67575" lIns="67575" spcFirstLastPara="1" rIns="67575" wrap="square" tIns="67575">
            <a:noAutofit/>
          </a:bodyPr>
          <a:lstStyle/>
          <a:p>
            <a:pPr indent="0" lvl="0" marL="0" rtl="0" algn="l">
              <a:spcBef>
                <a:spcPts val="0"/>
              </a:spcBef>
              <a:spcAft>
                <a:spcPts val="0"/>
              </a:spcAft>
              <a:buNone/>
            </a:pPr>
            <a:r>
              <a:rPr lang="en" sz="887">
                <a:solidFill>
                  <a:srgbClr val="999999"/>
                </a:solidFill>
                <a:latin typeface="Inter"/>
                <a:ea typeface="Inter"/>
                <a:cs typeface="Inter"/>
                <a:sym typeface="Inter"/>
              </a:rPr>
              <a:t>Hi Jane, </a:t>
            </a:r>
            <a:endParaRPr sz="887">
              <a:solidFill>
                <a:srgbClr val="999999"/>
              </a:solidFill>
              <a:latin typeface="Inter"/>
              <a:ea typeface="Inter"/>
              <a:cs typeface="Inter"/>
              <a:sym typeface="Inter"/>
            </a:endParaRPr>
          </a:p>
          <a:p>
            <a:pPr indent="0" lvl="0" marL="0" rtl="0" algn="l">
              <a:spcBef>
                <a:spcPts val="0"/>
              </a:spcBef>
              <a:spcAft>
                <a:spcPts val="0"/>
              </a:spcAft>
              <a:buNone/>
            </a:pPr>
            <a:r>
              <a:t/>
            </a:r>
            <a:endParaRPr sz="887">
              <a:solidFill>
                <a:srgbClr val="8034BF"/>
              </a:solidFill>
              <a:latin typeface="Inter"/>
              <a:ea typeface="Inter"/>
              <a:cs typeface="Inter"/>
              <a:sym typeface="Inter"/>
            </a:endParaRPr>
          </a:p>
          <a:p>
            <a:pPr indent="0" lvl="0" marL="0" rtl="0" algn="l">
              <a:spcBef>
                <a:spcPts val="0"/>
              </a:spcBef>
              <a:spcAft>
                <a:spcPts val="0"/>
              </a:spcAft>
              <a:buNone/>
            </a:pPr>
            <a:r>
              <a:rPr lang="en" sz="887">
                <a:solidFill>
                  <a:srgbClr val="8034BF"/>
                </a:solidFill>
                <a:latin typeface="Inter"/>
                <a:ea typeface="Inter"/>
                <a:cs typeface="Inter"/>
                <a:sym typeface="Inter"/>
              </a:rPr>
              <a:t>Thanks for your request, </a:t>
            </a:r>
            <a:r>
              <a:rPr lang="en" sz="887">
                <a:solidFill>
                  <a:srgbClr val="8034BF"/>
                </a:solidFill>
                <a:highlight>
                  <a:srgbClr val="E2DCF6"/>
                </a:highlight>
                <a:latin typeface="Inter"/>
                <a:ea typeface="Inter"/>
                <a:cs typeface="Inter"/>
                <a:sym typeface="Inter"/>
              </a:rPr>
              <a:t>we would be delighted to upgrade you and add a hotel to the trip.</a:t>
            </a:r>
            <a:r>
              <a:rPr lang="en" sz="887">
                <a:solidFill>
                  <a:schemeClr val="dk1"/>
                </a:solidFill>
                <a:highlight>
                  <a:srgbClr val="E2DCF6"/>
                </a:highlight>
                <a:latin typeface="Inter"/>
                <a:ea typeface="Inter"/>
                <a:cs typeface="Inter"/>
                <a:sym typeface="Inter"/>
              </a:rPr>
              <a:t>  </a:t>
            </a:r>
            <a:endParaRPr sz="887">
              <a:solidFill>
                <a:schemeClr val="dk1"/>
              </a:solidFill>
              <a:highlight>
                <a:srgbClr val="E2DCF6"/>
              </a:highlight>
              <a:latin typeface="Inter"/>
              <a:ea typeface="Inter"/>
              <a:cs typeface="Inter"/>
              <a:sym typeface="Inter"/>
            </a:endParaRPr>
          </a:p>
          <a:p>
            <a:pPr indent="0" lvl="0" marL="0" rtl="0" algn="l">
              <a:spcBef>
                <a:spcPts val="0"/>
              </a:spcBef>
              <a:spcAft>
                <a:spcPts val="0"/>
              </a:spcAft>
              <a:buNone/>
            </a:pPr>
            <a:r>
              <a:t/>
            </a:r>
            <a:endParaRPr sz="887">
              <a:solidFill>
                <a:srgbClr val="999999"/>
              </a:solidFill>
              <a:latin typeface="Inter"/>
              <a:ea typeface="Inter"/>
              <a:cs typeface="Inter"/>
              <a:sym typeface="Inter"/>
            </a:endParaRPr>
          </a:p>
          <a:p>
            <a:pPr indent="0" lvl="0" marL="0" rtl="0" algn="l">
              <a:spcBef>
                <a:spcPts val="0"/>
              </a:spcBef>
              <a:spcAft>
                <a:spcPts val="0"/>
              </a:spcAft>
              <a:buNone/>
            </a:pPr>
            <a:r>
              <a:rPr lang="en" sz="887">
                <a:solidFill>
                  <a:srgbClr val="999999"/>
                </a:solidFill>
                <a:latin typeface="Inter"/>
                <a:ea typeface="Inter"/>
                <a:cs typeface="Inter"/>
                <a:sym typeface="Inter"/>
              </a:rPr>
              <a:t>To help us find you the best accommodation can you share</a:t>
            </a:r>
            <a:endParaRPr sz="887">
              <a:solidFill>
                <a:srgbClr val="999999"/>
              </a:solidFill>
              <a:latin typeface="Inter"/>
              <a:ea typeface="Inter"/>
              <a:cs typeface="Inter"/>
              <a:sym typeface="Inter"/>
            </a:endParaRPr>
          </a:p>
        </p:txBody>
      </p:sp>
      <p:cxnSp>
        <p:nvCxnSpPr>
          <p:cNvPr id="3553" name="Google Shape;3553;p212"/>
          <p:cNvCxnSpPr/>
          <p:nvPr/>
        </p:nvCxnSpPr>
        <p:spPr>
          <a:xfrm>
            <a:off x="7760547" y="2159445"/>
            <a:ext cx="0" cy="121200"/>
          </a:xfrm>
          <a:prstGeom prst="straightConnector1">
            <a:avLst/>
          </a:prstGeom>
          <a:noFill/>
          <a:ln cap="flat" cmpd="sng" w="14075">
            <a:solidFill>
              <a:schemeClr val="lt2"/>
            </a:solidFill>
            <a:prstDash val="solid"/>
            <a:round/>
            <a:headEnd len="med" w="med" type="none"/>
            <a:tailEnd len="med" w="med" type="none"/>
          </a:ln>
          <a:effectLst>
            <a:outerShdw blurRad="42252" rotWithShape="0" algn="bl" dir="5400000" dist="14084">
              <a:srgbClr val="000000">
                <a:alpha val="30000"/>
              </a:srgbClr>
            </a:outerShdw>
          </a:effectLst>
        </p:spPr>
      </p:cxnSp>
      <p:grpSp>
        <p:nvGrpSpPr>
          <p:cNvPr id="3554" name="Google Shape;3554;p212"/>
          <p:cNvGrpSpPr/>
          <p:nvPr/>
        </p:nvGrpSpPr>
        <p:grpSpPr>
          <a:xfrm>
            <a:off x="3918408" y="2750702"/>
            <a:ext cx="4768388" cy="1374939"/>
            <a:chOff x="3328175" y="3191975"/>
            <a:chExt cx="5572500" cy="1606800"/>
          </a:xfrm>
        </p:grpSpPr>
        <p:sp>
          <p:nvSpPr>
            <p:cNvPr id="3555" name="Google Shape;3555;p212"/>
            <p:cNvSpPr/>
            <p:nvPr/>
          </p:nvSpPr>
          <p:spPr>
            <a:xfrm>
              <a:off x="3328175" y="3191975"/>
              <a:ext cx="5572500" cy="1606800"/>
            </a:xfrm>
            <a:prstGeom prst="roundRect">
              <a:avLst>
                <a:gd fmla="val 12217" name="adj"/>
              </a:avLst>
            </a:prstGeom>
            <a:solidFill>
              <a:schemeClr val="lt1"/>
            </a:solidFill>
            <a:ln cap="flat" cmpd="sng" w="8150">
              <a:solidFill>
                <a:schemeClr val="lt1"/>
              </a:solidFill>
              <a:prstDash val="solid"/>
              <a:round/>
              <a:headEnd len="sm" w="sm" type="none"/>
              <a:tailEnd len="sm" w="sm" type="none"/>
            </a:ln>
            <a:effectLst>
              <a:outerShdw blurRad="171161" rotWithShape="0" algn="bl" dir="5400000" dist="16301">
                <a:srgbClr val="000000">
                  <a:alpha val="30000"/>
                </a:srgbClr>
              </a:outerShdw>
            </a:effectLst>
          </p:spPr>
          <p:txBody>
            <a:bodyPr anchorCtr="0" anchor="ctr" bIns="78225" lIns="78225" spcFirstLastPara="1" rIns="78225" wrap="square" tIns="78225">
              <a:noAutofit/>
            </a:bodyPr>
            <a:lstStyle/>
            <a:p>
              <a:pPr indent="0" lvl="0" marL="0" rtl="0" algn="ctr">
                <a:spcBef>
                  <a:spcPts val="0"/>
                </a:spcBef>
                <a:spcAft>
                  <a:spcPts val="0"/>
                </a:spcAft>
                <a:buNone/>
              </a:pPr>
              <a:r>
                <a:t/>
              </a:r>
              <a:endParaRPr sz="1198">
                <a:latin typeface="Inter"/>
                <a:ea typeface="Inter"/>
                <a:cs typeface="Inter"/>
                <a:sym typeface="Inter"/>
              </a:endParaRPr>
            </a:p>
          </p:txBody>
        </p:sp>
        <p:pic>
          <p:nvPicPr>
            <p:cNvPr id="3556" name="Google Shape;3556;p212" title="Screenshot 2026-06-23 at 11.10.31.png"/>
            <p:cNvPicPr preferRelativeResize="0"/>
            <p:nvPr/>
          </p:nvPicPr>
          <p:blipFill rotWithShape="1">
            <a:blip r:embed="rId6">
              <a:alphaModFix/>
            </a:blip>
            <a:srcRect b="11876" l="2680" r="2281" t="16233"/>
            <a:stretch/>
          </p:blipFill>
          <p:spPr>
            <a:xfrm>
              <a:off x="3369575" y="3929775"/>
              <a:ext cx="5489700" cy="780300"/>
            </a:xfrm>
            <a:prstGeom prst="rect">
              <a:avLst/>
            </a:prstGeom>
            <a:noFill/>
            <a:ln>
              <a:noFill/>
            </a:ln>
          </p:spPr>
        </p:pic>
        <p:sp>
          <p:nvSpPr>
            <p:cNvPr id="3557" name="Google Shape;3557;p212"/>
            <p:cNvSpPr/>
            <p:nvPr/>
          </p:nvSpPr>
          <p:spPr>
            <a:xfrm>
              <a:off x="3449550" y="3271950"/>
              <a:ext cx="5344200" cy="608700"/>
            </a:xfrm>
            <a:prstGeom prst="roundRect">
              <a:avLst>
                <a:gd fmla="val 16667" name="adj"/>
              </a:avLst>
            </a:prstGeom>
            <a:noFill/>
            <a:ln cap="flat" cmpd="sng" w="8150">
              <a:solidFill>
                <a:srgbClr val="D9D9D9"/>
              </a:solidFill>
              <a:prstDash val="solid"/>
              <a:round/>
              <a:headEnd len="sm" w="sm" type="none"/>
              <a:tailEnd len="sm" w="sm" type="none"/>
            </a:ln>
          </p:spPr>
          <p:txBody>
            <a:bodyPr anchorCtr="0" anchor="ctr" bIns="78225" lIns="78225" spcFirstLastPara="1" rIns="78225" wrap="square" tIns="78225">
              <a:noAutofit/>
            </a:bodyPr>
            <a:lstStyle/>
            <a:p>
              <a:pPr indent="0" lvl="0" marL="0" rtl="0" algn="ctr">
                <a:spcBef>
                  <a:spcPts val="0"/>
                </a:spcBef>
                <a:spcAft>
                  <a:spcPts val="0"/>
                </a:spcAft>
                <a:buNone/>
              </a:pPr>
              <a:r>
                <a:t/>
              </a:r>
              <a:endParaRPr sz="1198">
                <a:latin typeface="Inter"/>
                <a:ea typeface="Inter"/>
                <a:cs typeface="Inter"/>
                <a:sym typeface="Inter"/>
              </a:endParaRPr>
            </a:p>
          </p:txBody>
        </p:sp>
        <p:cxnSp>
          <p:nvCxnSpPr>
            <p:cNvPr id="3558" name="Google Shape;3558;p212"/>
            <p:cNvCxnSpPr/>
            <p:nvPr/>
          </p:nvCxnSpPr>
          <p:spPr>
            <a:xfrm>
              <a:off x="3523850" y="3355050"/>
              <a:ext cx="0" cy="464400"/>
            </a:xfrm>
            <a:prstGeom prst="straightConnector1">
              <a:avLst/>
            </a:prstGeom>
            <a:noFill/>
            <a:ln cap="flat" cmpd="sng" w="16300">
              <a:solidFill>
                <a:srgbClr val="B7B7B7"/>
              </a:solidFill>
              <a:prstDash val="solid"/>
              <a:round/>
              <a:headEnd len="med" w="med" type="none"/>
              <a:tailEnd len="med" w="med" type="none"/>
            </a:ln>
          </p:spPr>
        </p:cxnSp>
        <p:sp>
          <p:nvSpPr>
            <p:cNvPr id="3559" name="Google Shape;3559;p212"/>
            <p:cNvSpPr txBox="1"/>
            <p:nvPr/>
          </p:nvSpPr>
          <p:spPr>
            <a:xfrm>
              <a:off x="3573225" y="3604175"/>
              <a:ext cx="3869700" cy="198000"/>
            </a:xfrm>
            <a:prstGeom prst="rect">
              <a:avLst/>
            </a:prstGeom>
            <a:noFill/>
            <a:ln>
              <a:noFill/>
            </a:ln>
          </p:spPr>
          <p:txBody>
            <a:bodyPr anchorCtr="0" anchor="ctr" bIns="78225" lIns="78225" spcFirstLastPara="1" rIns="78225" wrap="square" tIns="78225">
              <a:noAutofit/>
            </a:bodyPr>
            <a:lstStyle/>
            <a:p>
              <a:pPr indent="0" lvl="0" marL="0" rtl="0" algn="l">
                <a:spcBef>
                  <a:spcPts val="0"/>
                </a:spcBef>
                <a:spcAft>
                  <a:spcPts val="0"/>
                </a:spcAft>
                <a:buNone/>
              </a:pPr>
              <a:r>
                <a:rPr lang="en" sz="759">
                  <a:solidFill>
                    <a:srgbClr val="8034BF"/>
                  </a:solidFill>
                  <a:highlight>
                    <a:srgbClr val="E2DCF6"/>
                  </a:highlight>
                  <a:latin typeface="Inter"/>
                  <a:ea typeface="Inter"/>
                  <a:cs typeface="Inter"/>
                  <a:sym typeface="Inter"/>
                </a:rPr>
                <a:t>we would be delighted to upgrade you and add a hotel to the trip.</a:t>
              </a:r>
              <a:r>
                <a:rPr lang="en" sz="759">
                  <a:solidFill>
                    <a:schemeClr val="dk1"/>
                  </a:solidFill>
                  <a:highlight>
                    <a:srgbClr val="E2DCF6"/>
                  </a:highlight>
                  <a:latin typeface="Inter"/>
                  <a:ea typeface="Inter"/>
                  <a:cs typeface="Inter"/>
                  <a:sym typeface="Inter"/>
                </a:rPr>
                <a:t> </a:t>
              </a:r>
              <a:endParaRPr sz="1198"/>
            </a:p>
          </p:txBody>
        </p:sp>
        <p:sp>
          <p:nvSpPr>
            <p:cNvPr id="3560" name="Google Shape;3560;p212"/>
            <p:cNvSpPr txBox="1"/>
            <p:nvPr/>
          </p:nvSpPr>
          <p:spPr>
            <a:xfrm>
              <a:off x="3615611" y="3342130"/>
              <a:ext cx="579900" cy="171000"/>
            </a:xfrm>
            <a:prstGeom prst="rect">
              <a:avLst/>
            </a:prstGeom>
            <a:noFill/>
            <a:ln>
              <a:noFill/>
            </a:ln>
          </p:spPr>
          <p:txBody>
            <a:bodyPr anchorCtr="0" anchor="ctr" bIns="57825" lIns="57825" spcFirstLastPara="1" rIns="57825" wrap="square" tIns="57825">
              <a:noAutofit/>
            </a:bodyPr>
            <a:lstStyle/>
            <a:p>
              <a:pPr indent="0" lvl="0" marL="0" rtl="0" algn="l">
                <a:spcBef>
                  <a:spcPts val="0"/>
                </a:spcBef>
                <a:spcAft>
                  <a:spcPts val="0"/>
                </a:spcAft>
                <a:buNone/>
              </a:pPr>
              <a:r>
                <a:rPr b="1" lang="en" sz="633">
                  <a:solidFill>
                    <a:schemeClr val="dk1"/>
                  </a:solidFill>
                  <a:latin typeface="Inter"/>
                  <a:ea typeface="Inter"/>
                  <a:cs typeface="Inter"/>
                  <a:sym typeface="Inter"/>
                </a:rPr>
                <a:t>Amgine</a:t>
              </a:r>
              <a:endParaRPr b="1" sz="633">
                <a:solidFill>
                  <a:schemeClr val="dk1"/>
                </a:solidFill>
                <a:latin typeface="Inter"/>
                <a:ea typeface="Inter"/>
                <a:cs typeface="Inter"/>
                <a:sym typeface="Inter"/>
              </a:endParaRPr>
            </a:p>
          </p:txBody>
        </p:sp>
        <p:pic>
          <p:nvPicPr>
            <p:cNvPr id="3561" name="Google Shape;3561;p212" title="Screenshot 2026-06-23 at 11.15.02.png"/>
            <p:cNvPicPr preferRelativeResize="0"/>
            <p:nvPr/>
          </p:nvPicPr>
          <p:blipFill>
            <a:blip r:embed="rId7">
              <a:alphaModFix/>
            </a:blip>
            <a:stretch>
              <a:fillRect/>
            </a:stretch>
          </p:blipFill>
          <p:spPr>
            <a:xfrm>
              <a:off x="3656050" y="3485775"/>
              <a:ext cx="692925" cy="118400"/>
            </a:xfrm>
            <a:prstGeom prst="rect">
              <a:avLst/>
            </a:prstGeom>
            <a:noFill/>
            <a:ln>
              <a:noFill/>
            </a:ln>
          </p:spPr>
        </p:pic>
      </p:grpSp>
      <p:grpSp>
        <p:nvGrpSpPr>
          <p:cNvPr id="3562" name="Google Shape;3562;p212"/>
          <p:cNvGrpSpPr/>
          <p:nvPr/>
        </p:nvGrpSpPr>
        <p:grpSpPr>
          <a:xfrm>
            <a:off x="8052475" y="268550"/>
            <a:ext cx="924300" cy="282900"/>
            <a:chOff x="7173800" y="268550"/>
            <a:chExt cx="924300" cy="282900"/>
          </a:xfrm>
        </p:grpSpPr>
        <p:sp>
          <p:nvSpPr>
            <p:cNvPr id="3563" name="Google Shape;3563;p212"/>
            <p:cNvSpPr/>
            <p:nvPr/>
          </p:nvSpPr>
          <p:spPr>
            <a:xfrm>
              <a:off x="7173800" y="268550"/>
              <a:ext cx="924300" cy="282900"/>
            </a:xfrm>
            <a:prstGeom prst="roundRect">
              <a:avLst>
                <a:gd fmla="val 50000" name="adj"/>
              </a:avLst>
            </a:prstGeom>
            <a:solidFill>
              <a:srgbClr val="8034BF"/>
            </a:solidFill>
            <a:ln>
              <a:noFill/>
            </a:ln>
          </p:spPr>
          <p:txBody>
            <a:bodyPr anchorCtr="0" anchor="ctr" bIns="56550" lIns="56550" spcFirstLastPara="1" rIns="56550" wrap="square" tIns="56550">
              <a:noAutofit/>
            </a:bodyPr>
            <a:lstStyle/>
            <a:p>
              <a:pPr indent="0" lvl="0" marL="0" rtl="0" algn="ctr">
                <a:spcBef>
                  <a:spcPts val="0"/>
                </a:spcBef>
                <a:spcAft>
                  <a:spcPts val="0"/>
                </a:spcAft>
                <a:buNone/>
              </a:pPr>
              <a:r>
                <a:rPr lang="en" sz="866">
                  <a:solidFill>
                    <a:schemeClr val="lt1"/>
                  </a:solidFill>
                  <a:latin typeface="IBM Plex Mono Medium"/>
                  <a:ea typeface="IBM Plex Mono Medium"/>
                  <a:cs typeface="IBM Plex Mono Medium"/>
                  <a:sym typeface="IBM Plex Mono Medium"/>
                </a:rPr>
                <a:t>   ASSIST</a:t>
              </a:r>
              <a:endParaRPr sz="866">
                <a:solidFill>
                  <a:schemeClr val="lt1"/>
                </a:solidFill>
                <a:latin typeface="IBM Plex Mono Medium"/>
                <a:ea typeface="IBM Plex Mono Medium"/>
                <a:cs typeface="IBM Plex Mono Medium"/>
                <a:sym typeface="IBM Plex Mono Medium"/>
              </a:endParaRPr>
            </a:p>
          </p:txBody>
        </p:sp>
        <p:pic>
          <p:nvPicPr>
            <p:cNvPr id="3564" name="Google Shape;3564;p212"/>
            <p:cNvPicPr preferRelativeResize="0"/>
            <p:nvPr/>
          </p:nvPicPr>
          <p:blipFill>
            <a:blip r:embed="rId8">
              <a:alphaModFix/>
            </a:blip>
            <a:stretch>
              <a:fillRect/>
            </a:stretch>
          </p:blipFill>
          <p:spPr>
            <a:xfrm>
              <a:off x="7291947" y="326163"/>
              <a:ext cx="167824" cy="167674"/>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39000">
              <a:srgbClr val="E2DCF6"/>
            </a:gs>
            <a:gs pos="100000">
              <a:srgbClr val="D0C6F0"/>
            </a:gs>
          </a:gsLst>
          <a:lin ang="5400700" scaled="0"/>
        </a:gradFill>
      </p:bgPr>
    </p:bg>
    <p:spTree>
      <p:nvGrpSpPr>
        <p:cNvPr id="3568" name="Shape 3568"/>
        <p:cNvGrpSpPr/>
        <p:nvPr/>
      </p:nvGrpSpPr>
      <p:grpSpPr>
        <a:xfrm>
          <a:off x="0" y="0"/>
          <a:ext cx="0" cy="0"/>
          <a:chOff x="0" y="0"/>
          <a:chExt cx="0" cy="0"/>
        </a:xfrm>
      </p:grpSpPr>
      <p:sp>
        <p:nvSpPr>
          <p:cNvPr id="3569" name="Google Shape;3569;p213"/>
          <p:cNvSpPr txBox="1"/>
          <p:nvPr>
            <p:ph idx="4294967295" type="title"/>
          </p:nvPr>
        </p:nvSpPr>
        <p:spPr>
          <a:xfrm>
            <a:off x="457200" y="1713888"/>
            <a:ext cx="5797800" cy="7314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latin typeface="Inter SemiBold"/>
                <a:ea typeface="Inter SemiBold"/>
                <a:cs typeface="Inter SemiBold"/>
                <a:sym typeface="Inter SemiBold"/>
              </a:rPr>
              <a:t>Every Conversation. </a:t>
            </a:r>
            <a:endParaRPr>
              <a:latin typeface="Inter SemiBold"/>
              <a:ea typeface="Inter SemiBold"/>
              <a:cs typeface="Inter SemiBold"/>
              <a:sym typeface="Inter SemiBold"/>
            </a:endParaRPr>
          </a:p>
          <a:p>
            <a:pPr indent="0" lvl="0" marL="0" rtl="0" algn="l">
              <a:spcBef>
                <a:spcPts val="0"/>
              </a:spcBef>
              <a:spcAft>
                <a:spcPts val="0"/>
              </a:spcAft>
              <a:buNone/>
            </a:pPr>
            <a:r>
              <a:rPr i="1" lang="en">
                <a:latin typeface="Newsreader SemiBold"/>
                <a:ea typeface="Newsreader SemiBold"/>
                <a:cs typeface="Newsreader SemiBold"/>
                <a:sym typeface="Newsreader SemiBold"/>
              </a:rPr>
              <a:t>Analysed</a:t>
            </a:r>
            <a:r>
              <a:rPr lang="en">
                <a:latin typeface="Inter SemiBold"/>
                <a:ea typeface="Inter SemiBold"/>
                <a:cs typeface="Inter SemiBold"/>
                <a:sym typeface="Inter SemiBold"/>
              </a:rPr>
              <a:t>.</a:t>
            </a:r>
            <a:endParaRPr sz="3000">
              <a:latin typeface="Inter SemiBold"/>
              <a:ea typeface="Inter SemiBold"/>
              <a:cs typeface="Inter SemiBold"/>
              <a:sym typeface="Inter SemiBold"/>
            </a:endParaRPr>
          </a:p>
        </p:txBody>
      </p:sp>
      <p:sp>
        <p:nvSpPr>
          <p:cNvPr id="3570" name="Google Shape;3570;p213"/>
          <p:cNvSpPr/>
          <p:nvPr/>
        </p:nvSpPr>
        <p:spPr>
          <a:xfrm>
            <a:off x="443175" y="800375"/>
            <a:ext cx="608700" cy="608700"/>
          </a:xfrm>
          <a:prstGeom prst="roundRect">
            <a:avLst>
              <a:gd fmla="val 16667" name="adj"/>
            </a:avLst>
          </a:prstGeom>
          <a:solidFill>
            <a:srgbClr val="AF96F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3571" name="Google Shape;3571;p213"/>
          <p:cNvSpPr txBox="1"/>
          <p:nvPr/>
        </p:nvSpPr>
        <p:spPr>
          <a:xfrm>
            <a:off x="390900" y="2750100"/>
            <a:ext cx="3723900" cy="109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latin typeface="Inter"/>
                <a:ea typeface="Inter"/>
                <a:cs typeface="Inter"/>
                <a:sym typeface="Inter"/>
              </a:rPr>
              <a:t>Smart QA and CSAT monitors the satisfaction + interaction quality automatically.</a:t>
            </a:r>
            <a:endParaRPr sz="1800">
              <a:latin typeface="Inter"/>
              <a:ea typeface="Inter"/>
              <a:cs typeface="Inter"/>
              <a:sym typeface="Inter"/>
            </a:endParaRPr>
          </a:p>
        </p:txBody>
      </p:sp>
      <p:pic>
        <p:nvPicPr>
          <p:cNvPr id="3572" name="Google Shape;3572;p213"/>
          <p:cNvPicPr preferRelativeResize="0"/>
          <p:nvPr/>
        </p:nvPicPr>
        <p:blipFill>
          <a:blip r:embed="rId3">
            <a:alphaModFix/>
          </a:blip>
          <a:stretch>
            <a:fillRect/>
          </a:stretch>
        </p:blipFill>
        <p:spPr>
          <a:xfrm>
            <a:off x="631694" y="989012"/>
            <a:ext cx="231649" cy="231450"/>
          </a:xfrm>
          <a:prstGeom prst="rect">
            <a:avLst/>
          </a:prstGeom>
          <a:noFill/>
          <a:ln>
            <a:noFill/>
          </a:ln>
        </p:spPr>
      </p:pic>
      <p:grpSp>
        <p:nvGrpSpPr>
          <p:cNvPr id="3573" name="Google Shape;3573;p213"/>
          <p:cNvGrpSpPr/>
          <p:nvPr/>
        </p:nvGrpSpPr>
        <p:grpSpPr>
          <a:xfrm>
            <a:off x="5221625" y="989000"/>
            <a:ext cx="3042600" cy="4392300"/>
            <a:chOff x="5221625" y="989000"/>
            <a:chExt cx="3042600" cy="4392300"/>
          </a:xfrm>
        </p:grpSpPr>
        <p:grpSp>
          <p:nvGrpSpPr>
            <p:cNvPr id="3574" name="Google Shape;3574;p213"/>
            <p:cNvGrpSpPr/>
            <p:nvPr/>
          </p:nvGrpSpPr>
          <p:grpSpPr>
            <a:xfrm>
              <a:off x="5221625" y="989000"/>
              <a:ext cx="3042600" cy="4392300"/>
              <a:chOff x="5221625" y="989000"/>
              <a:chExt cx="3042600" cy="4392300"/>
            </a:xfrm>
          </p:grpSpPr>
          <p:pic>
            <p:nvPicPr>
              <p:cNvPr id="3575" name="Google Shape;3575;p213"/>
              <p:cNvPicPr preferRelativeResize="0"/>
              <p:nvPr/>
            </p:nvPicPr>
            <p:blipFill rotWithShape="1">
              <a:blip r:embed="rId4">
                <a:alphaModFix/>
              </a:blip>
              <a:srcRect b="0" l="49347" r="14675" t="7681"/>
              <a:stretch/>
            </p:blipFill>
            <p:spPr>
              <a:xfrm>
                <a:off x="5221625" y="989000"/>
                <a:ext cx="3042600" cy="4392300"/>
              </a:xfrm>
              <a:prstGeom prst="roundRect">
                <a:avLst>
                  <a:gd fmla="val 5265" name="adj"/>
                </a:avLst>
              </a:prstGeom>
              <a:noFill/>
              <a:ln cap="flat" cmpd="sng" w="76200">
                <a:solidFill>
                  <a:schemeClr val="dk2"/>
                </a:solidFill>
                <a:prstDash val="solid"/>
                <a:round/>
                <a:headEnd len="sm" w="sm" type="none"/>
                <a:tailEnd len="sm" w="sm" type="none"/>
              </a:ln>
              <a:effectLst>
                <a:outerShdw blurRad="342900" rotWithShape="0" algn="bl" dir="5400000" dist="114300">
                  <a:srgbClr val="000000">
                    <a:alpha val="20000"/>
                  </a:srgbClr>
                </a:outerShdw>
              </a:effectLst>
            </p:spPr>
          </p:pic>
          <p:sp>
            <p:nvSpPr>
              <p:cNvPr id="3576" name="Google Shape;3576;p213"/>
              <p:cNvSpPr/>
              <p:nvPr/>
            </p:nvSpPr>
            <p:spPr>
              <a:xfrm>
                <a:off x="5278150" y="3580825"/>
                <a:ext cx="1167300" cy="236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sp>
          <p:nvSpPr>
            <p:cNvPr id="3577" name="Google Shape;3577;p213"/>
            <p:cNvSpPr txBox="1"/>
            <p:nvPr/>
          </p:nvSpPr>
          <p:spPr>
            <a:xfrm>
              <a:off x="5250025" y="3635475"/>
              <a:ext cx="1969500" cy="23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Inter"/>
                  <a:ea typeface="Inter"/>
                  <a:cs typeface="Inter"/>
                  <a:sym typeface="Inter"/>
                </a:rPr>
                <a:t>Upsell Offered</a:t>
              </a:r>
              <a:endParaRPr b="1" sz="1000">
                <a:solidFill>
                  <a:schemeClr val="dk1"/>
                </a:solidFill>
                <a:latin typeface="Inter"/>
                <a:ea typeface="Inter"/>
                <a:cs typeface="Inter"/>
                <a:sym typeface="Inter"/>
              </a:endParaRPr>
            </a:p>
          </p:txBody>
        </p:sp>
      </p:grpSp>
      <p:grpSp>
        <p:nvGrpSpPr>
          <p:cNvPr id="3578" name="Google Shape;3578;p213"/>
          <p:cNvGrpSpPr/>
          <p:nvPr/>
        </p:nvGrpSpPr>
        <p:grpSpPr>
          <a:xfrm>
            <a:off x="7871650" y="268550"/>
            <a:ext cx="1007400" cy="282900"/>
            <a:chOff x="1434075" y="2085050"/>
            <a:chExt cx="1007400" cy="282900"/>
          </a:xfrm>
        </p:grpSpPr>
        <p:sp>
          <p:nvSpPr>
            <p:cNvPr id="3579" name="Google Shape;3579;p213"/>
            <p:cNvSpPr/>
            <p:nvPr/>
          </p:nvSpPr>
          <p:spPr>
            <a:xfrm>
              <a:off x="1434075" y="2085050"/>
              <a:ext cx="1007400" cy="282900"/>
            </a:xfrm>
            <a:prstGeom prst="roundRect">
              <a:avLst>
                <a:gd fmla="val 50000" name="adj"/>
              </a:avLst>
            </a:prstGeom>
            <a:solidFill>
              <a:srgbClr val="8034BF"/>
            </a:solidFill>
            <a:ln>
              <a:noFill/>
            </a:ln>
          </p:spPr>
          <p:txBody>
            <a:bodyPr anchorCtr="0" anchor="ctr" bIns="56550" lIns="56550" spcFirstLastPara="1" rIns="56550" wrap="square" tIns="56550">
              <a:noAutofit/>
            </a:bodyPr>
            <a:lstStyle/>
            <a:p>
              <a:pPr indent="0" lvl="0" marL="0" rtl="0" algn="ctr">
                <a:spcBef>
                  <a:spcPts val="0"/>
                </a:spcBef>
                <a:spcAft>
                  <a:spcPts val="0"/>
                </a:spcAft>
                <a:buNone/>
              </a:pPr>
              <a:r>
                <a:rPr lang="en" sz="866">
                  <a:solidFill>
                    <a:schemeClr val="lt1"/>
                  </a:solidFill>
                  <a:latin typeface="IBM Plex Mono Medium"/>
                  <a:ea typeface="IBM Plex Mono Medium"/>
                  <a:cs typeface="IBM Plex Mono Medium"/>
                  <a:sym typeface="IBM Plex Mono Medium"/>
                </a:rPr>
                <a:t>   AUTOMATE</a:t>
              </a:r>
              <a:endParaRPr sz="866">
                <a:solidFill>
                  <a:schemeClr val="lt1"/>
                </a:solidFill>
                <a:latin typeface="IBM Plex Mono Medium"/>
                <a:ea typeface="IBM Plex Mono Medium"/>
                <a:cs typeface="IBM Plex Mono Medium"/>
                <a:sym typeface="IBM Plex Mono Medium"/>
              </a:endParaRPr>
            </a:p>
          </p:txBody>
        </p:sp>
        <p:pic>
          <p:nvPicPr>
            <p:cNvPr id="3580" name="Google Shape;3580;p213"/>
            <p:cNvPicPr preferRelativeResize="0"/>
            <p:nvPr/>
          </p:nvPicPr>
          <p:blipFill>
            <a:blip r:embed="rId5">
              <a:alphaModFix/>
            </a:blip>
            <a:stretch>
              <a:fillRect/>
            </a:stretch>
          </p:blipFill>
          <p:spPr>
            <a:xfrm>
              <a:off x="1603773" y="2154925"/>
              <a:ext cx="120276" cy="143149"/>
            </a:xfrm>
            <a:prstGeom prst="rect">
              <a:avLst/>
            </a:prstGeom>
            <a:noFill/>
            <a:ln>
              <a:noFill/>
            </a:ln>
          </p:spPr>
        </p:pic>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B375F4"/>
            </a:gs>
            <a:gs pos="100000">
              <a:srgbClr val="050C3A"/>
            </a:gs>
          </a:gsLst>
          <a:lin ang="50" scaled="0"/>
        </a:gradFill>
      </p:bgPr>
    </p:bg>
    <p:spTree>
      <p:nvGrpSpPr>
        <p:cNvPr id="3584" name="Shape 3584"/>
        <p:cNvGrpSpPr/>
        <p:nvPr/>
      </p:nvGrpSpPr>
      <p:grpSpPr>
        <a:xfrm>
          <a:off x="0" y="0"/>
          <a:ext cx="0" cy="0"/>
          <a:chOff x="0" y="0"/>
          <a:chExt cx="0" cy="0"/>
        </a:xfrm>
      </p:grpSpPr>
      <p:pic>
        <p:nvPicPr>
          <p:cNvPr id="3585" name="Google Shape;3585;p214"/>
          <p:cNvPicPr preferRelativeResize="0"/>
          <p:nvPr/>
        </p:nvPicPr>
        <p:blipFill>
          <a:blip r:embed="rId3">
            <a:alphaModFix amt="50000"/>
          </a:blip>
          <a:stretch>
            <a:fillRect/>
          </a:stretch>
        </p:blipFill>
        <p:spPr>
          <a:xfrm>
            <a:off x="251700" y="136912"/>
            <a:ext cx="8525101" cy="4869675"/>
          </a:xfrm>
          <a:prstGeom prst="rect">
            <a:avLst/>
          </a:prstGeom>
          <a:noFill/>
          <a:ln>
            <a:noFill/>
          </a:ln>
        </p:spPr>
      </p:pic>
      <p:sp>
        <p:nvSpPr>
          <p:cNvPr id="3586" name="Google Shape;3586;p214"/>
          <p:cNvSpPr txBox="1"/>
          <p:nvPr/>
        </p:nvSpPr>
        <p:spPr>
          <a:xfrm>
            <a:off x="4362450" y="2129738"/>
            <a:ext cx="419100" cy="410100"/>
          </a:xfrm>
          <a:prstGeom prst="rect">
            <a:avLst/>
          </a:prstGeom>
          <a:noFill/>
          <a:ln>
            <a:noFill/>
          </a:ln>
          <a:effectLst>
            <a:outerShdw blurRad="628650" rotWithShape="0" algn="bl" dir="5400000" dist="1143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2500">
                <a:solidFill>
                  <a:schemeClr val="lt1"/>
                </a:solidFill>
                <a:latin typeface="Inter"/>
                <a:ea typeface="Inter"/>
                <a:cs typeface="Inter"/>
                <a:sym typeface="Inter"/>
              </a:rPr>
              <a:t>+</a:t>
            </a:r>
            <a:endParaRPr sz="2500">
              <a:solidFill>
                <a:schemeClr val="lt1"/>
              </a:solidFill>
              <a:latin typeface="Inter"/>
              <a:ea typeface="Inter"/>
              <a:cs typeface="Inter"/>
              <a:sym typeface="Inter"/>
            </a:endParaRPr>
          </a:p>
        </p:txBody>
      </p:sp>
      <p:grpSp>
        <p:nvGrpSpPr>
          <p:cNvPr id="3587" name="Google Shape;3587;p214"/>
          <p:cNvGrpSpPr/>
          <p:nvPr/>
        </p:nvGrpSpPr>
        <p:grpSpPr>
          <a:xfrm>
            <a:off x="1346540" y="1956488"/>
            <a:ext cx="2871400" cy="653658"/>
            <a:chOff x="1138300" y="2252975"/>
            <a:chExt cx="5334200" cy="1214300"/>
          </a:xfrm>
        </p:grpSpPr>
        <p:sp>
          <p:nvSpPr>
            <p:cNvPr id="3588" name="Google Shape;3588;p214"/>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FFFFFF"/>
            </a:solidFill>
            <a:ln>
              <a:noFill/>
            </a:ln>
            <a:effectLst>
              <a:outerShdw blurRad="628650" rotWithShape="0" algn="bl" dir="5400000" dist="114300">
                <a:srgbClr val="000000">
                  <a:alpha val="40000"/>
                </a:srgbClr>
              </a:outerShdw>
            </a:effectLst>
          </p:spPr>
          <p:txBody>
            <a:bodyPr anchorCtr="0" anchor="ctr" bIns="338700" lIns="338700" spcFirstLastPara="1" rIns="338700" wrap="square" tIns="338700">
              <a:noAutofit/>
            </a:bodyPr>
            <a:lstStyle/>
            <a:p>
              <a:pPr indent="0" lvl="0" marL="0" rtl="0" algn="l">
                <a:spcBef>
                  <a:spcPts val="0"/>
                </a:spcBef>
                <a:spcAft>
                  <a:spcPts val="0"/>
                </a:spcAft>
                <a:buNone/>
              </a:pPr>
              <a:r>
                <a:t/>
              </a:r>
              <a:endParaRPr sz="5187">
                <a:solidFill>
                  <a:srgbClr val="FFFFFF"/>
                </a:solidFill>
              </a:endParaRPr>
            </a:p>
          </p:txBody>
        </p:sp>
        <p:sp>
          <p:nvSpPr>
            <p:cNvPr id="3589" name="Google Shape;3589;p214"/>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FFFFFF"/>
            </a:solidFill>
            <a:ln>
              <a:noFill/>
            </a:ln>
            <a:effectLst>
              <a:outerShdw blurRad="628650" rotWithShape="0" algn="bl" dir="5400000" dist="114300">
                <a:srgbClr val="000000">
                  <a:alpha val="40000"/>
                </a:srgbClr>
              </a:outerShdw>
            </a:effectLst>
          </p:spPr>
          <p:txBody>
            <a:bodyPr anchorCtr="0" anchor="ctr" bIns="338700" lIns="338700" spcFirstLastPara="1" rIns="338700" wrap="square" tIns="338700">
              <a:noAutofit/>
            </a:bodyPr>
            <a:lstStyle/>
            <a:p>
              <a:pPr indent="0" lvl="0" marL="0" rtl="0" algn="l">
                <a:spcBef>
                  <a:spcPts val="0"/>
                </a:spcBef>
                <a:spcAft>
                  <a:spcPts val="0"/>
                </a:spcAft>
                <a:buNone/>
              </a:pPr>
              <a:r>
                <a:t/>
              </a:r>
              <a:endParaRPr sz="5187">
                <a:solidFill>
                  <a:srgbClr val="FFFFFF"/>
                </a:solidFill>
              </a:endParaRPr>
            </a:p>
          </p:txBody>
        </p:sp>
        <p:sp>
          <p:nvSpPr>
            <p:cNvPr id="3590" name="Google Shape;3590;p214"/>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FFFFFF"/>
            </a:solidFill>
            <a:ln>
              <a:noFill/>
            </a:ln>
            <a:effectLst>
              <a:outerShdw blurRad="628650" rotWithShape="0" algn="bl" dir="5400000" dist="114300">
                <a:srgbClr val="000000">
                  <a:alpha val="40000"/>
                </a:srgbClr>
              </a:outerShdw>
            </a:effectLst>
          </p:spPr>
          <p:txBody>
            <a:bodyPr anchorCtr="0" anchor="ctr" bIns="338700" lIns="338700" spcFirstLastPara="1" rIns="338700" wrap="square" tIns="338700">
              <a:noAutofit/>
            </a:bodyPr>
            <a:lstStyle/>
            <a:p>
              <a:pPr indent="0" lvl="0" marL="0" rtl="0" algn="l">
                <a:spcBef>
                  <a:spcPts val="0"/>
                </a:spcBef>
                <a:spcAft>
                  <a:spcPts val="0"/>
                </a:spcAft>
                <a:buNone/>
              </a:pPr>
              <a:r>
                <a:t/>
              </a:r>
              <a:endParaRPr sz="5187">
                <a:solidFill>
                  <a:srgbClr val="FFFFFF"/>
                </a:solidFill>
              </a:endParaRPr>
            </a:p>
          </p:txBody>
        </p:sp>
        <p:sp>
          <p:nvSpPr>
            <p:cNvPr id="3591" name="Google Shape;3591;p214"/>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FFFFFF"/>
            </a:solidFill>
            <a:ln>
              <a:noFill/>
            </a:ln>
            <a:effectLst>
              <a:outerShdw blurRad="628650" rotWithShape="0" algn="bl" dir="5400000" dist="114300">
                <a:srgbClr val="000000">
                  <a:alpha val="40000"/>
                </a:srgbClr>
              </a:outerShdw>
            </a:effectLst>
          </p:spPr>
          <p:txBody>
            <a:bodyPr anchorCtr="0" anchor="ctr" bIns="338700" lIns="338700" spcFirstLastPara="1" rIns="338700" wrap="square" tIns="338700">
              <a:noAutofit/>
            </a:bodyPr>
            <a:lstStyle/>
            <a:p>
              <a:pPr indent="0" lvl="0" marL="0" rtl="0" algn="l">
                <a:spcBef>
                  <a:spcPts val="0"/>
                </a:spcBef>
                <a:spcAft>
                  <a:spcPts val="0"/>
                </a:spcAft>
                <a:buNone/>
              </a:pPr>
              <a:r>
                <a:t/>
              </a:r>
              <a:endParaRPr sz="5187">
                <a:solidFill>
                  <a:srgbClr val="FFFFFF"/>
                </a:solidFill>
              </a:endParaRPr>
            </a:p>
          </p:txBody>
        </p:sp>
        <p:sp>
          <p:nvSpPr>
            <p:cNvPr id="3592" name="Google Shape;3592;p214"/>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FFFFFF"/>
            </a:solidFill>
            <a:ln>
              <a:noFill/>
            </a:ln>
            <a:effectLst>
              <a:outerShdw blurRad="628650" rotWithShape="0" algn="bl" dir="5400000" dist="114300">
                <a:srgbClr val="000000">
                  <a:alpha val="40000"/>
                </a:srgbClr>
              </a:outerShdw>
            </a:effectLst>
          </p:spPr>
          <p:txBody>
            <a:bodyPr anchorCtr="0" anchor="ctr" bIns="338700" lIns="338700" spcFirstLastPara="1" rIns="338700" wrap="square" tIns="338700">
              <a:noAutofit/>
            </a:bodyPr>
            <a:lstStyle/>
            <a:p>
              <a:pPr indent="0" lvl="0" marL="0" rtl="0" algn="l">
                <a:spcBef>
                  <a:spcPts val="0"/>
                </a:spcBef>
                <a:spcAft>
                  <a:spcPts val="0"/>
                </a:spcAft>
                <a:buNone/>
              </a:pPr>
              <a:r>
                <a:t/>
              </a:r>
              <a:endParaRPr sz="5187">
                <a:solidFill>
                  <a:srgbClr val="FFFFFF"/>
                </a:solidFill>
              </a:endParaRPr>
            </a:p>
          </p:txBody>
        </p:sp>
        <p:sp>
          <p:nvSpPr>
            <p:cNvPr id="3593" name="Google Shape;3593;p214"/>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FFFFFF"/>
            </a:solidFill>
            <a:ln>
              <a:noFill/>
            </a:ln>
            <a:effectLst>
              <a:outerShdw blurRad="628650" rotWithShape="0" algn="bl" dir="5400000" dist="114300">
                <a:srgbClr val="000000">
                  <a:alpha val="40000"/>
                </a:srgbClr>
              </a:outerShdw>
            </a:effectLst>
          </p:spPr>
          <p:txBody>
            <a:bodyPr anchorCtr="0" anchor="ctr" bIns="338700" lIns="338700" spcFirstLastPara="1" rIns="338700" wrap="square" tIns="338700">
              <a:noAutofit/>
            </a:bodyPr>
            <a:lstStyle/>
            <a:p>
              <a:pPr indent="0" lvl="0" marL="0" rtl="0" algn="l">
                <a:spcBef>
                  <a:spcPts val="0"/>
                </a:spcBef>
                <a:spcAft>
                  <a:spcPts val="0"/>
                </a:spcAft>
                <a:buNone/>
              </a:pPr>
              <a:r>
                <a:t/>
              </a:r>
              <a:endParaRPr sz="5187">
                <a:solidFill>
                  <a:srgbClr val="FFFFFF"/>
                </a:solidFill>
              </a:endParaRPr>
            </a:p>
          </p:txBody>
        </p:sp>
      </p:grpSp>
      <p:sp>
        <p:nvSpPr>
          <p:cNvPr id="3594" name="Google Shape;3594;p214"/>
          <p:cNvSpPr txBox="1"/>
          <p:nvPr/>
        </p:nvSpPr>
        <p:spPr>
          <a:xfrm>
            <a:off x="2286000" y="2812500"/>
            <a:ext cx="49359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a:solidFill>
                  <a:schemeClr val="lt1"/>
                </a:solidFill>
                <a:latin typeface="Inter"/>
                <a:ea typeface="Inter"/>
                <a:cs typeface="Inter"/>
                <a:sym typeface="Inter"/>
              </a:rPr>
              <a:t>Together, the </a:t>
            </a:r>
            <a:r>
              <a:rPr i="1" lang="en" sz="2300">
                <a:solidFill>
                  <a:schemeClr val="lt1"/>
                </a:solidFill>
                <a:latin typeface="Newsreader"/>
                <a:ea typeface="Newsreader"/>
                <a:cs typeface="Newsreader"/>
                <a:sym typeface="Newsreader"/>
              </a:rPr>
              <a:t>loop</a:t>
            </a:r>
            <a:r>
              <a:rPr b="1" lang="en" sz="2300">
                <a:solidFill>
                  <a:schemeClr val="lt1"/>
                </a:solidFill>
                <a:latin typeface="Inter"/>
                <a:ea typeface="Inter"/>
                <a:cs typeface="Inter"/>
                <a:sym typeface="Inter"/>
              </a:rPr>
              <a:t> completes.</a:t>
            </a:r>
            <a:endParaRPr b="1" sz="700">
              <a:solidFill>
                <a:schemeClr val="lt1"/>
              </a:solidFill>
              <a:latin typeface="Inter"/>
              <a:ea typeface="Inter"/>
              <a:cs typeface="Inter"/>
              <a:sym typeface="Inter"/>
            </a:endParaRPr>
          </a:p>
        </p:txBody>
      </p:sp>
      <p:pic>
        <p:nvPicPr>
          <p:cNvPr id="3595" name="Google Shape;3595;p214" title="AMGINE Logo Only - White.png"/>
          <p:cNvPicPr preferRelativeResize="0"/>
          <p:nvPr/>
        </p:nvPicPr>
        <p:blipFill rotWithShape="1">
          <a:blip r:embed="rId4">
            <a:alphaModFix/>
          </a:blip>
          <a:srcRect b="-1678" l="-330" r="330" t="0"/>
          <a:stretch/>
        </p:blipFill>
        <p:spPr>
          <a:xfrm>
            <a:off x="4836575" y="1988099"/>
            <a:ext cx="3494224" cy="631350"/>
          </a:xfrm>
          <a:prstGeom prst="rect">
            <a:avLst/>
          </a:prstGeom>
          <a:noFill/>
          <a:ln>
            <a:noFill/>
          </a:ln>
          <a:effectLst>
            <a:outerShdw blurRad="485775" rotWithShape="0" algn="bl" dir="5400000" dist="19050">
              <a:srgbClr val="000000">
                <a:alpha val="5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39000">
              <a:srgbClr val="E2DCF6"/>
            </a:gs>
            <a:gs pos="100000">
              <a:srgbClr val="D0C6F0"/>
            </a:gs>
          </a:gsLst>
          <a:lin ang="5400700" scaled="0"/>
        </a:gradFill>
      </p:bgPr>
    </p:bg>
    <p:spTree>
      <p:nvGrpSpPr>
        <p:cNvPr id="3599" name="Shape 3599"/>
        <p:cNvGrpSpPr/>
        <p:nvPr/>
      </p:nvGrpSpPr>
      <p:grpSpPr>
        <a:xfrm>
          <a:off x="0" y="0"/>
          <a:ext cx="0" cy="0"/>
          <a:chOff x="0" y="0"/>
          <a:chExt cx="0" cy="0"/>
        </a:xfrm>
      </p:grpSpPr>
      <p:sp>
        <p:nvSpPr>
          <p:cNvPr id="3600" name="Google Shape;3600;p215"/>
          <p:cNvSpPr txBox="1"/>
          <p:nvPr/>
        </p:nvSpPr>
        <p:spPr>
          <a:xfrm>
            <a:off x="306875" y="234700"/>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200">
                <a:solidFill>
                  <a:srgbClr val="8034BF"/>
                </a:solidFill>
                <a:latin typeface="Inter"/>
                <a:ea typeface="Inter"/>
                <a:cs typeface="Inter"/>
                <a:sym typeface="Inter"/>
              </a:rPr>
              <a:t>PROOF POINT</a:t>
            </a:r>
            <a:endParaRPr b="1" sz="800">
              <a:solidFill>
                <a:srgbClr val="8034BF"/>
              </a:solidFill>
            </a:endParaRPr>
          </a:p>
        </p:txBody>
      </p:sp>
      <p:sp>
        <p:nvSpPr>
          <p:cNvPr id="3601" name="Google Shape;3601;p215"/>
          <p:cNvSpPr txBox="1"/>
          <p:nvPr/>
        </p:nvSpPr>
        <p:spPr>
          <a:xfrm>
            <a:off x="306875" y="629700"/>
            <a:ext cx="4937100" cy="55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5B1F76"/>
                </a:solidFill>
                <a:latin typeface="Inter"/>
                <a:ea typeface="Inter"/>
                <a:cs typeface="Inter"/>
                <a:sym typeface="Inter"/>
              </a:rPr>
              <a:t>ATLAS TRAVEL</a:t>
            </a:r>
            <a:endParaRPr b="1" sz="4000">
              <a:solidFill>
                <a:srgbClr val="5B1F76"/>
              </a:solidFill>
              <a:latin typeface="Inter"/>
              <a:ea typeface="Inter"/>
              <a:cs typeface="Inter"/>
              <a:sym typeface="Inter"/>
            </a:endParaRPr>
          </a:p>
        </p:txBody>
      </p:sp>
      <p:sp>
        <p:nvSpPr>
          <p:cNvPr id="3602" name="Google Shape;3602;p215"/>
          <p:cNvSpPr txBox="1"/>
          <p:nvPr/>
        </p:nvSpPr>
        <p:spPr>
          <a:xfrm>
            <a:off x="653050" y="1812200"/>
            <a:ext cx="1810800" cy="120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i="1" lang="en" sz="7000">
                <a:solidFill>
                  <a:srgbClr val="5B1F76"/>
                </a:solidFill>
                <a:latin typeface="Newsreader"/>
                <a:ea typeface="Newsreader"/>
                <a:cs typeface="Newsreader"/>
                <a:sym typeface="Newsreader"/>
              </a:rPr>
              <a:t>87</a:t>
            </a:r>
            <a:r>
              <a:rPr lang="en" sz="4000">
                <a:solidFill>
                  <a:srgbClr val="5B1F76"/>
                </a:solidFill>
                <a:latin typeface="Newsreader Medium"/>
                <a:ea typeface="Newsreader Medium"/>
                <a:cs typeface="Newsreader Medium"/>
                <a:sym typeface="Newsreader Medium"/>
              </a:rPr>
              <a:t>%</a:t>
            </a:r>
            <a:endParaRPr sz="4000">
              <a:solidFill>
                <a:srgbClr val="5B1F76"/>
              </a:solidFill>
              <a:latin typeface="Newsreader Medium"/>
              <a:ea typeface="Newsreader Medium"/>
              <a:cs typeface="Newsreader Medium"/>
              <a:sym typeface="Newsreader Medium"/>
            </a:endParaRPr>
          </a:p>
        </p:txBody>
      </p:sp>
      <p:sp>
        <p:nvSpPr>
          <p:cNvPr id="3603" name="Google Shape;3603;p215"/>
          <p:cNvSpPr txBox="1"/>
          <p:nvPr/>
        </p:nvSpPr>
        <p:spPr>
          <a:xfrm>
            <a:off x="3243289" y="1836990"/>
            <a:ext cx="1501800" cy="120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i="1" lang="en" sz="7000">
                <a:solidFill>
                  <a:srgbClr val="5B1F76"/>
                </a:solidFill>
                <a:latin typeface="Newsreader"/>
                <a:ea typeface="Newsreader"/>
                <a:cs typeface="Newsreader"/>
                <a:sym typeface="Newsreader"/>
              </a:rPr>
              <a:t>7</a:t>
            </a:r>
            <a:r>
              <a:rPr lang="en" sz="4000">
                <a:solidFill>
                  <a:srgbClr val="5B1F76"/>
                </a:solidFill>
                <a:latin typeface="Newsreader Medium"/>
                <a:ea typeface="Newsreader Medium"/>
                <a:cs typeface="Newsreader Medium"/>
                <a:sym typeface="Newsreader Medium"/>
              </a:rPr>
              <a:t>x</a:t>
            </a:r>
            <a:endParaRPr sz="7000">
              <a:solidFill>
                <a:srgbClr val="5B1F76"/>
              </a:solidFill>
              <a:latin typeface="Newsreader Medium"/>
              <a:ea typeface="Newsreader Medium"/>
              <a:cs typeface="Newsreader Medium"/>
              <a:sym typeface="Newsreader Medium"/>
            </a:endParaRPr>
          </a:p>
        </p:txBody>
      </p:sp>
      <p:sp>
        <p:nvSpPr>
          <p:cNvPr id="3604" name="Google Shape;3604;p215"/>
          <p:cNvSpPr txBox="1"/>
          <p:nvPr/>
        </p:nvSpPr>
        <p:spPr>
          <a:xfrm>
            <a:off x="5856700" y="1812200"/>
            <a:ext cx="1880700" cy="120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i="1" lang="en" sz="7000">
                <a:solidFill>
                  <a:srgbClr val="5B1F76"/>
                </a:solidFill>
                <a:latin typeface="Newsreader"/>
                <a:ea typeface="Newsreader"/>
                <a:cs typeface="Newsreader"/>
                <a:sym typeface="Newsreader"/>
              </a:rPr>
              <a:t>93</a:t>
            </a:r>
            <a:r>
              <a:rPr lang="en" sz="4000">
                <a:solidFill>
                  <a:srgbClr val="5B1F76"/>
                </a:solidFill>
                <a:latin typeface="Newsreader Medium"/>
                <a:ea typeface="Newsreader Medium"/>
                <a:cs typeface="Newsreader Medium"/>
                <a:sym typeface="Newsreader Medium"/>
              </a:rPr>
              <a:t>%</a:t>
            </a:r>
            <a:endParaRPr sz="7000">
              <a:solidFill>
                <a:srgbClr val="5B1F76"/>
              </a:solidFill>
              <a:latin typeface="Newsreader Medium"/>
              <a:ea typeface="Newsreader Medium"/>
              <a:cs typeface="Newsreader Medium"/>
              <a:sym typeface="Newsreader Medium"/>
            </a:endParaRPr>
          </a:p>
        </p:txBody>
      </p:sp>
      <p:cxnSp>
        <p:nvCxnSpPr>
          <p:cNvPr id="3605" name="Google Shape;3605;p215"/>
          <p:cNvCxnSpPr/>
          <p:nvPr/>
        </p:nvCxnSpPr>
        <p:spPr>
          <a:xfrm>
            <a:off x="781150" y="3013400"/>
            <a:ext cx="460500" cy="0"/>
          </a:xfrm>
          <a:prstGeom prst="straightConnector1">
            <a:avLst/>
          </a:prstGeom>
          <a:noFill/>
          <a:ln cap="flat" cmpd="sng" w="19050">
            <a:solidFill>
              <a:srgbClr val="8034BF"/>
            </a:solidFill>
            <a:prstDash val="solid"/>
            <a:round/>
            <a:headEnd len="med" w="med" type="none"/>
            <a:tailEnd len="med" w="med" type="none"/>
          </a:ln>
        </p:spPr>
      </p:cxnSp>
      <p:cxnSp>
        <p:nvCxnSpPr>
          <p:cNvPr id="3606" name="Google Shape;3606;p215"/>
          <p:cNvCxnSpPr/>
          <p:nvPr/>
        </p:nvCxnSpPr>
        <p:spPr>
          <a:xfrm>
            <a:off x="3339638" y="3013400"/>
            <a:ext cx="503700" cy="0"/>
          </a:xfrm>
          <a:prstGeom prst="straightConnector1">
            <a:avLst/>
          </a:prstGeom>
          <a:noFill/>
          <a:ln cap="flat" cmpd="sng" w="19050">
            <a:solidFill>
              <a:srgbClr val="8034BF"/>
            </a:solidFill>
            <a:prstDash val="solid"/>
            <a:round/>
            <a:headEnd len="med" w="med" type="none"/>
            <a:tailEnd len="med" w="med" type="none"/>
          </a:ln>
        </p:spPr>
      </p:cxnSp>
      <p:cxnSp>
        <p:nvCxnSpPr>
          <p:cNvPr id="3607" name="Google Shape;3607;p215"/>
          <p:cNvCxnSpPr/>
          <p:nvPr/>
        </p:nvCxnSpPr>
        <p:spPr>
          <a:xfrm>
            <a:off x="6007025" y="3013400"/>
            <a:ext cx="536700" cy="0"/>
          </a:xfrm>
          <a:prstGeom prst="straightConnector1">
            <a:avLst/>
          </a:prstGeom>
          <a:noFill/>
          <a:ln cap="flat" cmpd="sng" w="19050">
            <a:solidFill>
              <a:srgbClr val="8034BF"/>
            </a:solidFill>
            <a:prstDash val="solid"/>
            <a:round/>
            <a:headEnd len="med" w="med" type="none"/>
            <a:tailEnd len="med" w="med" type="none"/>
          </a:ln>
        </p:spPr>
      </p:cxnSp>
      <p:sp>
        <p:nvSpPr>
          <p:cNvPr id="3608" name="Google Shape;3608;p215"/>
          <p:cNvSpPr txBox="1"/>
          <p:nvPr/>
        </p:nvSpPr>
        <p:spPr>
          <a:xfrm>
            <a:off x="707050" y="3108650"/>
            <a:ext cx="1566300" cy="73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Inter Light"/>
                <a:ea typeface="Inter Light"/>
                <a:cs typeface="Inter Light"/>
                <a:sym typeface="Inter Light"/>
              </a:rPr>
              <a:t>New </a:t>
            </a:r>
            <a:endParaRPr sz="1500">
              <a:solidFill>
                <a:schemeClr val="dk1"/>
              </a:solidFill>
              <a:latin typeface="Inter Light"/>
              <a:ea typeface="Inter Light"/>
              <a:cs typeface="Inter Light"/>
              <a:sym typeface="Inter Light"/>
            </a:endParaRPr>
          </a:p>
          <a:p>
            <a:pPr indent="0" lvl="0" marL="0" rtl="0" algn="l">
              <a:spcBef>
                <a:spcPts val="0"/>
              </a:spcBef>
              <a:spcAft>
                <a:spcPts val="0"/>
              </a:spcAft>
              <a:buNone/>
            </a:pPr>
            <a:r>
              <a:rPr lang="en" sz="1500">
                <a:solidFill>
                  <a:schemeClr val="dk1"/>
                </a:solidFill>
                <a:latin typeface="Inter Light"/>
                <a:ea typeface="Inter Light"/>
                <a:cs typeface="Inter Light"/>
                <a:sym typeface="Inter Light"/>
              </a:rPr>
              <a:t>CSAT Score</a:t>
            </a:r>
            <a:endParaRPr sz="1500">
              <a:solidFill>
                <a:schemeClr val="dk1"/>
              </a:solidFill>
              <a:latin typeface="Inter Light"/>
              <a:ea typeface="Inter Light"/>
              <a:cs typeface="Inter Light"/>
              <a:sym typeface="Inter Light"/>
            </a:endParaRPr>
          </a:p>
        </p:txBody>
      </p:sp>
      <p:sp>
        <p:nvSpPr>
          <p:cNvPr id="3609" name="Google Shape;3609;p215"/>
          <p:cNvSpPr txBox="1"/>
          <p:nvPr/>
        </p:nvSpPr>
        <p:spPr>
          <a:xfrm>
            <a:off x="3243288" y="3108650"/>
            <a:ext cx="2547300" cy="73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Inter Light"/>
                <a:ea typeface="Inter Light"/>
                <a:cs typeface="Inter Light"/>
                <a:sym typeface="Inter Light"/>
              </a:rPr>
              <a:t>Faster </a:t>
            </a:r>
            <a:endParaRPr sz="1500">
              <a:solidFill>
                <a:schemeClr val="dk1"/>
              </a:solidFill>
              <a:latin typeface="Inter Light"/>
              <a:ea typeface="Inter Light"/>
              <a:cs typeface="Inter Light"/>
              <a:sym typeface="Inter Light"/>
            </a:endParaRPr>
          </a:p>
          <a:p>
            <a:pPr indent="0" lvl="0" marL="0" rtl="0" algn="l">
              <a:spcBef>
                <a:spcPts val="0"/>
              </a:spcBef>
              <a:spcAft>
                <a:spcPts val="0"/>
              </a:spcAft>
              <a:buNone/>
            </a:pPr>
            <a:r>
              <a:rPr lang="en" sz="1500">
                <a:solidFill>
                  <a:schemeClr val="dk1"/>
                </a:solidFill>
                <a:latin typeface="Inter Light"/>
                <a:ea typeface="Inter Light"/>
                <a:cs typeface="Inter Light"/>
                <a:sym typeface="Inter Light"/>
              </a:rPr>
              <a:t>Processing time</a:t>
            </a:r>
            <a:endParaRPr sz="1500">
              <a:solidFill>
                <a:schemeClr val="dk1"/>
              </a:solidFill>
              <a:latin typeface="Inter Light"/>
              <a:ea typeface="Inter Light"/>
              <a:cs typeface="Inter Light"/>
              <a:sym typeface="Inter Light"/>
            </a:endParaRPr>
          </a:p>
        </p:txBody>
      </p:sp>
      <p:sp>
        <p:nvSpPr>
          <p:cNvPr id="3610" name="Google Shape;3610;p215"/>
          <p:cNvSpPr txBox="1"/>
          <p:nvPr/>
        </p:nvSpPr>
        <p:spPr>
          <a:xfrm>
            <a:off x="5856700" y="3144625"/>
            <a:ext cx="2547300" cy="73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Inter Light"/>
                <a:ea typeface="Inter Light"/>
                <a:cs typeface="Inter Light"/>
                <a:sym typeface="Inter Light"/>
              </a:rPr>
              <a:t>Travel </a:t>
            </a:r>
            <a:endParaRPr sz="1500">
              <a:solidFill>
                <a:schemeClr val="dk1"/>
              </a:solidFill>
              <a:latin typeface="Inter Light"/>
              <a:ea typeface="Inter Light"/>
              <a:cs typeface="Inter Light"/>
              <a:sym typeface="Inter Light"/>
            </a:endParaRPr>
          </a:p>
          <a:p>
            <a:pPr indent="0" lvl="0" marL="0" rtl="0" algn="l">
              <a:spcBef>
                <a:spcPts val="0"/>
              </a:spcBef>
              <a:spcAft>
                <a:spcPts val="0"/>
              </a:spcAft>
              <a:buNone/>
            </a:pPr>
            <a:r>
              <a:rPr lang="en" sz="1500">
                <a:solidFill>
                  <a:schemeClr val="dk1"/>
                </a:solidFill>
                <a:latin typeface="Inter Light"/>
                <a:ea typeface="Inter Light"/>
                <a:cs typeface="Inter Light"/>
                <a:sym typeface="Inter Light"/>
              </a:rPr>
              <a:t>Conversion rate</a:t>
            </a:r>
            <a:endParaRPr sz="1500">
              <a:solidFill>
                <a:schemeClr val="dk1"/>
              </a:solidFill>
              <a:latin typeface="Inter Light"/>
              <a:ea typeface="Inter Light"/>
              <a:cs typeface="Inter Light"/>
              <a:sym typeface="Inter Light"/>
            </a:endParaRPr>
          </a:p>
        </p:txBody>
      </p:sp>
      <p:pic>
        <p:nvPicPr>
          <p:cNvPr id="3611" name="Google Shape;3611;p215"/>
          <p:cNvPicPr preferRelativeResize="0"/>
          <p:nvPr/>
        </p:nvPicPr>
        <p:blipFill rotWithShape="1">
          <a:blip r:embed="rId3">
            <a:alphaModFix/>
          </a:blip>
          <a:srcRect b="32663" l="0" r="0" t="29276"/>
          <a:stretch/>
        </p:blipFill>
        <p:spPr>
          <a:xfrm>
            <a:off x="8319463" y="4811436"/>
            <a:ext cx="605862" cy="153746"/>
          </a:xfrm>
          <a:prstGeom prst="rect">
            <a:avLst/>
          </a:prstGeom>
          <a:noFill/>
          <a:ln>
            <a:noFill/>
          </a:ln>
        </p:spPr>
      </p:pic>
      <p:grpSp>
        <p:nvGrpSpPr>
          <p:cNvPr id="3612" name="Google Shape;3612;p215"/>
          <p:cNvGrpSpPr/>
          <p:nvPr/>
        </p:nvGrpSpPr>
        <p:grpSpPr>
          <a:xfrm>
            <a:off x="7614748" y="4811499"/>
            <a:ext cx="583561" cy="132844"/>
            <a:chOff x="1138300" y="2252975"/>
            <a:chExt cx="5334200" cy="1214300"/>
          </a:xfrm>
        </p:grpSpPr>
        <p:sp>
          <p:nvSpPr>
            <p:cNvPr id="3613" name="Google Shape;3613;p215"/>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p:spPr>
          <p:txBody>
            <a:bodyPr anchorCtr="0" anchor="ctr" bIns="68800" lIns="68800" spcFirstLastPara="1" rIns="68800" wrap="square" tIns="68800">
              <a:noAutofit/>
            </a:bodyPr>
            <a:lstStyle/>
            <a:p>
              <a:pPr indent="0" lvl="0" marL="0" rtl="0" algn="l">
                <a:spcBef>
                  <a:spcPts val="0"/>
                </a:spcBef>
                <a:spcAft>
                  <a:spcPts val="0"/>
                </a:spcAft>
                <a:buNone/>
              </a:pPr>
              <a:r>
                <a:t/>
              </a:r>
              <a:endParaRPr sz="1054">
                <a:solidFill>
                  <a:schemeClr val="dk1"/>
                </a:solidFill>
              </a:endParaRPr>
            </a:p>
          </p:txBody>
        </p:sp>
        <p:sp>
          <p:nvSpPr>
            <p:cNvPr id="3614" name="Google Shape;3614;p215"/>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p:spPr>
          <p:txBody>
            <a:bodyPr anchorCtr="0" anchor="ctr" bIns="68800" lIns="68800" spcFirstLastPara="1" rIns="68800" wrap="square" tIns="68800">
              <a:noAutofit/>
            </a:bodyPr>
            <a:lstStyle/>
            <a:p>
              <a:pPr indent="0" lvl="0" marL="0" rtl="0" algn="l">
                <a:spcBef>
                  <a:spcPts val="0"/>
                </a:spcBef>
                <a:spcAft>
                  <a:spcPts val="0"/>
                </a:spcAft>
                <a:buNone/>
              </a:pPr>
              <a:r>
                <a:t/>
              </a:r>
              <a:endParaRPr sz="1054">
                <a:solidFill>
                  <a:schemeClr val="dk1"/>
                </a:solidFill>
              </a:endParaRPr>
            </a:p>
          </p:txBody>
        </p:sp>
        <p:sp>
          <p:nvSpPr>
            <p:cNvPr id="3615" name="Google Shape;3615;p215"/>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p:spPr>
          <p:txBody>
            <a:bodyPr anchorCtr="0" anchor="ctr" bIns="68800" lIns="68800" spcFirstLastPara="1" rIns="68800" wrap="square" tIns="68800">
              <a:noAutofit/>
            </a:bodyPr>
            <a:lstStyle/>
            <a:p>
              <a:pPr indent="0" lvl="0" marL="0" rtl="0" algn="l">
                <a:spcBef>
                  <a:spcPts val="0"/>
                </a:spcBef>
                <a:spcAft>
                  <a:spcPts val="0"/>
                </a:spcAft>
                <a:buNone/>
              </a:pPr>
              <a:r>
                <a:t/>
              </a:r>
              <a:endParaRPr sz="1054">
                <a:solidFill>
                  <a:schemeClr val="dk1"/>
                </a:solidFill>
              </a:endParaRPr>
            </a:p>
          </p:txBody>
        </p:sp>
        <p:sp>
          <p:nvSpPr>
            <p:cNvPr id="3616" name="Google Shape;3616;p215"/>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p:spPr>
          <p:txBody>
            <a:bodyPr anchorCtr="0" anchor="ctr" bIns="68800" lIns="68800" spcFirstLastPara="1" rIns="68800" wrap="square" tIns="68800">
              <a:noAutofit/>
            </a:bodyPr>
            <a:lstStyle/>
            <a:p>
              <a:pPr indent="0" lvl="0" marL="0" rtl="0" algn="l">
                <a:spcBef>
                  <a:spcPts val="0"/>
                </a:spcBef>
                <a:spcAft>
                  <a:spcPts val="0"/>
                </a:spcAft>
                <a:buNone/>
              </a:pPr>
              <a:r>
                <a:t/>
              </a:r>
              <a:endParaRPr sz="1054">
                <a:solidFill>
                  <a:schemeClr val="dk1"/>
                </a:solidFill>
              </a:endParaRPr>
            </a:p>
          </p:txBody>
        </p:sp>
        <p:sp>
          <p:nvSpPr>
            <p:cNvPr id="3617" name="Google Shape;3617;p215"/>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p:spPr>
          <p:txBody>
            <a:bodyPr anchorCtr="0" anchor="ctr" bIns="68800" lIns="68800" spcFirstLastPara="1" rIns="68800" wrap="square" tIns="68800">
              <a:noAutofit/>
            </a:bodyPr>
            <a:lstStyle/>
            <a:p>
              <a:pPr indent="0" lvl="0" marL="0" rtl="0" algn="l">
                <a:spcBef>
                  <a:spcPts val="0"/>
                </a:spcBef>
                <a:spcAft>
                  <a:spcPts val="0"/>
                </a:spcAft>
                <a:buNone/>
              </a:pPr>
              <a:r>
                <a:t/>
              </a:r>
              <a:endParaRPr sz="1054">
                <a:solidFill>
                  <a:schemeClr val="dk1"/>
                </a:solidFill>
              </a:endParaRPr>
            </a:p>
          </p:txBody>
        </p:sp>
        <p:sp>
          <p:nvSpPr>
            <p:cNvPr id="3618" name="Google Shape;3618;p215"/>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p:spPr>
          <p:txBody>
            <a:bodyPr anchorCtr="0" anchor="ctr" bIns="68800" lIns="68800" spcFirstLastPara="1" rIns="68800" wrap="square" tIns="68800">
              <a:noAutofit/>
            </a:bodyPr>
            <a:lstStyle/>
            <a:p>
              <a:pPr indent="0" lvl="0" marL="0" rtl="0" algn="l">
                <a:spcBef>
                  <a:spcPts val="0"/>
                </a:spcBef>
                <a:spcAft>
                  <a:spcPts val="0"/>
                </a:spcAft>
                <a:buNone/>
              </a:pPr>
              <a:r>
                <a:t/>
              </a:r>
              <a:endParaRPr sz="1054">
                <a:solidFill>
                  <a:schemeClr val="dk1"/>
                </a:solidFill>
              </a:endParaRPr>
            </a:p>
          </p:txBody>
        </p:sp>
      </p:grpSp>
      <p:sp>
        <p:nvSpPr>
          <p:cNvPr id="3619" name="Google Shape;3619;p215"/>
          <p:cNvSpPr txBox="1"/>
          <p:nvPr/>
        </p:nvSpPr>
        <p:spPr>
          <a:xfrm>
            <a:off x="8197904" y="4776951"/>
            <a:ext cx="206100" cy="201600"/>
          </a:xfrm>
          <a:prstGeom prst="rect">
            <a:avLst/>
          </a:prstGeom>
          <a:noFill/>
          <a:ln>
            <a:noFill/>
          </a:ln>
        </p:spPr>
        <p:txBody>
          <a:bodyPr anchorCtr="0" anchor="ctr" bIns="44950" lIns="44950" spcFirstLastPara="1" rIns="44950" wrap="square" tIns="44950">
            <a:noAutofit/>
          </a:bodyPr>
          <a:lstStyle/>
          <a:p>
            <a:pPr indent="0" lvl="0" marL="0" rtl="0" algn="l">
              <a:spcBef>
                <a:spcPts val="0"/>
              </a:spcBef>
              <a:spcAft>
                <a:spcPts val="0"/>
              </a:spcAft>
              <a:buNone/>
            </a:pPr>
            <a:r>
              <a:rPr lang="en" sz="737">
                <a:solidFill>
                  <a:schemeClr val="dk1"/>
                </a:solidFill>
                <a:latin typeface="Inter"/>
                <a:ea typeface="Inter"/>
                <a:cs typeface="Inter"/>
                <a:sym typeface="Inter"/>
              </a:rPr>
              <a:t>+</a:t>
            </a:r>
            <a:endParaRPr sz="737">
              <a:solidFill>
                <a:schemeClr val="dk1"/>
              </a:solidFill>
              <a:latin typeface="Inter"/>
              <a:ea typeface="Inter"/>
              <a:cs typeface="Inter"/>
              <a:sym typeface="Inter"/>
            </a:endParaRPr>
          </a:p>
        </p:txBody>
      </p:sp>
      <p:grpSp>
        <p:nvGrpSpPr>
          <p:cNvPr id="3620" name="Google Shape;3620;p215"/>
          <p:cNvGrpSpPr/>
          <p:nvPr/>
        </p:nvGrpSpPr>
        <p:grpSpPr>
          <a:xfrm>
            <a:off x="7688025" y="112025"/>
            <a:ext cx="1419600" cy="475300"/>
            <a:chOff x="7688025" y="112025"/>
            <a:chExt cx="1419600" cy="475300"/>
          </a:xfrm>
        </p:grpSpPr>
        <p:pic>
          <p:nvPicPr>
            <p:cNvPr id="3621" name="Google Shape;3621;p215"/>
            <p:cNvPicPr preferRelativeResize="0"/>
            <p:nvPr/>
          </p:nvPicPr>
          <p:blipFill rotWithShape="1">
            <a:blip r:embed="rId4">
              <a:alphaModFix/>
            </a:blip>
            <a:srcRect b="38059" l="0" r="0" t="21297"/>
            <a:stretch/>
          </p:blipFill>
          <p:spPr>
            <a:xfrm>
              <a:off x="7737400" y="112025"/>
              <a:ext cx="1320850" cy="303700"/>
            </a:xfrm>
            <a:prstGeom prst="rect">
              <a:avLst/>
            </a:prstGeom>
            <a:noFill/>
            <a:ln>
              <a:noFill/>
            </a:ln>
          </p:spPr>
        </p:pic>
        <p:sp>
          <p:nvSpPr>
            <p:cNvPr id="3622" name="Google Shape;3622;p215"/>
            <p:cNvSpPr txBox="1"/>
            <p:nvPr/>
          </p:nvSpPr>
          <p:spPr>
            <a:xfrm>
              <a:off x="7688025" y="415725"/>
              <a:ext cx="1419600" cy="17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chemeClr val="dk1"/>
                  </a:solidFill>
                  <a:latin typeface="Inter"/>
                  <a:ea typeface="Inter"/>
                  <a:cs typeface="Inter"/>
                  <a:sym typeface="Inter"/>
                </a:rPr>
                <a:t>Travel &amp; Technology Group</a:t>
              </a:r>
              <a:endParaRPr sz="700">
                <a:solidFill>
                  <a:schemeClr val="dk1"/>
                </a:solidFill>
                <a:latin typeface="Inter"/>
                <a:ea typeface="Inter"/>
                <a:cs typeface="Inter"/>
                <a:sym typeface="Inte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6" name="Shape 3336"/>
        <p:cNvGrpSpPr/>
        <p:nvPr/>
      </p:nvGrpSpPr>
      <p:grpSpPr>
        <a:xfrm>
          <a:off x="0" y="0"/>
          <a:ext cx="0" cy="0"/>
          <a:chOff x="0" y="0"/>
          <a:chExt cx="0" cy="0"/>
        </a:xfrm>
      </p:grpSpPr>
      <p:pic>
        <p:nvPicPr>
          <p:cNvPr id="3337" name="Google Shape;3337;p198"/>
          <p:cNvPicPr preferRelativeResize="0"/>
          <p:nvPr/>
        </p:nvPicPr>
        <p:blipFill rotWithShape="1">
          <a:blip r:embed="rId3">
            <a:alphaModFix/>
          </a:blip>
          <a:srcRect b="4288" l="0" r="11253" t="4279"/>
          <a:stretch/>
        </p:blipFill>
        <p:spPr>
          <a:xfrm>
            <a:off x="0" y="0"/>
            <a:ext cx="9144000" cy="5143500"/>
          </a:xfrm>
          <a:prstGeom prst="rect">
            <a:avLst/>
          </a:prstGeom>
          <a:noFill/>
          <a:ln>
            <a:noFill/>
          </a:ln>
        </p:spPr>
      </p:pic>
      <p:sp>
        <p:nvSpPr>
          <p:cNvPr id="3338" name="Google Shape;3338;p198"/>
          <p:cNvSpPr txBox="1"/>
          <p:nvPr>
            <p:ph idx="12" type="sldNum"/>
          </p:nvPr>
        </p:nvSpPr>
        <p:spPr>
          <a:xfrm>
            <a:off x="8507100" y="4748125"/>
            <a:ext cx="179700" cy="92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solidFill>
                  <a:srgbClr val="999999"/>
                </a:solidFill>
              </a:rPr>
              <a:t>‹#›</a:t>
            </a:fld>
            <a:endParaRPr>
              <a:solidFill>
                <a:srgbClr val="999999"/>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0C41"/>
        </a:solidFill>
      </p:bgPr>
    </p:bg>
    <p:spTree>
      <p:nvGrpSpPr>
        <p:cNvPr id="3626" name="Shape 3626"/>
        <p:cNvGrpSpPr/>
        <p:nvPr/>
      </p:nvGrpSpPr>
      <p:grpSpPr>
        <a:xfrm>
          <a:off x="0" y="0"/>
          <a:ext cx="0" cy="0"/>
          <a:chOff x="0" y="0"/>
          <a:chExt cx="0" cy="0"/>
        </a:xfrm>
      </p:grpSpPr>
      <p:sp>
        <p:nvSpPr>
          <p:cNvPr id="3627" name="Google Shape;3627;p216"/>
          <p:cNvSpPr/>
          <p:nvPr/>
        </p:nvSpPr>
        <p:spPr>
          <a:xfrm>
            <a:off x="457200" y="1463050"/>
            <a:ext cx="8229600" cy="2697600"/>
          </a:xfrm>
          <a:prstGeom prst="roundRect">
            <a:avLst>
              <a:gd fmla="val 2231"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3628" name="Google Shape;3628;p216"/>
          <p:cNvSpPr txBox="1"/>
          <p:nvPr>
            <p:ph type="title"/>
          </p:nvPr>
        </p:nvSpPr>
        <p:spPr>
          <a:xfrm>
            <a:off x="457200" y="999432"/>
            <a:ext cx="8229600" cy="296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000"/>
              <a:t>Trusted by the 100+ travel companies and 9,300 global customers</a:t>
            </a:r>
            <a:endParaRPr sz="2000"/>
          </a:p>
        </p:txBody>
      </p:sp>
      <p:pic>
        <p:nvPicPr>
          <p:cNvPr id="3629" name="Google Shape;3629;p216"/>
          <p:cNvPicPr preferRelativeResize="0"/>
          <p:nvPr/>
        </p:nvPicPr>
        <p:blipFill>
          <a:blip r:embed="rId3">
            <a:alphaModFix/>
          </a:blip>
          <a:stretch>
            <a:fillRect/>
          </a:stretch>
        </p:blipFill>
        <p:spPr>
          <a:xfrm>
            <a:off x="778525" y="1816125"/>
            <a:ext cx="1344200" cy="226250"/>
          </a:xfrm>
          <a:prstGeom prst="rect">
            <a:avLst/>
          </a:prstGeom>
          <a:noFill/>
          <a:ln>
            <a:noFill/>
          </a:ln>
        </p:spPr>
      </p:pic>
      <p:pic>
        <p:nvPicPr>
          <p:cNvPr id="3630" name="Google Shape;3630;p216"/>
          <p:cNvPicPr preferRelativeResize="0"/>
          <p:nvPr/>
        </p:nvPicPr>
        <p:blipFill>
          <a:blip r:embed="rId4">
            <a:alphaModFix/>
          </a:blip>
          <a:stretch>
            <a:fillRect/>
          </a:stretch>
        </p:blipFill>
        <p:spPr>
          <a:xfrm>
            <a:off x="2680175" y="1817625"/>
            <a:ext cx="1192325" cy="198025"/>
          </a:xfrm>
          <a:prstGeom prst="rect">
            <a:avLst/>
          </a:prstGeom>
          <a:noFill/>
          <a:ln>
            <a:noFill/>
          </a:ln>
        </p:spPr>
      </p:pic>
      <p:pic>
        <p:nvPicPr>
          <p:cNvPr id="3631" name="Google Shape;3631;p216"/>
          <p:cNvPicPr preferRelativeResize="0"/>
          <p:nvPr/>
        </p:nvPicPr>
        <p:blipFill>
          <a:blip r:embed="rId5">
            <a:alphaModFix/>
          </a:blip>
          <a:stretch>
            <a:fillRect/>
          </a:stretch>
        </p:blipFill>
        <p:spPr>
          <a:xfrm>
            <a:off x="4572000" y="1696175"/>
            <a:ext cx="1548923" cy="440921"/>
          </a:xfrm>
          <a:prstGeom prst="rect">
            <a:avLst/>
          </a:prstGeom>
          <a:noFill/>
          <a:ln>
            <a:noFill/>
          </a:ln>
        </p:spPr>
      </p:pic>
      <p:pic>
        <p:nvPicPr>
          <p:cNvPr id="3632" name="Google Shape;3632;p216"/>
          <p:cNvPicPr preferRelativeResize="0"/>
          <p:nvPr/>
        </p:nvPicPr>
        <p:blipFill>
          <a:blip r:embed="rId6">
            <a:alphaModFix/>
          </a:blip>
          <a:stretch>
            <a:fillRect/>
          </a:stretch>
        </p:blipFill>
        <p:spPr>
          <a:xfrm>
            <a:off x="6490114" y="1746097"/>
            <a:ext cx="1795172" cy="341075"/>
          </a:xfrm>
          <a:prstGeom prst="rect">
            <a:avLst/>
          </a:prstGeom>
          <a:noFill/>
          <a:ln>
            <a:noFill/>
          </a:ln>
        </p:spPr>
      </p:pic>
      <p:pic>
        <p:nvPicPr>
          <p:cNvPr id="3633" name="Google Shape;3633;p216"/>
          <p:cNvPicPr preferRelativeResize="0"/>
          <p:nvPr/>
        </p:nvPicPr>
        <p:blipFill>
          <a:blip r:embed="rId7">
            <a:alphaModFix/>
          </a:blip>
          <a:stretch>
            <a:fillRect/>
          </a:stretch>
        </p:blipFill>
        <p:spPr>
          <a:xfrm>
            <a:off x="783488" y="2301792"/>
            <a:ext cx="1334277" cy="440925"/>
          </a:xfrm>
          <a:prstGeom prst="rect">
            <a:avLst/>
          </a:prstGeom>
          <a:noFill/>
          <a:ln>
            <a:noFill/>
          </a:ln>
        </p:spPr>
      </p:pic>
      <p:pic>
        <p:nvPicPr>
          <p:cNvPr id="3634" name="Google Shape;3634;p216"/>
          <p:cNvPicPr preferRelativeResize="0"/>
          <p:nvPr/>
        </p:nvPicPr>
        <p:blipFill rotWithShape="1">
          <a:blip r:embed="rId8">
            <a:alphaModFix/>
          </a:blip>
          <a:srcRect b="30618" l="0" r="0" t="28056"/>
          <a:stretch/>
        </p:blipFill>
        <p:spPr>
          <a:xfrm>
            <a:off x="2604238" y="2244512"/>
            <a:ext cx="1344200" cy="555493"/>
          </a:xfrm>
          <a:prstGeom prst="rect">
            <a:avLst/>
          </a:prstGeom>
          <a:solidFill>
            <a:schemeClr val="lt1"/>
          </a:solidFill>
          <a:ln>
            <a:noFill/>
          </a:ln>
        </p:spPr>
      </p:pic>
      <p:pic>
        <p:nvPicPr>
          <p:cNvPr id="3635" name="Google Shape;3635;p216"/>
          <p:cNvPicPr preferRelativeResize="0"/>
          <p:nvPr/>
        </p:nvPicPr>
        <p:blipFill>
          <a:blip r:embed="rId9">
            <a:alphaModFix/>
          </a:blip>
          <a:stretch>
            <a:fillRect/>
          </a:stretch>
        </p:blipFill>
        <p:spPr>
          <a:xfrm>
            <a:off x="4538575" y="2389787"/>
            <a:ext cx="1705405" cy="341075"/>
          </a:xfrm>
          <a:prstGeom prst="rect">
            <a:avLst/>
          </a:prstGeom>
          <a:noFill/>
          <a:ln>
            <a:noFill/>
          </a:ln>
        </p:spPr>
      </p:pic>
      <p:pic>
        <p:nvPicPr>
          <p:cNvPr id="3636" name="Google Shape;3636;p216"/>
          <p:cNvPicPr preferRelativeResize="0"/>
          <p:nvPr/>
        </p:nvPicPr>
        <p:blipFill>
          <a:blip r:embed="rId10">
            <a:alphaModFix/>
          </a:blip>
          <a:stretch>
            <a:fillRect/>
          </a:stretch>
        </p:blipFill>
        <p:spPr>
          <a:xfrm>
            <a:off x="6583133" y="2395206"/>
            <a:ext cx="1752274" cy="254081"/>
          </a:xfrm>
          <a:prstGeom prst="rect">
            <a:avLst/>
          </a:prstGeom>
          <a:noFill/>
          <a:ln>
            <a:noFill/>
          </a:ln>
        </p:spPr>
      </p:pic>
      <p:pic>
        <p:nvPicPr>
          <p:cNvPr id="3637" name="Google Shape;3637;p216"/>
          <p:cNvPicPr preferRelativeResize="0"/>
          <p:nvPr/>
        </p:nvPicPr>
        <p:blipFill>
          <a:blip r:embed="rId11">
            <a:alphaModFix/>
          </a:blip>
          <a:stretch>
            <a:fillRect/>
          </a:stretch>
        </p:blipFill>
        <p:spPr>
          <a:xfrm>
            <a:off x="1130533" y="2875825"/>
            <a:ext cx="565669" cy="555500"/>
          </a:xfrm>
          <a:prstGeom prst="rect">
            <a:avLst/>
          </a:prstGeom>
          <a:noFill/>
          <a:ln>
            <a:noFill/>
          </a:ln>
        </p:spPr>
      </p:pic>
      <p:pic>
        <p:nvPicPr>
          <p:cNvPr id="3638" name="Google Shape;3638;p216"/>
          <p:cNvPicPr preferRelativeResize="0"/>
          <p:nvPr/>
        </p:nvPicPr>
        <p:blipFill>
          <a:blip r:embed="rId12">
            <a:alphaModFix/>
          </a:blip>
          <a:stretch>
            <a:fillRect/>
          </a:stretch>
        </p:blipFill>
        <p:spPr>
          <a:xfrm>
            <a:off x="2501875" y="3028852"/>
            <a:ext cx="1548924" cy="381742"/>
          </a:xfrm>
          <a:prstGeom prst="rect">
            <a:avLst/>
          </a:prstGeom>
          <a:noFill/>
          <a:ln>
            <a:noFill/>
          </a:ln>
        </p:spPr>
      </p:pic>
      <p:pic>
        <p:nvPicPr>
          <p:cNvPr id="3639" name="Google Shape;3639;p216"/>
          <p:cNvPicPr preferRelativeResize="0"/>
          <p:nvPr/>
        </p:nvPicPr>
        <p:blipFill>
          <a:blip r:embed="rId13">
            <a:alphaModFix/>
          </a:blip>
          <a:stretch>
            <a:fillRect/>
          </a:stretch>
        </p:blipFill>
        <p:spPr>
          <a:xfrm>
            <a:off x="4626298" y="2983521"/>
            <a:ext cx="1529949" cy="296400"/>
          </a:xfrm>
          <a:prstGeom prst="rect">
            <a:avLst/>
          </a:prstGeom>
          <a:noFill/>
          <a:ln>
            <a:noFill/>
          </a:ln>
        </p:spPr>
      </p:pic>
      <p:pic>
        <p:nvPicPr>
          <p:cNvPr id="3640" name="Google Shape;3640;p216"/>
          <p:cNvPicPr preferRelativeResize="0"/>
          <p:nvPr/>
        </p:nvPicPr>
        <p:blipFill>
          <a:blip r:embed="rId14">
            <a:alphaModFix/>
          </a:blip>
          <a:stretch>
            <a:fillRect/>
          </a:stretch>
        </p:blipFill>
        <p:spPr>
          <a:xfrm>
            <a:off x="6858000" y="2873238"/>
            <a:ext cx="1271201" cy="466825"/>
          </a:xfrm>
          <a:prstGeom prst="rect">
            <a:avLst/>
          </a:prstGeom>
          <a:noFill/>
          <a:ln>
            <a:noFill/>
          </a:ln>
        </p:spPr>
      </p:pic>
      <p:pic>
        <p:nvPicPr>
          <p:cNvPr id="3641" name="Google Shape;3641;p216"/>
          <p:cNvPicPr preferRelativeResize="0"/>
          <p:nvPr/>
        </p:nvPicPr>
        <p:blipFill>
          <a:blip r:embed="rId15">
            <a:alphaModFix/>
          </a:blip>
          <a:stretch>
            <a:fillRect/>
          </a:stretch>
        </p:blipFill>
        <p:spPr>
          <a:xfrm>
            <a:off x="1103839" y="3593676"/>
            <a:ext cx="619053" cy="381749"/>
          </a:xfrm>
          <a:prstGeom prst="rect">
            <a:avLst/>
          </a:prstGeom>
          <a:noFill/>
          <a:ln>
            <a:noFill/>
          </a:ln>
        </p:spPr>
      </p:pic>
      <p:pic>
        <p:nvPicPr>
          <p:cNvPr id="3642" name="Google Shape;3642;p216"/>
          <p:cNvPicPr preferRelativeResize="0"/>
          <p:nvPr/>
        </p:nvPicPr>
        <p:blipFill>
          <a:blip r:embed="rId16">
            <a:alphaModFix/>
          </a:blip>
          <a:stretch>
            <a:fillRect/>
          </a:stretch>
        </p:blipFill>
        <p:spPr>
          <a:xfrm>
            <a:off x="2462900" y="3598535"/>
            <a:ext cx="1705400" cy="372017"/>
          </a:xfrm>
          <a:prstGeom prst="rect">
            <a:avLst/>
          </a:prstGeom>
          <a:noFill/>
          <a:ln>
            <a:noFill/>
          </a:ln>
        </p:spPr>
      </p:pic>
      <p:pic>
        <p:nvPicPr>
          <p:cNvPr id="3643" name="Google Shape;3643;p216"/>
          <p:cNvPicPr preferRelativeResize="0"/>
          <p:nvPr/>
        </p:nvPicPr>
        <p:blipFill rotWithShape="1">
          <a:blip r:embed="rId17">
            <a:alphaModFix/>
          </a:blip>
          <a:srcRect b="21673" l="14277" r="16619" t="21187"/>
          <a:stretch/>
        </p:blipFill>
        <p:spPr>
          <a:xfrm>
            <a:off x="4724140" y="3431320"/>
            <a:ext cx="1334275" cy="551657"/>
          </a:xfrm>
          <a:prstGeom prst="rect">
            <a:avLst/>
          </a:prstGeom>
          <a:noFill/>
          <a:ln>
            <a:noFill/>
          </a:ln>
        </p:spPr>
      </p:pic>
      <p:pic>
        <p:nvPicPr>
          <p:cNvPr id="3644" name="Google Shape;3644;p216"/>
          <p:cNvPicPr preferRelativeResize="0"/>
          <p:nvPr/>
        </p:nvPicPr>
        <p:blipFill>
          <a:blip r:embed="rId18">
            <a:alphaModFix/>
          </a:blip>
          <a:stretch>
            <a:fillRect/>
          </a:stretch>
        </p:blipFill>
        <p:spPr>
          <a:xfrm>
            <a:off x="6992928" y="3508727"/>
            <a:ext cx="1001346" cy="551650"/>
          </a:xfrm>
          <a:prstGeom prst="rect">
            <a:avLst/>
          </a:prstGeom>
          <a:noFill/>
          <a:ln>
            <a:noFill/>
          </a:ln>
        </p:spPr>
      </p:pic>
      <p:sp>
        <p:nvSpPr>
          <p:cNvPr id="3645" name="Google Shape;3645;p216"/>
          <p:cNvSpPr txBox="1"/>
          <p:nvPr>
            <p:ph type="title"/>
          </p:nvPr>
        </p:nvSpPr>
        <p:spPr>
          <a:xfrm>
            <a:off x="434850" y="427382"/>
            <a:ext cx="8229600" cy="2964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i="1" lang="en" sz="4000">
                <a:solidFill>
                  <a:schemeClr val="accent4"/>
                </a:solidFill>
                <a:latin typeface="Newsreader SemiBold"/>
                <a:ea typeface="Newsreader SemiBold"/>
                <a:cs typeface="Newsreader SemiBold"/>
                <a:sym typeface="Newsreader SemiBold"/>
              </a:rPr>
              <a:t>Come Join Us</a:t>
            </a:r>
            <a:endParaRPr i="1" sz="4000">
              <a:solidFill>
                <a:schemeClr val="accent4"/>
              </a:solidFill>
              <a:latin typeface="Newsreader SemiBold"/>
              <a:ea typeface="Newsreader SemiBold"/>
              <a:cs typeface="Newsreader SemiBold"/>
              <a:sym typeface="Newsreader SemiBo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9" name="Shape 3649"/>
        <p:cNvGrpSpPr/>
        <p:nvPr/>
      </p:nvGrpSpPr>
      <p:grpSpPr>
        <a:xfrm>
          <a:off x="0" y="0"/>
          <a:ext cx="0" cy="0"/>
          <a:chOff x="0" y="0"/>
          <a:chExt cx="0" cy="0"/>
        </a:xfrm>
      </p:grpSpPr>
      <p:pic>
        <p:nvPicPr>
          <p:cNvPr id="3650" name="Google Shape;3650;p217"/>
          <p:cNvPicPr preferRelativeResize="0"/>
          <p:nvPr/>
        </p:nvPicPr>
        <p:blipFill rotWithShape="1">
          <a:blip r:embed="rId3">
            <a:alphaModFix/>
          </a:blip>
          <a:srcRect b="30762" l="4063" r="38555" t="11708"/>
          <a:stretch/>
        </p:blipFill>
        <p:spPr>
          <a:xfrm>
            <a:off x="-20250" y="0"/>
            <a:ext cx="9184499" cy="5143500"/>
          </a:xfrm>
          <a:prstGeom prst="rect">
            <a:avLst/>
          </a:prstGeom>
          <a:noFill/>
          <a:ln>
            <a:noFill/>
          </a:ln>
        </p:spPr>
      </p:pic>
      <p:pic>
        <p:nvPicPr>
          <p:cNvPr id="3651" name="Google Shape;3651;p217" title="Screenshot 2026-06-23 at 10.24.45.png"/>
          <p:cNvPicPr preferRelativeResize="0"/>
          <p:nvPr/>
        </p:nvPicPr>
        <p:blipFill rotWithShape="1">
          <a:blip r:embed="rId4">
            <a:alphaModFix amt="57000"/>
          </a:blip>
          <a:srcRect b="4352" l="0" r="10233" t="0"/>
          <a:stretch/>
        </p:blipFill>
        <p:spPr>
          <a:xfrm>
            <a:off x="-20250" y="-11425"/>
            <a:ext cx="9184500" cy="5143500"/>
          </a:xfrm>
          <a:prstGeom prst="rect">
            <a:avLst/>
          </a:prstGeom>
          <a:noFill/>
          <a:ln>
            <a:noFill/>
          </a:ln>
        </p:spPr>
      </p:pic>
      <p:sp>
        <p:nvSpPr>
          <p:cNvPr id="3652" name="Google Shape;3652;p217"/>
          <p:cNvSpPr txBox="1"/>
          <p:nvPr/>
        </p:nvSpPr>
        <p:spPr>
          <a:xfrm>
            <a:off x="1902266" y="659556"/>
            <a:ext cx="163800" cy="160200"/>
          </a:xfrm>
          <a:prstGeom prst="rect">
            <a:avLst/>
          </a:prstGeom>
          <a:noFill/>
          <a:ln>
            <a:noFill/>
          </a:ln>
          <a:effectLst>
            <a:outerShdw blurRad="245806" rotWithShape="0" algn="bl" dir="5400000" dist="44692">
              <a:srgbClr val="000000">
                <a:alpha val="40000"/>
              </a:srgbClr>
            </a:outerShdw>
          </a:effectLst>
        </p:spPr>
        <p:txBody>
          <a:bodyPr anchorCtr="0" anchor="ctr" bIns="35750" lIns="35750" spcFirstLastPara="1" rIns="35750" wrap="square" tIns="35750">
            <a:noAutofit/>
          </a:bodyPr>
          <a:lstStyle/>
          <a:p>
            <a:pPr indent="0" lvl="0" marL="0" rtl="0" algn="l">
              <a:spcBef>
                <a:spcPts val="0"/>
              </a:spcBef>
              <a:spcAft>
                <a:spcPts val="0"/>
              </a:spcAft>
              <a:buNone/>
            </a:pPr>
            <a:r>
              <a:rPr lang="en" sz="978">
                <a:solidFill>
                  <a:schemeClr val="lt1"/>
                </a:solidFill>
                <a:latin typeface="Inter"/>
                <a:ea typeface="Inter"/>
                <a:cs typeface="Inter"/>
                <a:sym typeface="Inter"/>
              </a:rPr>
              <a:t>+</a:t>
            </a:r>
            <a:endParaRPr sz="978">
              <a:solidFill>
                <a:schemeClr val="lt1"/>
              </a:solidFill>
              <a:latin typeface="Inter"/>
              <a:ea typeface="Inter"/>
              <a:cs typeface="Inter"/>
              <a:sym typeface="Inter"/>
            </a:endParaRPr>
          </a:p>
        </p:txBody>
      </p:sp>
      <p:grpSp>
        <p:nvGrpSpPr>
          <p:cNvPr id="3653" name="Google Shape;3653;p217"/>
          <p:cNvGrpSpPr/>
          <p:nvPr/>
        </p:nvGrpSpPr>
        <p:grpSpPr>
          <a:xfrm>
            <a:off x="723020" y="591889"/>
            <a:ext cx="1122849" cy="255610"/>
            <a:chOff x="1138300" y="2252975"/>
            <a:chExt cx="5334200" cy="1214300"/>
          </a:xfrm>
        </p:grpSpPr>
        <p:sp>
          <p:nvSpPr>
            <p:cNvPr id="3654" name="Google Shape;3654;p217"/>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rgbClr val="FFFFFF"/>
            </a:solidFill>
            <a:ln>
              <a:noFill/>
            </a:ln>
            <a:effectLst>
              <a:outerShdw blurRad="245806" rotWithShape="0" algn="bl" dir="5400000" dist="44692">
                <a:srgbClr val="000000">
                  <a:alpha val="40000"/>
                </a:srgbClr>
              </a:outerShdw>
            </a:effectLst>
          </p:spPr>
          <p:txBody>
            <a:bodyPr anchorCtr="0" anchor="ctr" bIns="132425" lIns="132425" spcFirstLastPara="1" rIns="132425" wrap="square" tIns="132425">
              <a:noAutofit/>
            </a:bodyPr>
            <a:lstStyle/>
            <a:p>
              <a:pPr indent="0" lvl="0" marL="0" rtl="0" algn="l">
                <a:spcBef>
                  <a:spcPts val="0"/>
                </a:spcBef>
                <a:spcAft>
                  <a:spcPts val="0"/>
                </a:spcAft>
                <a:buNone/>
              </a:pPr>
              <a:r>
                <a:t/>
              </a:r>
              <a:endParaRPr sz="2028">
                <a:solidFill>
                  <a:srgbClr val="FFFFFF"/>
                </a:solidFill>
              </a:endParaRPr>
            </a:p>
          </p:txBody>
        </p:sp>
        <p:sp>
          <p:nvSpPr>
            <p:cNvPr id="3655" name="Google Shape;3655;p217"/>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rgbClr val="FFFFFF"/>
            </a:solidFill>
            <a:ln>
              <a:noFill/>
            </a:ln>
            <a:effectLst>
              <a:outerShdw blurRad="245806" rotWithShape="0" algn="bl" dir="5400000" dist="44692">
                <a:srgbClr val="000000">
                  <a:alpha val="40000"/>
                </a:srgbClr>
              </a:outerShdw>
            </a:effectLst>
          </p:spPr>
          <p:txBody>
            <a:bodyPr anchorCtr="0" anchor="ctr" bIns="132425" lIns="132425" spcFirstLastPara="1" rIns="132425" wrap="square" tIns="132425">
              <a:noAutofit/>
            </a:bodyPr>
            <a:lstStyle/>
            <a:p>
              <a:pPr indent="0" lvl="0" marL="0" rtl="0" algn="l">
                <a:spcBef>
                  <a:spcPts val="0"/>
                </a:spcBef>
                <a:spcAft>
                  <a:spcPts val="0"/>
                </a:spcAft>
                <a:buNone/>
              </a:pPr>
              <a:r>
                <a:t/>
              </a:r>
              <a:endParaRPr sz="2028">
                <a:solidFill>
                  <a:srgbClr val="FFFFFF"/>
                </a:solidFill>
              </a:endParaRPr>
            </a:p>
          </p:txBody>
        </p:sp>
        <p:sp>
          <p:nvSpPr>
            <p:cNvPr id="3656" name="Google Shape;3656;p217"/>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rgbClr val="FFFFFF"/>
            </a:solidFill>
            <a:ln>
              <a:noFill/>
            </a:ln>
            <a:effectLst>
              <a:outerShdw blurRad="245806" rotWithShape="0" algn="bl" dir="5400000" dist="44692">
                <a:srgbClr val="000000">
                  <a:alpha val="40000"/>
                </a:srgbClr>
              </a:outerShdw>
            </a:effectLst>
          </p:spPr>
          <p:txBody>
            <a:bodyPr anchorCtr="0" anchor="ctr" bIns="132425" lIns="132425" spcFirstLastPara="1" rIns="132425" wrap="square" tIns="132425">
              <a:noAutofit/>
            </a:bodyPr>
            <a:lstStyle/>
            <a:p>
              <a:pPr indent="0" lvl="0" marL="0" rtl="0" algn="l">
                <a:spcBef>
                  <a:spcPts val="0"/>
                </a:spcBef>
                <a:spcAft>
                  <a:spcPts val="0"/>
                </a:spcAft>
                <a:buNone/>
              </a:pPr>
              <a:r>
                <a:t/>
              </a:r>
              <a:endParaRPr sz="2028">
                <a:solidFill>
                  <a:srgbClr val="FFFFFF"/>
                </a:solidFill>
              </a:endParaRPr>
            </a:p>
          </p:txBody>
        </p:sp>
        <p:sp>
          <p:nvSpPr>
            <p:cNvPr id="3657" name="Google Shape;3657;p217"/>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rgbClr val="FFFFFF"/>
            </a:solidFill>
            <a:ln>
              <a:noFill/>
            </a:ln>
            <a:effectLst>
              <a:outerShdw blurRad="245806" rotWithShape="0" algn="bl" dir="5400000" dist="44692">
                <a:srgbClr val="000000">
                  <a:alpha val="40000"/>
                </a:srgbClr>
              </a:outerShdw>
            </a:effectLst>
          </p:spPr>
          <p:txBody>
            <a:bodyPr anchorCtr="0" anchor="ctr" bIns="132425" lIns="132425" spcFirstLastPara="1" rIns="132425" wrap="square" tIns="132425">
              <a:noAutofit/>
            </a:bodyPr>
            <a:lstStyle/>
            <a:p>
              <a:pPr indent="0" lvl="0" marL="0" rtl="0" algn="l">
                <a:spcBef>
                  <a:spcPts val="0"/>
                </a:spcBef>
                <a:spcAft>
                  <a:spcPts val="0"/>
                </a:spcAft>
                <a:buNone/>
              </a:pPr>
              <a:r>
                <a:t/>
              </a:r>
              <a:endParaRPr sz="2028">
                <a:solidFill>
                  <a:srgbClr val="FFFFFF"/>
                </a:solidFill>
              </a:endParaRPr>
            </a:p>
          </p:txBody>
        </p:sp>
        <p:sp>
          <p:nvSpPr>
            <p:cNvPr id="3658" name="Google Shape;3658;p217"/>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rgbClr val="FFFFFF"/>
            </a:solidFill>
            <a:ln>
              <a:noFill/>
            </a:ln>
            <a:effectLst>
              <a:outerShdw blurRad="245806" rotWithShape="0" algn="bl" dir="5400000" dist="44692">
                <a:srgbClr val="000000">
                  <a:alpha val="40000"/>
                </a:srgbClr>
              </a:outerShdw>
            </a:effectLst>
          </p:spPr>
          <p:txBody>
            <a:bodyPr anchorCtr="0" anchor="ctr" bIns="132425" lIns="132425" spcFirstLastPara="1" rIns="132425" wrap="square" tIns="132425">
              <a:noAutofit/>
            </a:bodyPr>
            <a:lstStyle/>
            <a:p>
              <a:pPr indent="0" lvl="0" marL="0" rtl="0" algn="l">
                <a:spcBef>
                  <a:spcPts val="0"/>
                </a:spcBef>
                <a:spcAft>
                  <a:spcPts val="0"/>
                </a:spcAft>
                <a:buNone/>
              </a:pPr>
              <a:r>
                <a:t/>
              </a:r>
              <a:endParaRPr sz="2028">
                <a:solidFill>
                  <a:srgbClr val="FFFFFF"/>
                </a:solidFill>
              </a:endParaRPr>
            </a:p>
          </p:txBody>
        </p:sp>
        <p:sp>
          <p:nvSpPr>
            <p:cNvPr id="3659" name="Google Shape;3659;p217"/>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rgbClr val="FFFFFF"/>
            </a:solidFill>
            <a:ln>
              <a:noFill/>
            </a:ln>
            <a:effectLst>
              <a:outerShdw blurRad="245806" rotWithShape="0" algn="bl" dir="5400000" dist="44692">
                <a:srgbClr val="000000">
                  <a:alpha val="40000"/>
                </a:srgbClr>
              </a:outerShdw>
            </a:effectLst>
          </p:spPr>
          <p:txBody>
            <a:bodyPr anchorCtr="0" anchor="ctr" bIns="132425" lIns="132425" spcFirstLastPara="1" rIns="132425" wrap="square" tIns="132425">
              <a:noAutofit/>
            </a:bodyPr>
            <a:lstStyle/>
            <a:p>
              <a:pPr indent="0" lvl="0" marL="0" rtl="0" algn="l">
                <a:spcBef>
                  <a:spcPts val="0"/>
                </a:spcBef>
                <a:spcAft>
                  <a:spcPts val="0"/>
                </a:spcAft>
                <a:buNone/>
              </a:pPr>
              <a:r>
                <a:t/>
              </a:r>
              <a:endParaRPr sz="2028">
                <a:solidFill>
                  <a:srgbClr val="FFFFFF"/>
                </a:solidFill>
              </a:endParaRPr>
            </a:p>
          </p:txBody>
        </p:sp>
      </p:grpSp>
      <p:sp>
        <p:nvSpPr>
          <p:cNvPr id="3660" name="Google Shape;3660;p217"/>
          <p:cNvSpPr txBox="1"/>
          <p:nvPr/>
        </p:nvSpPr>
        <p:spPr>
          <a:xfrm>
            <a:off x="4572000" y="1686400"/>
            <a:ext cx="3367800" cy="141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chemeClr val="lt1"/>
                </a:solidFill>
                <a:latin typeface="Inter"/>
                <a:ea typeface="Inter"/>
                <a:cs typeface="Inter"/>
                <a:sym typeface="Inter"/>
              </a:rPr>
              <a:t>Front Booth #N43</a:t>
            </a:r>
            <a:endParaRPr b="1" sz="4000">
              <a:solidFill>
                <a:schemeClr val="lt1"/>
              </a:solidFill>
              <a:latin typeface="Inter"/>
              <a:ea typeface="Inter"/>
              <a:cs typeface="Inter"/>
              <a:sym typeface="Inter"/>
            </a:endParaRPr>
          </a:p>
        </p:txBody>
      </p:sp>
      <p:pic>
        <p:nvPicPr>
          <p:cNvPr id="3661" name="Google Shape;3661;p217" title="AMGINE Logo Only - White.png"/>
          <p:cNvPicPr preferRelativeResize="0"/>
          <p:nvPr/>
        </p:nvPicPr>
        <p:blipFill rotWithShape="1">
          <a:blip r:embed="rId5">
            <a:alphaModFix/>
          </a:blip>
          <a:srcRect b="-1678" l="-330" r="330" t="0"/>
          <a:stretch/>
        </p:blipFill>
        <p:spPr>
          <a:xfrm>
            <a:off x="2066075" y="603738"/>
            <a:ext cx="1504500" cy="271825"/>
          </a:xfrm>
          <a:prstGeom prst="rect">
            <a:avLst/>
          </a:prstGeom>
          <a:noFill/>
          <a:ln>
            <a:noFill/>
          </a:ln>
          <a:effectLst>
            <a:outerShdw blurRad="485775" rotWithShape="0" algn="bl" dir="5400000" dist="19050">
              <a:srgbClr val="000000">
                <a:alpha val="50000"/>
              </a:srgbClr>
            </a:outerShdw>
          </a:effectLst>
        </p:spPr>
      </p:pic>
      <p:pic>
        <p:nvPicPr>
          <p:cNvPr id="3662" name="Google Shape;3662;p217" title="frame.png"/>
          <p:cNvPicPr preferRelativeResize="0"/>
          <p:nvPr/>
        </p:nvPicPr>
        <p:blipFill>
          <a:blip r:embed="rId6">
            <a:alphaModFix/>
          </a:blip>
          <a:stretch>
            <a:fillRect/>
          </a:stretch>
        </p:blipFill>
        <p:spPr>
          <a:xfrm>
            <a:off x="663175" y="1252950"/>
            <a:ext cx="3174000" cy="3174000"/>
          </a:xfrm>
          <a:prstGeom prst="roundRect">
            <a:avLst>
              <a:gd fmla="val 16667" name="adj"/>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0C41"/>
        </a:solidFill>
      </p:bgPr>
    </p:bg>
    <p:spTree>
      <p:nvGrpSpPr>
        <p:cNvPr id="3342" name="Shape 3342"/>
        <p:cNvGrpSpPr/>
        <p:nvPr/>
      </p:nvGrpSpPr>
      <p:grpSpPr>
        <a:xfrm>
          <a:off x="0" y="0"/>
          <a:ext cx="0" cy="0"/>
          <a:chOff x="0" y="0"/>
          <a:chExt cx="0" cy="0"/>
        </a:xfrm>
      </p:grpSpPr>
      <p:sp>
        <p:nvSpPr>
          <p:cNvPr id="3343" name="Google Shape;3343;p199"/>
          <p:cNvSpPr txBox="1"/>
          <p:nvPr>
            <p:ph type="title"/>
          </p:nvPr>
        </p:nvSpPr>
        <p:spPr>
          <a:xfrm>
            <a:off x="457200" y="713232"/>
            <a:ext cx="8229600" cy="296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900"/>
              <a:t>The traveller experience should feel seamless</a:t>
            </a:r>
            <a:endParaRPr sz="2900"/>
          </a:p>
        </p:txBody>
      </p:sp>
      <p:sp>
        <p:nvSpPr>
          <p:cNvPr id="3344" name="Google Shape;3344;p199"/>
          <p:cNvSpPr txBox="1"/>
          <p:nvPr>
            <p:ph idx="1" type="subTitle"/>
          </p:nvPr>
        </p:nvSpPr>
        <p:spPr>
          <a:xfrm>
            <a:off x="458975" y="2873550"/>
            <a:ext cx="1235100" cy="326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500"/>
              <a:t>Jane</a:t>
            </a:r>
            <a:r>
              <a:rPr lang="en" sz="1500"/>
              <a:t> needs to book a trip</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p:txBody>
      </p:sp>
      <p:sp>
        <p:nvSpPr>
          <p:cNvPr id="3345" name="Google Shape;3345;p199"/>
          <p:cNvSpPr txBox="1"/>
          <p:nvPr>
            <p:ph idx="5" type="subTitle"/>
          </p:nvPr>
        </p:nvSpPr>
        <p:spPr>
          <a:xfrm>
            <a:off x="6344800" y="2873550"/>
            <a:ext cx="1298100" cy="326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500"/>
              <a:t>She receives a timely response on any channel</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p:txBody>
      </p:sp>
      <p:sp>
        <p:nvSpPr>
          <p:cNvPr id="3346" name="Google Shape;3346;p199"/>
          <p:cNvSpPr/>
          <p:nvPr/>
        </p:nvSpPr>
        <p:spPr>
          <a:xfrm>
            <a:off x="2382850" y="2117501"/>
            <a:ext cx="480000" cy="480000"/>
          </a:xfrm>
          <a:prstGeom prst="ellipse">
            <a:avLst/>
          </a:prstGeom>
          <a:solidFill>
            <a:srgbClr val="AF96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Inter"/>
              <a:ea typeface="Inter"/>
              <a:cs typeface="Inter"/>
              <a:sym typeface="Inter"/>
            </a:endParaRPr>
          </a:p>
        </p:txBody>
      </p:sp>
      <p:sp>
        <p:nvSpPr>
          <p:cNvPr id="3347" name="Google Shape;3347;p199"/>
          <p:cNvSpPr/>
          <p:nvPr/>
        </p:nvSpPr>
        <p:spPr>
          <a:xfrm>
            <a:off x="6344799" y="2117503"/>
            <a:ext cx="480000" cy="480000"/>
          </a:xfrm>
          <a:prstGeom prst="ellipse">
            <a:avLst/>
          </a:prstGeom>
          <a:solidFill>
            <a:srgbClr val="AF96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Inter"/>
              <a:ea typeface="Inter"/>
              <a:cs typeface="Inter"/>
              <a:sym typeface="Inter"/>
            </a:endParaRPr>
          </a:p>
        </p:txBody>
      </p:sp>
      <p:pic>
        <p:nvPicPr>
          <p:cNvPr id="3348" name="Google Shape;3348;p199"/>
          <p:cNvPicPr preferRelativeResize="0"/>
          <p:nvPr/>
        </p:nvPicPr>
        <p:blipFill>
          <a:blip r:embed="rId3">
            <a:alphaModFix/>
          </a:blip>
          <a:stretch>
            <a:fillRect/>
          </a:stretch>
        </p:blipFill>
        <p:spPr>
          <a:xfrm>
            <a:off x="6449299" y="2219750"/>
            <a:ext cx="271000" cy="271000"/>
          </a:xfrm>
          <a:prstGeom prst="rect">
            <a:avLst/>
          </a:prstGeom>
          <a:noFill/>
          <a:ln>
            <a:noFill/>
          </a:ln>
        </p:spPr>
      </p:pic>
      <p:pic>
        <p:nvPicPr>
          <p:cNvPr id="3349" name="Google Shape;3349;p199"/>
          <p:cNvPicPr preferRelativeResize="0"/>
          <p:nvPr/>
        </p:nvPicPr>
        <p:blipFill>
          <a:blip r:embed="rId4">
            <a:alphaModFix/>
          </a:blip>
          <a:stretch>
            <a:fillRect/>
          </a:stretch>
        </p:blipFill>
        <p:spPr>
          <a:xfrm>
            <a:off x="2474638" y="2198225"/>
            <a:ext cx="296400" cy="271006"/>
          </a:xfrm>
          <a:prstGeom prst="rect">
            <a:avLst/>
          </a:prstGeom>
          <a:noFill/>
          <a:ln>
            <a:noFill/>
          </a:ln>
        </p:spPr>
      </p:pic>
      <p:pic>
        <p:nvPicPr>
          <p:cNvPr id="3350" name="Google Shape;3350;p199" title="Screenshot 2026-06-23 at 09.08.11.png"/>
          <p:cNvPicPr preferRelativeResize="0"/>
          <p:nvPr/>
        </p:nvPicPr>
        <p:blipFill rotWithShape="1">
          <a:blip r:embed="rId5">
            <a:alphaModFix/>
          </a:blip>
          <a:srcRect b="0" l="6702" r="6702" t="0"/>
          <a:stretch/>
        </p:blipFill>
        <p:spPr>
          <a:xfrm>
            <a:off x="458975" y="2115250"/>
            <a:ext cx="480000" cy="480000"/>
          </a:xfrm>
          <a:prstGeom prst="ellipse">
            <a:avLst/>
          </a:prstGeom>
          <a:noFill/>
          <a:ln>
            <a:noFill/>
          </a:ln>
        </p:spPr>
      </p:pic>
      <p:sp>
        <p:nvSpPr>
          <p:cNvPr id="3351" name="Google Shape;3351;p199"/>
          <p:cNvSpPr txBox="1"/>
          <p:nvPr>
            <p:ph idx="2" type="subTitle"/>
          </p:nvPr>
        </p:nvSpPr>
        <p:spPr>
          <a:xfrm>
            <a:off x="2382850" y="2873550"/>
            <a:ext cx="1235100" cy="326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500"/>
              <a:t>She receives an answer instantly</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p:txBody>
      </p:sp>
      <p:sp>
        <p:nvSpPr>
          <p:cNvPr id="3352" name="Google Shape;3352;p199"/>
          <p:cNvSpPr txBox="1"/>
          <p:nvPr>
            <p:ph idx="3" type="subTitle"/>
          </p:nvPr>
        </p:nvSpPr>
        <p:spPr>
          <a:xfrm>
            <a:off x="4363825" y="2873550"/>
            <a:ext cx="1384500" cy="326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500"/>
              <a:t>Jane</a:t>
            </a:r>
            <a:r>
              <a:rPr lang="en" sz="1500"/>
              <a:t> needs to make a trip change</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p:txBody>
      </p:sp>
      <p:sp>
        <p:nvSpPr>
          <p:cNvPr id="3353" name="Google Shape;3353;p199"/>
          <p:cNvSpPr/>
          <p:nvPr/>
        </p:nvSpPr>
        <p:spPr>
          <a:xfrm>
            <a:off x="3705200" y="301752"/>
            <a:ext cx="1465200" cy="231600"/>
          </a:xfrm>
          <a:prstGeom prst="roundRect">
            <a:avLst>
              <a:gd fmla="val 50000" name="adj"/>
            </a:avLst>
          </a:prstGeom>
          <a:solidFill>
            <a:srgbClr val="DEE94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IBM Plex Mono"/>
                <a:ea typeface="IBM Plex Mono"/>
                <a:cs typeface="IBM Plex Mono"/>
                <a:sym typeface="IBM Plex Mono"/>
              </a:rPr>
              <a:t>IDEAL STATE</a:t>
            </a:r>
            <a:endParaRPr sz="1000">
              <a:latin typeface="IBM Plex Mono"/>
              <a:ea typeface="IBM Plex Mono"/>
              <a:cs typeface="IBM Plex Mono"/>
              <a:sym typeface="IBM Plex Mono"/>
            </a:endParaRPr>
          </a:p>
        </p:txBody>
      </p:sp>
      <p:pic>
        <p:nvPicPr>
          <p:cNvPr id="3354" name="Google Shape;3354;p199"/>
          <p:cNvPicPr preferRelativeResize="0"/>
          <p:nvPr/>
        </p:nvPicPr>
        <p:blipFill rotWithShape="1">
          <a:blip r:embed="rId6">
            <a:alphaModFix/>
          </a:blip>
          <a:srcRect b="39906" l="27014" r="22529" t="9637"/>
          <a:stretch/>
        </p:blipFill>
        <p:spPr>
          <a:xfrm>
            <a:off x="4306725" y="2111200"/>
            <a:ext cx="488100" cy="488100"/>
          </a:xfrm>
          <a:prstGeom prst="ellipse">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0C41"/>
        </a:solidFill>
      </p:bgPr>
    </p:bg>
    <p:spTree>
      <p:nvGrpSpPr>
        <p:cNvPr id="3358" name="Shape 3358"/>
        <p:cNvGrpSpPr/>
        <p:nvPr/>
      </p:nvGrpSpPr>
      <p:grpSpPr>
        <a:xfrm>
          <a:off x="0" y="0"/>
          <a:ext cx="0" cy="0"/>
          <a:chOff x="0" y="0"/>
          <a:chExt cx="0" cy="0"/>
        </a:xfrm>
      </p:grpSpPr>
      <p:sp>
        <p:nvSpPr>
          <p:cNvPr id="3359" name="Google Shape;3359;p200"/>
          <p:cNvSpPr txBox="1"/>
          <p:nvPr/>
        </p:nvSpPr>
        <p:spPr>
          <a:xfrm>
            <a:off x="475050" y="713232"/>
            <a:ext cx="8193900" cy="67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rPr>
              <a:t>But the reality is often a fragmented and inconsistent experience due to siloed teams, channels and technology</a:t>
            </a:r>
            <a:endParaRPr sz="2400">
              <a:solidFill>
                <a:srgbClr val="FFFFFF"/>
              </a:solidFill>
            </a:endParaRPr>
          </a:p>
        </p:txBody>
      </p:sp>
      <p:pic>
        <p:nvPicPr>
          <p:cNvPr id="3360" name="Google Shape;3360;p200"/>
          <p:cNvPicPr preferRelativeResize="0"/>
          <p:nvPr/>
        </p:nvPicPr>
        <p:blipFill>
          <a:blip r:embed="rId3">
            <a:alphaModFix/>
          </a:blip>
          <a:stretch>
            <a:fillRect/>
          </a:stretch>
        </p:blipFill>
        <p:spPr>
          <a:xfrm>
            <a:off x="7164075" y="1608135"/>
            <a:ext cx="1691700" cy="1691700"/>
          </a:xfrm>
          <a:prstGeom prst="rect">
            <a:avLst/>
          </a:prstGeom>
          <a:noFill/>
          <a:ln>
            <a:noFill/>
          </a:ln>
        </p:spPr>
      </p:pic>
      <p:pic>
        <p:nvPicPr>
          <p:cNvPr id="3361" name="Google Shape;3361;p200"/>
          <p:cNvPicPr preferRelativeResize="0"/>
          <p:nvPr/>
        </p:nvPicPr>
        <p:blipFill>
          <a:blip r:embed="rId4">
            <a:alphaModFix/>
          </a:blip>
          <a:stretch>
            <a:fillRect/>
          </a:stretch>
        </p:blipFill>
        <p:spPr>
          <a:xfrm>
            <a:off x="5506837" y="1824811"/>
            <a:ext cx="1691700" cy="1691613"/>
          </a:xfrm>
          <a:prstGeom prst="rect">
            <a:avLst/>
          </a:prstGeom>
          <a:noFill/>
          <a:ln>
            <a:noFill/>
          </a:ln>
        </p:spPr>
      </p:pic>
      <p:pic>
        <p:nvPicPr>
          <p:cNvPr id="3362" name="Google Shape;3362;p200"/>
          <p:cNvPicPr preferRelativeResize="0"/>
          <p:nvPr/>
        </p:nvPicPr>
        <p:blipFill>
          <a:blip r:embed="rId5">
            <a:alphaModFix/>
          </a:blip>
          <a:stretch>
            <a:fillRect/>
          </a:stretch>
        </p:blipFill>
        <p:spPr>
          <a:xfrm>
            <a:off x="3283850" y="3333198"/>
            <a:ext cx="830950" cy="830950"/>
          </a:xfrm>
          <a:prstGeom prst="rect">
            <a:avLst/>
          </a:prstGeom>
          <a:noFill/>
          <a:ln>
            <a:noFill/>
          </a:ln>
        </p:spPr>
      </p:pic>
      <p:pic>
        <p:nvPicPr>
          <p:cNvPr id="3363" name="Google Shape;3363;p200"/>
          <p:cNvPicPr preferRelativeResize="0"/>
          <p:nvPr/>
        </p:nvPicPr>
        <p:blipFill>
          <a:blip r:embed="rId6">
            <a:alphaModFix/>
          </a:blip>
          <a:stretch>
            <a:fillRect/>
          </a:stretch>
        </p:blipFill>
        <p:spPr>
          <a:xfrm>
            <a:off x="4197025" y="1824798"/>
            <a:ext cx="973375" cy="973375"/>
          </a:xfrm>
          <a:prstGeom prst="rect">
            <a:avLst/>
          </a:prstGeom>
          <a:noFill/>
          <a:ln>
            <a:noFill/>
          </a:ln>
        </p:spPr>
      </p:pic>
      <p:pic>
        <p:nvPicPr>
          <p:cNvPr id="3364" name="Google Shape;3364;p200"/>
          <p:cNvPicPr preferRelativeResize="0"/>
          <p:nvPr/>
        </p:nvPicPr>
        <p:blipFill>
          <a:blip r:embed="rId7">
            <a:alphaModFix/>
          </a:blip>
          <a:stretch>
            <a:fillRect/>
          </a:stretch>
        </p:blipFill>
        <p:spPr>
          <a:xfrm>
            <a:off x="2285993" y="1911098"/>
            <a:ext cx="924413" cy="924413"/>
          </a:xfrm>
          <a:prstGeom prst="rect">
            <a:avLst/>
          </a:prstGeom>
          <a:noFill/>
          <a:ln>
            <a:noFill/>
          </a:ln>
        </p:spPr>
      </p:pic>
      <p:pic>
        <p:nvPicPr>
          <p:cNvPr id="3365" name="Google Shape;3365;p200"/>
          <p:cNvPicPr preferRelativeResize="0"/>
          <p:nvPr/>
        </p:nvPicPr>
        <p:blipFill>
          <a:blip r:embed="rId8">
            <a:alphaModFix/>
          </a:blip>
          <a:stretch>
            <a:fillRect/>
          </a:stretch>
        </p:blipFill>
        <p:spPr>
          <a:xfrm>
            <a:off x="1585193" y="3516423"/>
            <a:ext cx="888551" cy="888550"/>
          </a:xfrm>
          <a:prstGeom prst="rect">
            <a:avLst/>
          </a:prstGeom>
          <a:noFill/>
          <a:ln>
            <a:noFill/>
          </a:ln>
        </p:spPr>
      </p:pic>
      <p:sp>
        <p:nvSpPr>
          <p:cNvPr id="3366" name="Google Shape;3366;p200"/>
          <p:cNvSpPr/>
          <p:nvPr/>
        </p:nvSpPr>
        <p:spPr>
          <a:xfrm>
            <a:off x="3705200" y="301752"/>
            <a:ext cx="1465200" cy="231600"/>
          </a:xfrm>
          <a:prstGeom prst="roundRect">
            <a:avLst>
              <a:gd fmla="val 50000" name="adj"/>
            </a:avLst>
          </a:prstGeom>
          <a:solidFill>
            <a:srgbClr val="DEE94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IBM Plex Mono"/>
                <a:ea typeface="IBM Plex Mono"/>
                <a:cs typeface="IBM Plex Mono"/>
                <a:sym typeface="IBM Plex Mono"/>
              </a:rPr>
              <a:t>THE CHALLENGE</a:t>
            </a:r>
            <a:endParaRPr sz="1000">
              <a:latin typeface="IBM Plex Mono"/>
              <a:ea typeface="IBM Plex Mono"/>
              <a:cs typeface="IBM Plex Mono"/>
              <a:sym typeface="IBM Plex Mono"/>
            </a:endParaRPr>
          </a:p>
        </p:txBody>
      </p:sp>
      <p:pic>
        <p:nvPicPr>
          <p:cNvPr id="3367" name="Google Shape;3367;p200"/>
          <p:cNvPicPr preferRelativeResize="0"/>
          <p:nvPr/>
        </p:nvPicPr>
        <p:blipFill>
          <a:blip r:embed="rId9">
            <a:alphaModFix/>
          </a:blip>
          <a:stretch>
            <a:fillRect/>
          </a:stretch>
        </p:blipFill>
        <p:spPr>
          <a:xfrm>
            <a:off x="6531818" y="3479843"/>
            <a:ext cx="875400" cy="875700"/>
          </a:xfrm>
          <a:prstGeom prst="roundRect">
            <a:avLst>
              <a:gd fmla="val 16667" name="adj"/>
            </a:avLst>
          </a:prstGeom>
          <a:noFill/>
          <a:ln cap="flat" cmpd="sng" w="19050">
            <a:solidFill>
              <a:schemeClr val="lt1"/>
            </a:solidFill>
            <a:prstDash val="solid"/>
            <a:round/>
            <a:headEnd len="sm" w="sm" type="none"/>
            <a:tailEnd len="sm" w="sm" type="none"/>
          </a:ln>
          <a:effectLst>
            <a:outerShdw blurRad="628650" rotWithShape="0" algn="bl" dir="5400000" dist="19050">
              <a:srgbClr val="000000">
                <a:alpha val="50000"/>
              </a:srgbClr>
            </a:outerShdw>
          </a:effectLst>
        </p:spPr>
      </p:pic>
      <p:pic>
        <p:nvPicPr>
          <p:cNvPr id="3368" name="Google Shape;3368;p200"/>
          <p:cNvPicPr preferRelativeResize="0"/>
          <p:nvPr/>
        </p:nvPicPr>
        <p:blipFill rotWithShape="1">
          <a:blip r:embed="rId10">
            <a:alphaModFix/>
          </a:blip>
          <a:srcRect b="0" l="21437" r="21305" t="0"/>
          <a:stretch/>
        </p:blipFill>
        <p:spPr>
          <a:xfrm>
            <a:off x="4967165" y="3358412"/>
            <a:ext cx="794527" cy="780526"/>
          </a:xfrm>
          <a:prstGeom prst="rect">
            <a:avLst/>
          </a:prstGeom>
          <a:noFill/>
          <a:ln>
            <a:noFill/>
          </a:ln>
          <a:effectLst>
            <a:outerShdw blurRad="485775" rotWithShape="0" algn="bl" dir="5400000" dist="19050">
              <a:srgbClr val="000000">
                <a:alpha val="50000"/>
              </a:srgbClr>
            </a:outerShdw>
          </a:effectLst>
        </p:spPr>
      </p:pic>
      <p:pic>
        <p:nvPicPr>
          <p:cNvPr id="3369" name="Google Shape;3369;p200"/>
          <p:cNvPicPr preferRelativeResize="0"/>
          <p:nvPr/>
        </p:nvPicPr>
        <p:blipFill>
          <a:blip r:embed="rId11">
            <a:alphaModFix/>
          </a:blip>
          <a:stretch>
            <a:fillRect/>
          </a:stretch>
        </p:blipFill>
        <p:spPr>
          <a:xfrm>
            <a:off x="510849" y="1723300"/>
            <a:ext cx="945576" cy="895324"/>
          </a:xfrm>
          <a:prstGeom prst="rect">
            <a:avLst/>
          </a:prstGeom>
          <a:noFill/>
          <a:ln>
            <a:noFill/>
          </a:ln>
          <a:effectLst>
            <a:outerShdw blurRad="485775" rotWithShape="0" algn="bl" dir="5400000" dist="114300">
              <a:srgbClr val="000000">
                <a:alpha val="3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0C41"/>
        </a:solidFill>
      </p:bgPr>
    </p:bg>
    <p:spTree>
      <p:nvGrpSpPr>
        <p:cNvPr id="3373" name="Shape 3373"/>
        <p:cNvGrpSpPr/>
        <p:nvPr/>
      </p:nvGrpSpPr>
      <p:grpSpPr>
        <a:xfrm>
          <a:off x="0" y="0"/>
          <a:ext cx="0" cy="0"/>
          <a:chOff x="0" y="0"/>
          <a:chExt cx="0" cy="0"/>
        </a:xfrm>
      </p:grpSpPr>
      <p:sp>
        <p:nvSpPr>
          <p:cNvPr id="3374" name="Google Shape;3374;p201"/>
          <p:cNvSpPr txBox="1"/>
          <p:nvPr/>
        </p:nvSpPr>
        <p:spPr>
          <a:xfrm>
            <a:off x="395175" y="3344507"/>
            <a:ext cx="8193900" cy="67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Inter"/>
                <a:ea typeface="Inter"/>
                <a:cs typeface="Inter"/>
                <a:sym typeface="Inter"/>
              </a:rPr>
              <a:t>of time spent on a travel request is spent moving information — not making decisions.</a:t>
            </a:r>
            <a:endParaRPr b="1" i="1" sz="2400">
              <a:solidFill>
                <a:srgbClr val="FFFFFF"/>
              </a:solidFill>
              <a:latin typeface="Newsreader"/>
              <a:ea typeface="Newsreader"/>
              <a:cs typeface="Newsreader"/>
              <a:sym typeface="Newsreader"/>
            </a:endParaRPr>
          </a:p>
        </p:txBody>
      </p:sp>
      <p:sp>
        <p:nvSpPr>
          <p:cNvPr id="3375" name="Google Shape;3375;p201"/>
          <p:cNvSpPr/>
          <p:nvPr/>
        </p:nvSpPr>
        <p:spPr>
          <a:xfrm>
            <a:off x="3705200" y="301752"/>
            <a:ext cx="1465200" cy="231600"/>
          </a:xfrm>
          <a:prstGeom prst="roundRect">
            <a:avLst>
              <a:gd fmla="val 50000" name="adj"/>
            </a:avLst>
          </a:prstGeom>
          <a:solidFill>
            <a:srgbClr val="DEE94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IBM Plex Mono"/>
                <a:ea typeface="IBM Plex Mono"/>
                <a:cs typeface="IBM Plex Mono"/>
                <a:sym typeface="IBM Plex Mono"/>
              </a:rPr>
              <a:t>THE CHALLENGE</a:t>
            </a:r>
            <a:endParaRPr sz="1000">
              <a:latin typeface="IBM Plex Mono"/>
              <a:ea typeface="IBM Plex Mono"/>
              <a:cs typeface="IBM Plex Mono"/>
              <a:sym typeface="IBM Plex Mono"/>
            </a:endParaRPr>
          </a:p>
        </p:txBody>
      </p:sp>
      <p:sp>
        <p:nvSpPr>
          <p:cNvPr id="3376" name="Google Shape;3376;p201"/>
          <p:cNvSpPr txBox="1"/>
          <p:nvPr/>
        </p:nvSpPr>
        <p:spPr>
          <a:xfrm>
            <a:off x="1910175" y="1128175"/>
            <a:ext cx="5163900" cy="2147100"/>
          </a:xfrm>
          <a:prstGeom prst="rect">
            <a:avLst/>
          </a:prstGeom>
          <a:noFill/>
          <a:ln>
            <a:noFill/>
          </a:ln>
        </p:spPr>
        <p:txBody>
          <a:bodyPr anchorCtr="0" anchor="t" bIns="91425" lIns="91425" spcFirstLastPara="1" rIns="91425" wrap="square" tIns="91425">
            <a:spAutoFit/>
          </a:bodyPr>
          <a:lstStyle/>
          <a:p>
            <a:pPr indent="0" lvl="0" marL="0" rtl="0" algn="ctr">
              <a:lnSpc>
                <a:spcPct val="85000"/>
              </a:lnSpc>
              <a:spcBef>
                <a:spcPts val="0"/>
              </a:spcBef>
              <a:spcAft>
                <a:spcPts val="0"/>
              </a:spcAft>
              <a:buNone/>
            </a:pPr>
            <a:r>
              <a:rPr i="1" lang="en" sz="15000">
                <a:solidFill>
                  <a:schemeClr val="accent4"/>
                </a:solidFill>
                <a:latin typeface="Newsreader SemiBold"/>
                <a:ea typeface="Newsreader SemiBold"/>
                <a:cs typeface="Newsreader SemiBold"/>
                <a:sym typeface="Newsreader SemiBold"/>
              </a:rPr>
              <a:t>75</a:t>
            </a:r>
            <a:r>
              <a:rPr lang="en" sz="5000">
                <a:solidFill>
                  <a:schemeClr val="accent4"/>
                </a:solidFill>
                <a:latin typeface="Newsreader SemiBold"/>
                <a:ea typeface="Newsreader SemiBold"/>
                <a:cs typeface="Newsreader SemiBold"/>
                <a:sym typeface="Newsreader SemiBold"/>
              </a:rPr>
              <a:t>%</a:t>
            </a:r>
            <a:endParaRPr sz="5000">
              <a:solidFill>
                <a:schemeClr val="accent4"/>
              </a:solidFill>
              <a:latin typeface="Newsreader SemiBold"/>
              <a:ea typeface="Newsreader SemiBold"/>
              <a:cs typeface="Newsreader SemiBold"/>
              <a:sym typeface="Newsreader SemiBo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0" name="Shape 3380"/>
        <p:cNvGrpSpPr/>
        <p:nvPr/>
      </p:nvGrpSpPr>
      <p:grpSpPr>
        <a:xfrm>
          <a:off x="0" y="0"/>
          <a:ext cx="0" cy="0"/>
          <a:chOff x="0" y="0"/>
          <a:chExt cx="0" cy="0"/>
        </a:xfrm>
      </p:grpSpPr>
      <p:sp>
        <p:nvSpPr>
          <p:cNvPr id="3381" name="Google Shape;3381;p202"/>
          <p:cNvSpPr txBox="1"/>
          <p:nvPr>
            <p:ph type="title"/>
          </p:nvPr>
        </p:nvSpPr>
        <p:spPr>
          <a:xfrm>
            <a:off x="457200" y="228600"/>
            <a:ext cx="8229600" cy="7314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Most solutions close one </a:t>
            </a:r>
            <a:r>
              <a:rPr i="1" lang="en">
                <a:latin typeface="Newsreader SemiBold"/>
                <a:ea typeface="Newsreader SemiBold"/>
                <a:cs typeface="Newsreader SemiBold"/>
                <a:sym typeface="Newsreader SemiBold"/>
              </a:rPr>
              <a:t>half of the loop.</a:t>
            </a:r>
            <a:endParaRPr i="1">
              <a:latin typeface="Newsreader SemiBold"/>
              <a:ea typeface="Newsreader SemiBold"/>
              <a:cs typeface="Newsreader SemiBold"/>
              <a:sym typeface="Newsreader SemiBold"/>
            </a:endParaRPr>
          </a:p>
        </p:txBody>
      </p:sp>
      <p:sp>
        <p:nvSpPr>
          <p:cNvPr id="3382" name="Google Shape;3382;p202"/>
          <p:cNvSpPr txBox="1"/>
          <p:nvPr>
            <p:ph idx="12" type="sldNum"/>
          </p:nvPr>
        </p:nvSpPr>
        <p:spPr>
          <a:xfrm>
            <a:off x="8510800" y="4149825"/>
            <a:ext cx="179700" cy="92400"/>
          </a:xfrm>
          <a:prstGeom prst="rect">
            <a:avLst/>
          </a:prstGeom>
        </p:spPr>
        <p:txBody>
          <a:bodyPr anchorCtr="0" anchor="ctr" bIns="0" lIns="0" spcFirstLastPara="1" rIns="0" wrap="square" tIns="0">
            <a:spAutoFit/>
          </a:bodyPr>
          <a:lstStyle/>
          <a:p>
            <a:pPr indent="0" lvl="0" marL="0" rtl="0" algn="r">
              <a:spcBef>
                <a:spcPts val="0"/>
              </a:spcBef>
              <a:spcAft>
                <a:spcPts val="0"/>
              </a:spcAft>
              <a:buNone/>
            </a:pPr>
            <a:fld id="{00000000-1234-1234-1234-123412341234}" type="slidenum">
              <a:rPr lang="en"/>
              <a:t>‹#›</a:t>
            </a:fld>
            <a:endParaRPr/>
          </a:p>
        </p:txBody>
      </p:sp>
      <p:graphicFrame>
        <p:nvGraphicFramePr>
          <p:cNvPr id="3383" name="Google Shape;3383;p202"/>
          <p:cNvGraphicFramePr/>
          <p:nvPr/>
        </p:nvGraphicFramePr>
        <p:xfrm>
          <a:off x="457200" y="1184934"/>
          <a:ext cx="3000000" cy="3000000"/>
        </p:xfrm>
        <a:graphic>
          <a:graphicData uri="http://schemas.openxmlformats.org/drawingml/2006/table">
            <a:tbl>
              <a:tblPr>
                <a:noFill/>
                <a:tableStyleId>{F6BB692F-B0E1-4113-9064-242A8C98AF38}</a:tableStyleId>
              </a:tblPr>
              <a:tblGrid>
                <a:gridCol w="2349525"/>
                <a:gridCol w="5994650"/>
              </a:tblGrid>
              <a:tr h="935475">
                <a:tc>
                  <a:txBody>
                    <a:bodyPr/>
                    <a:lstStyle/>
                    <a:p>
                      <a:pPr indent="0" lvl="0" marL="0" rtl="0" algn="l">
                        <a:lnSpc>
                          <a:spcPct val="100000"/>
                        </a:lnSpc>
                        <a:spcBef>
                          <a:spcPts val="0"/>
                        </a:spcBef>
                        <a:spcAft>
                          <a:spcPts val="0"/>
                        </a:spcAft>
                        <a:buNone/>
                      </a:pPr>
                      <a:r>
                        <a:rPr lang="en" sz="1600">
                          <a:solidFill>
                            <a:srgbClr val="001B38"/>
                          </a:solidFill>
                          <a:latin typeface="Inter"/>
                          <a:ea typeface="Inter"/>
                          <a:cs typeface="Inter"/>
                          <a:sym typeface="Inter"/>
                        </a:rPr>
                        <a:t>Shared Mailboxes</a:t>
                      </a:r>
                      <a:endParaRPr sz="1600">
                        <a:solidFill>
                          <a:srgbClr val="001B38"/>
                        </a:solidFill>
                        <a:latin typeface="Inter"/>
                        <a:ea typeface="Inter"/>
                        <a:cs typeface="Inter"/>
                        <a:sym typeface="Inter"/>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001B38">
                          <a:alpha val="0"/>
                        </a:srgbClr>
                      </a:solidFill>
                      <a:prstDash val="solid"/>
                      <a:round/>
                      <a:headEnd len="sm" w="sm" type="none"/>
                      <a:tailEnd len="sm" w="sm" type="none"/>
                    </a:lnT>
                    <a:lnB cap="flat" cmpd="sng" w="9525">
                      <a:solidFill>
                        <a:srgbClr val="001B38"/>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300">
                          <a:solidFill>
                            <a:srgbClr val="001B38"/>
                          </a:solidFill>
                          <a:latin typeface="Inter"/>
                          <a:ea typeface="Inter"/>
                          <a:cs typeface="Inter"/>
                          <a:sym typeface="Inter"/>
                        </a:rPr>
                        <a:t>Request arrives. Multiple agents </a:t>
                      </a:r>
                      <a:r>
                        <a:rPr lang="en" sz="1300">
                          <a:solidFill>
                            <a:srgbClr val="001B38"/>
                          </a:solidFill>
                          <a:latin typeface="Inter"/>
                          <a:ea typeface="Inter"/>
                          <a:cs typeface="Inter"/>
                          <a:sym typeface="Inter"/>
                        </a:rPr>
                        <a:t>receive</a:t>
                      </a:r>
                      <a:r>
                        <a:rPr lang="en" sz="1300">
                          <a:solidFill>
                            <a:srgbClr val="001B38"/>
                          </a:solidFill>
                          <a:latin typeface="Inter"/>
                          <a:ea typeface="Inter"/>
                          <a:cs typeface="Inter"/>
                          <a:sym typeface="Inter"/>
                        </a:rPr>
                        <a:t> the request. </a:t>
                      </a:r>
                      <a:endParaRPr sz="1300">
                        <a:solidFill>
                          <a:srgbClr val="001B38"/>
                        </a:solidFill>
                        <a:latin typeface="Inter"/>
                        <a:ea typeface="Inter"/>
                        <a:cs typeface="Inter"/>
                        <a:sym typeface="Inter"/>
                      </a:endParaRPr>
                    </a:p>
                    <a:p>
                      <a:pPr indent="0" lvl="0" marL="0" rtl="0" algn="l">
                        <a:lnSpc>
                          <a:spcPct val="100000"/>
                        </a:lnSpc>
                        <a:spcBef>
                          <a:spcPts val="0"/>
                        </a:spcBef>
                        <a:spcAft>
                          <a:spcPts val="0"/>
                        </a:spcAft>
                        <a:buNone/>
                      </a:pPr>
                      <a:r>
                        <a:rPr lang="en" sz="1300">
                          <a:solidFill>
                            <a:srgbClr val="001B38"/>
                          </a:solidFill>
                          <a:latin typeface="Inter"/>
                          <a:ea typeface="Inter"/>
                          <a:cs typeface="Inter"/>
                          <a:sym typeface="Inter"/>
                        </a:rPr>
                        <a:t>Agent manually interprets intent, checks GDS, builds options, follows up.</a:t>
                      </a:r>
                      <a:endParaRPr sz="1300">
                        <a:solidFill>
                          <a:srgbClr val="001B38"/>
                        </a:solidFill>
                        <a:latin typeface="Inter"/>
                        <a:ea typeface="Inter"/>
                        <a:cs typeface="Inter"/>
                        <a:sym typeface="Inter"/>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001B38">
                          <a:alpha val="0"/>
                        </a:srgbClr>
                      </a:solidFill>
                      <a:prstDash val="solid"/>
                      <a:round/>
                      <a:headEnd len="sm" w="sm" type="none"/>
                      <a:tailEnd len="sm" w="sm" type="none"/>
                    </a:lnT>
                    <a:lnB cap="flat" cmpd="sng" w="9525">
                      <a:solidFill>
                        <a:srgbClr val="001B38"/>
                      </a:solidFill>
                      <a:prstDash val="solid"/>
                      <a:round/>
                      <a:headEnd len="sm" w="sm" type="none"/>
                      <a:tailEnd len="sm" w="sm" type="none"/>
                    </a:lnB>
                  </a:tcPr>
                </a:tc>
              </a:tr>
              <a:tr h="1000175">
                <a:tc>
                  <a:txBody>
                    <a:bodyPr/>
                    <a:lstStyle/>
                    <a:p>
                      <a:pPr indent="0" lvl="0" marL="0" rtl="0" algn="l">
                        <a:lnSpc>
                          <a:spcPct val="100000"/>
                        </a:lnSpc>
                        <a:spcBef>
                          <a:spcPts val="0"/>
                        </a:spcBef>
                        <a:spcAft>
                          <a:spcPts val="0"/>
                        </a:spcAft>
                        <a:buNone/>
                      </a:pPr>
                      <a:r>
                        <a:rPr lang="en" sz="1600">
                          <a:solidFill>
                            <a:srgbClr val="001B38"/>
                          </a:solidFill>
                          <a:latin typeface="Inter"/>
                          <a:ea typeface="Inter"/>
                          <a:cs typeface="Inter"/>
                          <a:sym typeface="Inter"/>
                        </a:rPr>
                        <a:t>Booking automation</a:t>
                      </a:r>
                      <a:endParaRPr sz="1600">
                        <a:solidFill>
                          <a:srgbClr val="001B38"/>
                        </a:solidFill>
                        <a:latin typeface="Inter"/>
                        <a:ea typeface="Inter"/>
                        <a:cs typeface="Inter"/>
                        <a:sym typeface="Inter"/>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001B38"/>
                      </a:solidFill>
                      <a:prstDash val="solid"/>
                      <a:round/>
                      <a:headEnd len="sm" w="sm" type="none"/>
                      <a:tailEnd len="sm" w="sm" type="none"/>
                    </a:lnT>
                    <a:lnB cap="flat" cmpd="sng" w="9525">
                      <a:solidFill>
                        <a:srgbClr val="001B38"/>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300">
                          <a:solidFill>
                            <a:srgbClr val="001B38"/>
                          </a:solidFill>
                          <a:latin typeface="Inter"/>
                          <a:ea typeface="Inter"/>
                          <a:cs typeface="Inter"/>
                          <a:sym typeface="Inter"/>
                        </a:rPr>
                        <a:t>Booking completes. The conversation, exception, traveler question? Back to a separate inbox.</a:t>
                      </a:r>
                      <a:endParaRPr sz="1300">
                        <a:solidFill>
                          <a:srgbClr val="001B38"/>
                        </a:solidFill>
                        <a:latin typeface="Inter"/>
                        <a:ea typeface="Inter"/>
                        <a:cs typeface="Inter"/>
                        <a:sym typeface="Inter"/>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001B38"/>
                      </a:solidFill>
                      <a:prstDash val="solid"/>
                      <a:round/>
                      <a:headEnd len="sm" w="sm" type="none"/>
                      <a:tailEnd len="sm" w="sm" type="none"/>
                    </a:lnT>
                    <a:lnB cap="flat" cmpd="sng" w="9525">
                      <a:solidFill>
                        <a:srgbClr val="001B38"/>
                      </a:solidFill>
                      <a:prstDash val="solid"/>
                      <a:round/>
                      <a:headEnd len="sm" w="sm" type="none"/>
                      <a:tailEnd len="sm" w="sm" type="none"/>
                    </a:lnB>
                  </a:tcPr>
                </a:tc>
              </a:tr>
              <a:tr h="1047775">
                <a:tc>
                  <a:txBody>
                    <a:bodyPr/>
                    <a:lstStyle/>
                    <a:p>
                      <a:pPr indent="0" lvl="0" marL="0" rtl="0" algn="l">
                        <a:lnSpc>
                          <a:spcPct val="100000"/>
                        </a:lnSpc>
                        <a:spcBef>
                          <a:spcPts val="0"/>
                        </a:spcBef>
                        <a:spcAft>
                          <a:spcPts val="0"/>
                        </a:spcAft>
                        <a:buNone/>
                      </a:pPr>
                      <a:r>
                        <a:rPr lang="en" sz="1600">
                          <a:solidFill>
                            <a:srgbClr val="001B38"/>
                          </a:solidFill>
                          <a:latin typeface="Inter"/>
                          <a:ea typeface="Inter"/>
                          <a:cs typeface="Inter"/>
                          <a:sym typeface="Inter"/>
                        </a:rPr>
                        <a:t>Chatbot / AI responses</a:t>
                      </a:r>
                      <a:endParaRPr sz="1600">
                        <a:solidFill>
                          <a:srgbClr val="001B38"/>
                        </a:solidFill>
                        <a:latin typeface="Inter"/>
                        <a:ea typeface="Inter"/>
                        <a:cs typeface="Inter"/>
                        <a:sym typeface="Inter"/>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001B38"/>
                      </a:solidFill>
                      <a:prstDash val="solid"/>
                      <a:round/>
                      <a:headEnd len="sm" w="sm" type="none"/>
                      <a:tailEnd len="sm" w="sm" type="none"/>
                    </a:lnT>
                    <a:lnB cap="flat" cmpd="sng" w="9525">
                      <a:solidFill>
                        <a:srgbClr val="001B38"/>
                      </a:solidFill>
                      <a:prstDash val="solid"/>
                      <a:round/>
                      <a:headEnd len="sm" w="sm" type="none"/>
                      <a:tailEnd len="sm" w="sm" type="none"/>
                    </a:lnB>
                  </a:tcPr>
                </a:tc>
                <a:tc>
                  <a:txBody>
                    <a:bodyPr/>
                    <a:lstStyle/>
                    <a:p>
                      <a:pPr indent="0" lvl="0" marL="0" rtl="0" algn="l">
                        <a:spcBef>
                          <a:spcPts val="0"/>
                        </a:spcBef>
                        <a:spcAft>
                          <a:spcPts val="0"/>
                        </a:spcAft>
                        <a:buNone/>
                      </a:pPr>
                      <a:r>
                        <a:rPr lang="en" sz="1300">
                          <a:solidFill>
                            <a:schemeClr val="dk1"/>
                          </a:solidFill>
                          <a:latin typeface="Inter"/>
                          <a:ea typeface="Inter"/>
                          <a:cs typeface="Inter"/>
                          <a:sym typeface="Inter"/>
                        </a:rPr>
                        <a:t>Handles the question. Can't touch the booking.</a:t>
                      </a:r>
                      <a:endParaRPr sz="1300">
                        <a:solidFill>
                          <a:srgbClr val="001B38"/>
                        </a:solidFill>
                        <a:latin typeface="Inter"/>
                        <a:ea typeface="Inter"/>
                        <a:cs typeface="Inter"/>
                        <a:sym typeface="Inter"/>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001B38"/>
                      </a:solidFill>
                      <a:prstDash val="solid"/>
                      <a:round/>
                      <a:headEnd len="sm" w="sm" type="none"/>
                      <a:tailEnd len="sm" w="sm" type="none"/>
                    </a:lnT>
                    <a:lnB cap="flat" cmpd="sng" w="9525">
                      <a:solidFill>
                        <a:srgbClr val="001B38"/>
                      </a:solidFill>
                      <a:prstDash val="solid"/>
                      <a:round/>
                      <a:headEnd len="sm" w="sm" type="none"/>
                      <a:tailEnd len="sm" w="sm" type="none"/>
                    </a:lnB>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39000">
              <a:srgbClr val="E2DCF6"/>
            </a:gs>
            <a:gs pos="100000">
              <a:srgbClr val="D0C6F0"/>
            </a:gs>
          </a:gsLst>
          <a:lin ang="5400700" scaled="0"/>
        </a:gradFill>
      </p:bgPr>
    </p:bg>
    <p:spTree>
      <p:nvGrpSpPr>
        <p:cNvPr id="3387" name="Shape 3387"/>
        <p:cNvGrpSpPr/>
        <p:nvPr/>
      </p:nvGrpSpPr>
      <p:grpSpPr>
        <a:xfrm>
          <a:off x="0" y="0"/>
          <a:ext cx="0" cy="0"/>
          <a:chOff x="0" y="0"/>
          <a:chExt cx="0" cy="0"/>
        </a:xfrm>
      </p:grpSpPr>
      <p:sp>
        <p:nvSpPr>
          <p:cNvPr id="3388" name="Google Shape;3388;p203"/>
          <p:cNvSpPr txBox="1"/>
          <p:nvPr>
            <p:ph idx="4294967295" type="title"/>
          </p:nvPr>
        </p:nvSpPr>
        <p:spPr>
          <a:xfrm>
            <a:off x="457200" y="320100"/>
            <a:ext cx="8229600" cy="731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i="1" lang="en">
                <a:latin typeface="Newsreader SemiBold"/>
                <a:ea typeface="Newsreader SemiBold"/>
                <a:cs typeface="Newsreader SemiBold"/>
                <a:sym typeface="Newsreader SemiBold"/>
              </a:rPr>
              <a:t>Three buckets. </a:t>
            </a:r>
            <a:endParaRPr i="1">
              <a:latin typeface="Newsreader SemiBold"/>
              <a:ea typeface="Newsreader SemiBold"/>
              <a:cs typeface="Newsreader SemiBold"/>
              <a:sym typeface="Newsreader SemiBold"/>
            </a:endParaRPr>
          </a:p>
          <a:p>
            <a:pPr indent="0" lvl="0" marL="0" rtl="0" algn="l">
              <a:spcBef>
                <a:spcPts val="0"/>
              </a:spcBef>
              <a:spcAft>
                <a:spcPts val="0"/>
              </a:spcAft>
              <a:buNone/>
            </a:pPr>
            <a:r>
              <a:rPr lang="en" sz="4000">
                <a:latin typeface="Inter SemiBold"/>
                <a:ea typeface="Inter SemiBold"/>
                <a:cs typeface="Inter SemiBold"/>
                <a:sym typeface="Inter SemiBold"/>
              </a:rPr>
              <a:t>Everything fits into </a:t>
            </a:r>
            <a:r>
              <a:rPr i="1" lang="en" sz="4000">
                <a:solidFill>
                  <a:schemeClr val="lt2"/>
                </a:solidFill>
                <a:latin typeface="Newsreader SemiBold"/>
                <a:ea typeface="Newsreader SemiBold"/>
                <a:cs typeface="Newsreader SemiBold"/>
                <a:sym typeface="Newsreader SemiBold"/>
              </a:rPr>
              <a:t>one</a:t>
            </a:r>
            <a:r>
              <a:rPr lang="en" sz="4000">
                <a:latin typeface="Inter SemiBold"/>
                <a:ea typeface="Inter SemiBold"/>
                <a:cs typeface="Inter SemiBold"/>
                <a:sym typeface="Inter SemiBold"/>
              </a:rPr>
              <a:t>.</a:t>
            </a:r>
            <a:endParaRPr sz="4000">
              <a:latin typeface="Inter SemiBold"/>
              <a:ea typeface="Inter SemiBold"/>
              <a:cs typeface="Inter SemiBold"/>
              <a:sym typeface="Inter SemiBold"/>
            </a:endParaRPr>
          </a:p>
        </p:txBody>
      </p:sp>
      <p:sp>
        <p:nvSpPr>
          <p:cNvPr id="3389" name="Google Shape;3389;p203"/>
          <p:cNvSpPr/>
          <p:nvPr/>
        </p:nvSpPr>
        <p:spPr>
          <a:xfrm>
            <a:off x="457200" y="1910600"/>
            <a:ext cx="2560200" cy="457200"/>
          </a:xfrm>
          <a:prstGeom prst="roundRect">
            <a:avLst>
              <a:gd fmla="val 50000" name="adj"/>
            </a:avLst>
          </a:prstGeom>
          <a:solidFill>
            <a:srgbClr val="8034B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IBM Plex Mono Medium"/>
                <a:ea typeface="IBM Plex Mono Medium"/>
                <a:cs typeface="IBM Plex Mono Medium"/>
                <a:sym typeface="IBM Plex Mono Medium"/>
              </a:rPr>
              <a:t>   </a:t>
            </a:r>
            <a:r>
              <a:rPr lang="en">
                <a:solidFill>
                  <a:schemeClr val="lt1"/>
                </a:solidFill>
                <a:latin typeface="IBM Plex Mono Medium"/>
                <a:ea typeface="IBM Plex Mono Medium"/>
                <a:cs typeface="IBM Plex Mono Medium"/>
                <a:sym typeface="IBM Plex Mono Medium"/>
              </a:rPr>
              <a:t>AUTOMATE</a:t>
            </a:r>
            <a:endParaRPr>
              <a:solidFill>
                <a:schemeClr val="lt1"/>
              </a:solidFill>
              <a:latin typeface="IBM Plex Mono Medium"/>
              <a:ea typeface="IBM Plex Mono Medium"/>
              <a:cs typeface="IBM Plex Mono Medium"/>
              <a:sym typeface="IBM Plex Mono Medium"/>
            </a:endParaRPr>
          </a:p>
        </p:txBody>
      </p:sp>
      <p:sp>
        <p:nvSpPr>
          <p:cNvPr id="3390" name="Google Shape;3390;p203"/>
          <p:cNvSpPr/>
          <p:nvPr/>
        </p:nvSpPr>
        <p:spPr>
          <a:xfrm>
            <a:off x="6126600" y="1910711"/>
            <a:ext cx="2560200" cy="457200"/>
          </a:xfrm>
          <a:prstGeom prst="roundRect">
            <a:avLst>
              <a:gd fmla="val 50000" name="adj"/>
            </a:avLst>
          </a:prstGeom>
          <a:solidFill>
            <a:srgbClr val="8034B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IBM Plex Mono Medium"/>
                <a:ea typeface="IBM Plex Mono Medium"/>
                <a:cs typeface="IBM Plex Mono Medium"/>
                <a:sym typeface="IBM Plex Mono Medium"/>
              </a:rPr>
              <a:t>   OWN</a:t>
            </a:r>
            <a:endParaRPr>
              <a:solidFill>
                <a:schemeClr val="lt1"/>
              </a:solidFill>
              <a:latin typeface="IBM Plex Mono Medium"/>
              <a:ea typeface="IBM Plex Mono Medium"/>
              <a:cs typeface="IBM Plex Mono Medium"/>
              <a:sym typeface="IBM Plex Mono Medium"/>
            </a:endParaRPr>
          </a:p>
        </p:txBody>
      </p:sp>
      <p:sp>
        <p:nvSpPr>
          <p:cNvPr id="3391" name="Google Shape;3391;p203"/>
          <p:cNvSpPr/>
          <p:nvPr/>
        </p:nvSpPr>
        <p:spPr>
          <a:xfrm>
            <a:off x="3291838" y="1910711"/>
            <a:ext cx="2560200" cy="457200"/>
          </a:xfrm>
          <a:prstGeom prst="roundRect">
            <a:avLst>
              <a:gd fmla="val 50000" name="adj"/>
            </a:avLst>
          </a:prstGeom>
          <a:solidFill>
            <a:srgbClr val="8034B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IBM Plex Mono Medium"/>
                <a:ea typeface="IBM Plex Mono Medium"/>
                <a:cs typeface="IBM Plex Mono Medium"/>
                <a:sym typeface="IBM Plex Mono Medium"/>
              </a:rPr>
              <a:t>   ASSIST</a:t>
            </a:r>
            <a:endParaRPr>
              <a:solidFill>
                <a:schemeClr val="lt1"/>
              </a:solidFill>
              <a:latin typeface="IBM Plex Mono Medium"/>
              <a:ea typeface="IBM Plex Mono Medium"/>
              <a:cs typeface="IBM Plex Mono Medium"/>
              <a:sym typeface="IBM Plex Mono Medium"/>
            </a:endParaRPr>
          </a:p>
        </p:txBody>
      </p:sp>
      <p:sp>
        <p:nvSpPr>
          <p:cNvPr id="3392" name="Google Shape;3392;p203"/>
          <p:cNvSpPr txBox="1"/>
          <p:nvPr>
            <p:ph idx="4294967295" type="body"/>
          </p:nvPr>
        </p:nvSpPr>
        <p:spPr>
          <a:xfrm>
            <a:off x="478475" y="2630312"/>
            <a:ext cx="2560200" cy="701400"/>
          </a:xfrm>
          <a:prstGeom prst="rect">
            <a:avLst/>
          </a:prstGeom>
          <a:noFill/>
        </p:spPr>
        <p:txBody>
          <a:bodyPr anchorCtr="0" anchor="ctr" bIns="182875" lIns="182875" spcFirstLastPara="1" rIns="182875" wrap="square" tIns="182875">
            <a:noAutofit/>
          </a:bodyPr>
          <a:lstStyle/>
          <a:p>
            <a:pPr indent="0" lvl="0" marL="0" rtl="0" algn="ctr">
              <a:spcBef>
                <a:spcPts val="800"/>
              </a:spcBef>
              <a:spcAft>
                <a:spcPts val="1200"/>
              </a:spcAft>
              <a:buNone/>
            </a:pPr>
            <a:r>
              <a:rPr lang="en">
                <a:latin typeface="Inter Medium"/>
                <a:ea typeface="Inter Medium"/>
                <a:cs typeface="Inter Medium"/>
                <a:sym typeface="Inter Medium"/>
              </a:rPr>
              <a:t>Repeatable work that AI can handle end-to-end</a:t>
            </a:r>
            <a:endParaRPr>
              <a:latin typeface="Inter Medium"/>
              <a:ea typeface="Inter Medium"/>
              <a:cs typeface="Inter Medium"/>
              <a:sym typeface="Inter Medium"/>
            </a:endParaRPr>
          </a:p>
        </p:txBody>
      </p:sp>
      <p:sp>
        <p:nvSpPr>
          <p:cNvPr id="3393" name="Google Shape;3393;p203"/>
          <p:cNvSpPr txBox="1"/>
          <p:nvPr>
            <p:ph idx="4294967295" type="body"/>
          </p:nvPr>
        </p:nvSpPr>
        <p:spPr>
          <a:xfrm>
            <a:off x="3313175" y="2615248"/>
            <a:ext cx="2560200" cy="731400"/>
          </a:xfrm>
          <a:prstGeom prst="rect">
            <a:avLst/>
          </a:prstGeom>
          <a:noFill/>
        </p:spPr>
        <p:txBody>
          <a:bodyPr anchorCtr="0" anchor="ctr" bIns="182875" lIns="182875" spcFirstLastPara="1" rIns="182875" wrap="square" tIns="182875">
            <a:noAutofit/>
          </a:bodyPr>
          <a:lstStyle/>
          <a:p>
            <a:pPr indent="0" lvl="0" marL="0" rtl="0" algn="ctr">
              <a:spcBef>
                <a:spcPts val="800"/>
              </a:spcBef>
              <a:spcAft>
                <a:spcPts val="1200"/>
              </a:spcAft>
              <a:buNone/>
            </a:pPr>
            <a:r>
              <a:rPr lang="en">
                <a:latin typeface="Inter Medium"/>
                <a:ea typeface="Inter Medium"/>
                <a:cs typeface="Inter Medium"/>
                <a:sym typeface="Inter Medium"/>
              </a:rPr>
              <a:t>Work where humans still need to act with AI help</a:t>
            </a:r>
            <a:endParaRPr>
              <a:latin typeface="Inter Medium"/>
              <a:ea typeface="Inter Medium"/>
              <a:cs typeface="Inter Medium"/>
              <a:sym typeface="Inter Medium"/>
            </a:endParaRPr>
          </a:p>
        </p:txBody>
      </p:sp>
      <p:sp>
        <p:nvSpPr>
          <p:cNvPr id="3394" name="Google Shape;3394;p203"/>
          <p:cNvSpPr txBox="1"/>
          <p:nvPr>
            <p:ph idx="4294967295" type="body"/>
          </p:nvPr>
        </p:nvSpPr>
        <p:spPr>
          <a:xfrm>
            <a:off x="6147875" y="2615244"/>
            <a:ext cx="2560200" cy="731400"/>
          </a:xfrm>
          <a:prstGeom prst="rect">
            <a:avLst/>
          </a:prstGeom>
        </p:spPr>
        <p:txBody>
          <a:bodyPr anchorCtr="0" anchor="ctr" bIns="182875" lIns="182875" spcFirstLastPara="1" rIns="182875" wrap="square" tIns="182875">
            <a:noAutofit/>
          </a:bodyPr>
          <a:lstStyle/>
          <a:p>
            <a:pPr indent="0" lvl="0" marL="0" rtl="0" algn="ctr">
              <a:spcBef>
                <a:spcPts val="800"/>
              </a:spcBef>
              <a:spcAft>
                <a:spcPts val="1200"/>
              </a:spcAft>
              <a:buNone/>
            </a:pPr>
            <a:r>
              <a:rPr lang="en">
                <a:latin typeface="Inter Medium"/>
                <a:ea typeface="Inter Medium"/>
                <a:cs typeface="Inter Medium"/>
                <a:sym typeface="Inter Medium"/>
              </a:rPr>
              <a:t>Work that needs human judgement, accountability, empathy</a:t>
            </a:r>
            <a:endParaRPr>
              <a:latin typeface="Inter Medium"/>
              <a:ea typeface="Inter Medium"/>
              <a:cs typeface="Inter Medium"/>
              <a:sym typeface="Inter Medium"/>
            </a:endParaRPr>
          </a:p>
        </p:txBody>
      </p:sp>
      <p:pic>
        <p:nvPicPr>
          <p:cNvPr id="3395" name="Google Shape;3395;p203"/>
          <p:cNvPicPr preferRelativeResize="0"/>
          <p:nvPr/>
        </p:nvPicPr>
        <p:blipFill>
          <a:blip r:embed="rId3">
            <a:alphaModFix/>
          </a:blip>
          <a:stretch>
            <a:fillRect/>
          </a:stretch>
        </p:blipFill>
        <p:spPr>
          <a:xfrm>
            <a:off x="1221415" y="2023571"/>
            <a:ext cx="231450" cy="231456"/>
          </a:xfrm>
          <a:prstGeom prst="rect">
            <a:avLst/>
          </a:prstGeom>
          <a:noFill/>
          <a:ln>
            <a:noFill/>
          </a:ln>
        </p:spPr>
      </p:pic>
      <p:pic>
        <p:nvPicPr>
          <p:cNvPr id="3396" name="Google Shape;3396;p203"/>
          <p:cNvPicPr preferRelativeResize="0"/>
          <p:nvPr/>
        </p:nvPicPr>
        <p:blipFill>
          <a:blip r:embed="rId4">
            <a:alphaModFix/>
          </a:blip>
          <a:stretch>
            <a:fillRect/>
          </a:stretch>
        </p:blipFill>
        <p:spPr>
          <a:xfrm>
            <a:off x="4079741" y="2023472"/>
            <a:ext cx="231649" cy="231453"/>
          </a:xfrm>
          <a:prstGeom prst="rect">
            <a:avLst/>
          </a:prstGeom>
          <a:noFill/>
          <a:ln>
            <a:noFill/>
          </a:ln>
        </p:spPr>
      </p:pic>
      <p:pic>
        <p:nvPicPr>
          <p:cNvPr id="3397" name="Google Shape;3397;p203"/>
          <p:cNvPicPr preferRelativeResize="0"/>
          <p:nvPr/>
        </p:nvPicPr>
        <p:blipFill>
          <a:blip r:embed="rId5">
            <a:alphaModFix/>
          </a:blip>
          <a:stretch>
            <a:fillRect/>
          </a:stretch>
        </p:blipFill>
        <p:spPr>
          <a:xfrm>
            <a:off x="7002934" y="2023571"/>
            <a:ext cx="231649" cy="23145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39000">
              <a:srgbClr val="E2DCF6"/>
            </a:gs>
            <a:gs pos="100000">
              <a:srgbClr val="D0C6F0"/>
            </a:gs>
          </a:gsLst>
          <a:lin ang="5400700" scaled="0"/>
        </a:gradFill>
      </p:bgPr>
    </p:bg>
    <p:spTree>
      <p:nvGrpSpPr>
        <p:cNvPr id="3401" name="Shape 3401"/>
        <p:cNvGrpSpPr/>
        <p:nvPr/>
      </p:nvGrpSpPr>
      <p:grpSpPr>
        <a:xfrm>
          <a:off x="0" y="0"/>
          <a:ext cx="0" cy="0"/>
          <a:chOff x="0" y="0"/>
          <a:chExt cx="0" cy="0"/>
        </a:xfrm>
      </p:grpSpPr>
      <p:pic>
        <p:nvPicPr>
          <p:cNvPr id="3402" name="Google Shape;3402;p204" title="Screenshot 2026-06-23 at 09.38.02.png"/>
          <p:cNvPicPr preferRelativeResize="0"/>
          <p:nvPr/>
        </p:nvPicPr>
        <p:blipFill rotWithShape="1">
          <a:blip r:embed="rId3">
            <a:alphaModFix/>
          </a:blip>
          <a:srcRect b="0" l="0" r="0" t="12572"/>
          <a:stretch/>
        </p:blipFill>
        <p:spPr>
          <a:xfrm>
            <a:off x="542700" y="916800"/>
            <a:ext cx="7705800" cy="4374900"/>
          </a:xfrm>
          <a:prstGeom prst="roundRect">
            <a:avLst>
              <a:gd fmla="val 3747" name="adj"/>
            </a:avLst>
          </a:prstGeom>
          <a:noFill/>
          <a:ln cap="flat" cmpd="sng" w="38100">
            <a:solidFill>
              <a:schemeClr val="lt1"/>
            </a:solidFill>
            <a:prstDash val="solid"/>
            <a:round/>
            <a:headEnd len="sm" w="sm" type="none"/>
            <a:tailEnd len="sm" w="sm" type="none"/>
          </a:ln>
          <a:effectLst>
            <a:outerShdw blurRad="57150" rotWithShape="0" algn="bl" dir="5400000" dist="19050">
              <a:srgbClr val="000000">
                <a:alpha val="50000"/>
              </a:srgbClr>
            </a:outerShdw>
          </a:effectLst>
        </p:spPr>
      </p:pic>
      <p:pic>
        <p:nvPicPr>
          <p:cNvPr id="3403" name="Google Shape;3403;p204"/>
          <p:cNvPicPr preferRelativeResize="0"/>
          <p:nvPr/>
        </p:nvPicPr>
        <p:blipFill rotWithShape="1">
          <a:blip r:embed="rId4">
            <a:alphaModFix/>
          </a:blip>
          <a:srcRect b="32663" l="0" r="0" t="29276"/>
          <a:stretch/>
        </p:blipFill>
        <p:spPr>
          <a:xfrm>
            <a:off x="4463576" y="435958"/>
            <a:ext cx="833386" cy="211476"/>
          </a:xfrm>
          <a:prstGeom prst="rect">
            <a:avLst/>
          </a:prstGeom>
          <a:noFill/>
          <a:ln>
            <a:noFill/>
          </a:ln>
          <a:effectLst>
            <a:outerShdw blurRad="485775" rotWithShape="0" algn="bl" dir="5400000" dist="114300">
              <a:srgbClr val="000000">
                <a:alpha val="30000"/>
              </a:srgbClr>
            </a:outerShdw>
          </a:effectLst>
        </p:spPr>
      </p:pic>
      <p:grpSp>
        <p:nvGrpSpPr>
          <p:cNvPr id="3404" name="Google Shape;3404;p204"/>
          <p:cNvGrpSpPr/>
          <p:nvPr/>
        </p:nvGrpSpPr>
        <p:grpSpPr>
          <a:xfrm>
            <a:off x="3494231" y="436093"/>
            <a:ext cx="802797" cy="182752"/>
            <a:chOff x="1138300" y="2252975"/>
            <a:chExt cx="5334200" cy="1214300"/>
          </a:xfrm>
        </p:grpSpPr>
        <p:sp>
          <p:nvSpPr>
            <p:cNvPr id="3405" name="Google Shape;3405;p204"/>
            <p:cNvSpPr/>
            <p:nvPr/>
          </p:nvSpPr>
          <p:spPr>
            <a:xfrm>
              <a:off x="1138300" y="2252975"/>
              <a:ext cx="1248475" cy="1191950"/>
            </a:xfrm>
            <a:custGeom>
              <a:rect b="b" l="l" r="r" t="t"/>
              <a:pathLst>
                <a:path extrusionOk="0" h="47678" w="49939">
                  <a:moveTo>
                    <a:pt x="1" y="1"/>
                  </a:moveTo>
                  <a:lnTo>
                    <a:pt x="1" y="46889"/>
                  </a:lnTo>
                  <a:lnTo>
                    <a:pt x="15245" y="46889"/>
                  </a:lnTo>
                  <a:lnTo>
                    <a:pt x="15245" y="14561"/>
                  </a:lnTo>
                  <a:lnTo>
                    <a:pt x="49150" y="14561"/>
                  </a:lnTo>
                  <a:lnTo>
                    <a:pt x="49150" y="1"/>
                  </a:lnTo>
                  <a:close/>
                  <a:moveTo>
                    <a:pt x="33696" y="18504"/>
                  </a:moveTo>
                  <a:lnTo>
                    <a:pt x="31698" y="18767"/>
                  </a:lnTo>
                  <a:lnTo>
                    <a:pt x="29753" y="19240"/>
                  </a:lnTo>
                  <a:lnTo>
                    <a:pt x="27914" y="19976"/>
                  </a:lnTo>
                  <a:lnTo>
                    <a:pt x="27020" y="20449"/>
                  </a:lnTo>
                  <a:lnTo>
                    <a:pt x="26179" y="20974"/>
                  </a:lnTo>
                  <a:lnTo>
                    <a:pt x="24549" y="22131"/>
                  </a:lnTo>
                  <a:lnTo>
                    <a:pt x="23183" y="23445"/>
                  </a:lnTo>
                  <a:lnTo>
                    <a:pt x="21974" y="24969"/>
                  </a:lnTo>
                  <a:lnTo>
                    <a:pt x="21448" y="25811"/>
                  </a:lnTo>
                  <a:lnTo>
                    <a:pt x="20922" y="26652"/>
                  </a:lnTo>
                  <a:lnTo>
                    <a:pt x="20186" y="28386"/>
                  </a:lnTo>
                  <a:lnTo>
                    <a:pt x="19661" y="30174"/>
                  </a:lnTo>
                  <a:lnTo>
                    <a:pt x="19398" y="32066"/>
                  </a:lnTo>
                  <a:lnTo>
                    <a:pt x="19345" y="33065"/>
                  </a:lnTo>
                  <a:lnTo>
                    <a:pt x="19398" y="34063"/>
                  </a:lnTo>
                  <a:lnTo>
                    <a:pt x="19661" y="35956"/>
                  </a:lnTo>
                  <a:lnTo>
                    <a:pt x="20186" y="37796"/>
                  </a:lnTo>
                  <a:lnTo>
                    <a:pt x="20922" y="39530"/>
                  </a:lnTo>
                  <a:lnTo>
                    <a:pt x="21448" y="40371"/>
                  </a:lnTo>
                  <a:lnTo>
                    <a:pt x="21974" y="41212"/>
                  </a:lnTo>
                  <a:lnTo>
                    <a:pt x="23183" y="42684"/>
                  </a:lnTo>
                  <a:lnTo>
                    <a:pt x="24549" y="44051"/>
                  </a:lnTo>
                  <a:lnTo>
                    <a:pt x="26179" y="45207"/>
                  </a:lnTo>
                  <a:lnTo>
                    <a:pt x="27020" y="45680"/>
                  </a:lnTo>
                  <a:lnTo>
                    <a:pt x="27914" y="46154"/>
                  </a:lnTo>
                  <a:lnTo>
                    <a:pt x="29753" y="46889"/>
                  </a:lnTo>
                  <a:lnTo>
                    <a:pt x="31698" y="47415"/>
                  </a:lnTo>
                  <a:lnTo>
                    <a:pt x="33696" y="47678"/>
                  </a:lnTo>
                  <a:lnTo>
                    <a:pt x="35746" y="47678"/>
                  </a:lnTo>
                  <a:lnTo>
                    <a:pt x="37743" y="47415"/>
                  </a:lnTo>
                  <a:lnTo>
                    <a:pt x="39636" y="46889"/>
                  </a:lnTo>
                  <a:lnTo>
                    <a:pt x="41476" y="46154"/>
                  </a:lnTo>
                  <a:lnTo>
                    <a:pt x="42317" y="45680"/>
                  </a:lnTo>
                  <a:lnTo>
                    <a:pt x="43999" y="44682"/>
                  </a:lnTo>
                  <a:lnTo>
                    <a:pt x="46785" y="42001"/>
                  </a:lnTo>
                  <a:lnTo>
                    <a:pt x="47889" y="40371"/>
                  </a:lnTo>
                  <a:lnTo>
                    <a:pt x="48362" y="39530"/>
                  </a:lnTo>
                  <a:lnTo>
                    <a:pt x="49150" y="37796"/>
                  </a:lnTo>
                  <a:lnTo>
                    <a:pt x="49676" y="35956"/>
                  </a:lnTo>
                  <a:lnTo>
                    <a:pt x="49886" y="34063"/>
                  </a:lnTo>
                  <a:lnTo>
                    <a:pt x="49939" y="33065"/>
                  </a:lnTo>
                  <a:lnTo>
                    <a:pt x="49886" y="32066"/>
                  </a:lnTo>
                  <a:lnTo>
                    <a:pt x="49676" y="30174"/>
                  </a:lnTo>
                  <a:lnTo>
                    <a:pt x="49150" y="28386"/>
                  </a:lnTo>
                  <a:lnTo>
                    <a:pt x="48362" y="26652"/>
                  </a:lnTo>
                  <a:lnTo>
                    <a:pt x="47889" y="25811"/>
                  </a:lnTo>
                  <a:lnTo>
                    <a:pt x="47363" y="24969"/>
                  </a:lnTo>
                  <a:lnTo>
                    <a:pt x="46154" y="23445"/>
                  </a:lnTo>
                  <a:lnTo>
                    <a:pt x="43999" y="21500"/>
                  </a:lnTo>
                  <a:lnTo>
                    <a:pt x="42317" y="20449"/>
                  </a:lnTo>
                  <a:lnTo>
                    <a:pt x="41476" y="19976"/>
                  </a:lnTo>
                  <a:lnTo>
                    <a:pt x="39636" y="19240"/>
                  </a:lnTo>
                  <a:lnTo>
                    <a:pt x="37743" y="18767"/>
                  </a:lnTo>
                  <a:lnTo>
                    <a:pt x="35746" y="18504"/>
                  </a:lnTo>
                  <a:close/>
                </a:path>
              </a:pathLst>
            </a:custGeom>
            <a:solidFill>
              <a:schemeClr val="dk1"/>
            </a:solidFill>
            <a:ln>
              <a:noFill/>
            </a:ln>
            <a:effectLst>
              <a:outerShdw blurRad="485775" rotWithShape="0" algn="bl" dir="5400000" dist="114300">
                <a:srgbClr val="000000">
                  <a:alpha val="30000"/>
                </a:srgbClr>
              </a:outerShdw>
            </a:effectLst>
          </p:spPr>
          <p:txBody>
            <a:bodyPr anchorCtr="0" anchor="ctr" bIns="94625" lIns="94625" spcFirstLastPara="1" rIns="94625" wrap="square" tIns="94625">
              <a:noAutofit/>
            </a:bodyPr>
            <a:lstStyle/>
            <a:p>
              <a:pPr indent="0" lvl="0" marL="0" rtl="0" algn="l">
                <a:spcBef>
                  <a:spcPts val="0"/>
                </a:spcBef>
                <a:spcAft>
                  <a:spcPts val="0"/>
                </a:spcAft>
                <a:buNone/>
              </a:pPr>
              <a:r>
                <a:t/>
              </a:r>
              <a:endParaRPr sz="1450">
                <a:solidFill>
                  <a:schemeClr val="dk1"/>
                </a:solidFill>
              </a:endParaRPr>
            </a:p>
          </p:txBody>
        </p:sp>
        <p:sp>
          <p:nvSpPr>
            <p:cNvPr id="3406" name="Google Shape;3406;p204"/>
            <p:cNvSpPr/>
            <p:nvPr/>
          </p:nvSpPr>
          <p:spPr>
            <a:xfrm>
              <a:off x="5857450" y="2387025"/>
              <a:ext cx="615050" cy="1060550"/>
            </a:xfrm>
            <a:custGeom>
              <a:rect b="b" l="l" r="r" t="t"/>
              <a:pathLst>
                <a:path extrusionOk="0" h="42422" w="24602">
                  <a:moveTo>
                    <a:pt x="5993" y="0"/>
                  </a:moveTo>
                  <a:lnTo>
                    <a:pt x="5993" y="10724"/>
                  </a:lnTo>
                  <a:lnTo>
                    <a:pt x="0" y="10724"/>
                  </a:lnTo>
                  <a:lnTo>
                    <a:pt x="0" y="19029"/>
                  </a:lnTo>
                  <a:lnTo>
                    <a:pt x="5993" y="19029"/>
                  </a:lnTo>
                  <a:lnTo>
                    <a:pt x="5993" y="33222"/>
                  </a:lnTo>
                  <a:lnTo>
                    <a:pt x="6045" y="34326"/>
                  </a:lnTo>
                  <a:lnTo>
                    <a:pt x="6361" y="36271"/>
                  </a:lnTo>
                  <a:lnTo>
                    <a:pt x="6939" y="38006"/>
                  </a:lnTo>
                  <a:lnTo>
                    <a:pt x="7780" y="39425"/>
                  </a:lnTo>
                  <a:lnTo>
                    <a:pt x="8358" y="40056"/>
                  </a:lnTo>
                  <a:lnTo>
                    <a:pt x="8989" y="40634"/>
                  </a:lnTo>
                  <a:lnTo>
                    <a:pt x="10461" y="41475"/>
                  </a:lnTo>
                  <a:lnTo>
                    <a:pt x="12143" y="42053"/>
                  </a:lnTo>
                  <a:lnTo>
                    <a:pt x="14141" y="42368"/>
                  </a:lnTo>
                  <a:lnTo>
                    <a:pt x="15192" y="42421"/>
                  </a:lnTo>
                  <a:lnTo>
                    <a:pt x="24601" y="42421"/>
                  </a:lnTo>
                  <a:lnTo>
                    <a:pt x="24601" y="34168"/>
                  </a:lnTo>
                  <a:lnTo>
                    <a:pt x="18398" y="34168"/>
                  </a:lnTo>
                  <a:lnTo>
                    <a:pt x="17242" y="33748"/>
                  </a:lnTo>
                  <a:lnTo>
                    <a:pt x="16821" y="33380"/>
                  </a:lnTo>
                  <a:lnTo>
                    <a:pt x="16453" y="32959"/>
                  </a:lnTo>
                  <a:lnTo>
                    <a:pt x="16085" y="31803"/>
                  </a:lnTo>
                  <a:lnTo>
                    <a:pt x="16033" y="31119"/>
                  </a:lnTo>
                  <a:lnTo>
                    <a:pt x="16033" y="19029"/>
                  </a:lnTo>
                  <a:lnTo>
                    <a:pt x="24601" y="19029"/>
                  </a:lnTo>
                  <a:lnTo>
                    <a:pt x="24601" y="10724"/>
                  </a:lnTo>
                  <a:lnTo>
                    <a:pt x="16033" y="10724"/>
                  </a:lnTo>
                  <a:lnTo>
                    <a:pt x="16033" y="0"/>
                  </a:lnTo>
                  <a:close/>
                </a:path>
              </a:pathLst>
            </a:custGeom>
            <a:solidFill>
              <a:schemeClr val="dk1"/>
            </a:solidFill>
            <a:ln>
              <a:noFill/>
            </a:ln>
            <a:effectLst>
              <a:outerShdw blurRad="485775" rotWithShape="0" algn="bl" dir="5400000" dist="114300">
                <a:srgbClr val="000000">
                  <a:alpha val="30000"/>
                </a:srgbClr>
              </a:outerShdw>
            </a:effectLst>
          </p:spPr>
          <p:txBody>
            <a:bodyPr anchorCtr="0" anchor="ctr" bIns="94625" lIns="94625" spcFirstLastPara="1" rIns="94625" wrap="square" tIns="94625">
              <a:noAutofit/>
            </a:bodyPr>
            <a:lstStyle/>
            <a:p>
              <a:pPr indent="0" lvl="0" marL="0" rtl="0" algn="l">
                <a:spcBef>
                  <a:spcPts val="0"/>
                </a:spcBef>
                <a:spcAft>
                  <a:spcPts val="0"/>
                </a:spcAft>
                <a:buNone/>
              </a:pPr>
              <a:r>
                <a:t/>
              </a:r>
              <a:endParaRPr sz="1450">
                <a:solidFill>
                  <a:schemeClr val="dk1"/>
                </a:solidFill>
              </a:endParaRPr>
            </a:p>
          </p:txBody>
        </p:sp>
        <p:sp>
          <p:nvSpPr>
            <p:cNvPr id="3407" name="Google Shape;3407;p204"/>
            <p:cNvSpPr/>
            <p:nvPr/>
          </p:nvSpPr>
          <p:spPr>
            <a:xfrm>
              <a:off x="5026900" y="2630150"/>
              <a:ext cx="774050" cy="816100"/>
            </a:xfrm>
            <a:custGeom>
              <a:rect b="b" l="l" r="r" t="t"/>
              <a:pathLst>
                <a:path extrusionOk="0" h="32644" w="30962">
                  <a:moveTo>
                    <a:pt x="17978" y="0"/>
                  </a:moveTo>
                  <a:lnTo>
                    <a:pt x="16611" y="53"/>
                  </a:lnTo>
                  <a:lnTo>
                    <a:pt x="14088" y="578"/>
                  </a:lnTo>
                  <a:lnTo>
                    <a:pt x="12879" y="999"/>
                  </a:lnTo>
                  <a:lnTo>
                    <a:pt x="11828" y="1525"/>
                  </a:lnTo>
                  <a:lnTo>
                    <a:pt x="9883" y="2839"/>
                  </a:lnTo>
                  <a:lnTo>
                    <a:pt x="9094" y="3627"/>
                  </a:lnTo>
                  <a:lnTo>
                    <a:pt x="9094" y="999"/>
                  </a:lnTo>
                  <a:lnTo>
                    <a:pt x="0" y="999"/>
                  </a:lnTo>
                  <a:lnTo>
                    <a:pt x="0" y="32643"/>
                  </a:lnTo>
                  <a:lnTo>
                    <a:pt x="10040" y="32643"/>
                  </a:lnTo>
                  <a:lnTo>
                    <a:pt x="10040" y="15507"/>
                  </a:lnTo>
                  <a:lnTo>
                    <a:pt x="10093" y="13667"/>
                  </a:lnTo>
                  <a:lnTo>
                    <a:pt x="10408" y="12458"/>
                  </a:lnTo>
                  <a:lnTo>
                    <a:pt x="10619" y="11933"/>
                  </a:lnTo>
                  <a:lnTo>
                    <a:pt x="11250" y="10934"/>
                  </a:lnTo>
                  <a:lnTo>
                    <a:pt x="11617" y="10566"/>
                  </a:lnTo>
                  <a:lnTo>
                    <a:pt x="12353" y="9935"/>
                  </a:lnTo>
                  <a:lnTo>
                    <a:pt x="14298" y="9252"/>
                  </a:lnTo>
                  <a:lnTo>
                    <a:pt x="15507" y="9199"/>
                  </a:lnTo>
                  <a:lnTo>
                    <a:pt x="16664" y="9252"/>
                  </a:lnTo>
                  <a:lnTo>
                    <a:pt x="18609" y="9935"/>
                  </a:lnTo>
                  <a:lnTo>
                    <a:pt x="19345" y="10566"/>
                  </a:lnTo>
                  <a:lnTo>
                    <a:pt x="19713" y="10934"/>
                  </a:lnTo>
                  <a:lnTo>
                    <a:pt x="20291" y="11933"/>
                  </a:lnTo>
                  <a:lnTo>
                    <a:pt x="20501" y="12458"/>
                  </a:lnTo>
                  <a:lnTo>
                    <a:pt x="20659" y="13036"/>
                  </a:lnTo>
                  <a:lnTo>
                    <a:pt x="20869" y="14561"/>
                  </a:lnTo>
                  <a:lnTo>
                    <a:pt x="20869" y="15507"/>
                  </a:lnTo>
                  <a:lnTo>
                    <a:pt x="20869" y="32643"/>
                  </a:lnTo>
                  <a:lnTo>
                    <a:pt x="30962" y="32643"/>
                  </a:lnTo>
                  <a:lnTo>
                    <a:pt x="30962" y="14456"/>
                  </a:lnTo>
                  <a:lnTo>
                    <a:pt x="30909" y="12616"/>
                  </a:lnTo>
                  <a:lnTo>
                    <a:pt x="30436" y="9462"/>
                  </a:lnTo>
                  <a:lnTo>
                    <a:pt x="29963" y="8095"/>
                  </a:lnTo>
                  <a:lnTo>
                    <a:pt x="29490" y="6834"/>
                  </a:lnTo>
                  <a:lnTo>
                    <a:pt x="28123" y="4573"/>
                  </a:lnTo>
                  <a:lnTo>
                    <a:pt x="27282" y="3627"/>
                  </a:lnTo>
                  <a:lnTo>
                    <a:pt x="26389" y="2786"/>
                  </a:lnTo>
                  <a:lnTo>
                    <a:pt x="24286" y="1419"/>
                  </a:lnTo>
                  <a:lnTo>
                    <a:pt x="23129" y="894"/>
                  </a:lnTo>
                  <a:lnTo>
                    <a:pt x="21920" y="473"/>
                  </a:lnTo>
                  <a:lnTo>
                    <a:pt x="19345" y="0"/>
                  </a:lnTo>
                  <a:close/>
                </a:path>
              </a:pathLst>
            </a:custGeom>
            <a:solidFill>
              <a:schemeClr val="dk1"/>
            </a:solidFill>
            <a:ln>
              <a:noFill/>
            </a:ln>
            <a:effectLst>
              <a:outerShdw blurRad="485775" rotWithShape="0" algn="bl" dir="5400000" dist="114300">
                <a:srgbClr val="000000">
                  <a:alpha val="30000"/>
                </a:srgbClr>
              </a:outerShdw>
            </a:effectLst>
          </p:spPr>
          <p:txBody>
            <a:bodyPr anchorCtr="0" anchor="ctr" bIns="94625" lIns="94625" spcFirstLastPara="1" rIns="94625" wrap="square" tIns="94625">
              <a:noAutofit/>
            </a:bodyPr>
            <a:lstStyle/>
            <a:p>
              <a:pPr indent="0" lvl="0" marL="0" rtl="0" algn="l">
                <a:spcBef>
                  <a:spcPts val="0"/>
                </a:spcBef>
                <a:spcAft>
                  <a:spcPts val="0"/>
                </a:spcAft>
                <a:buNone/>
              </a:pPr>
              <a:r>
                <a:t/>
              </a:r>
              <a:endParaRPr sz="1450">
                <a:solidFill>
                  <a:schemeClr val="dk1"/>
                </a:solidFill>
              </a:endParaRPr>
            </a:p>
          </p:txBody>
        </p:sp>
        <p:sp>
          <p:nvSpPr>
            <p:cNvPr id="3408" name="Google Shape;3408;p204"/>
            <p:cNvSpPr/>
            <p:nvPr/>
          </p:nvSpPr>
          <p:spPr>
            <a:xfrm>
              <a:off x="4054425" y="2630150"/>
              <a:ext cx="881825" cy="837125"/>
            </a:xfrm>
            <a:custGeom>
              <a:rect b="b" l="l" r="r" t="t"/>
              <a:pathLst>
                <a:path extrusionOk="0" h="33485" w="35273">
                  <a:moveTo>
                    <a:pt x="17663" y="9094"/>
                  </a:moveTo>
                  <a:lnTo>
                    <a:pt x="18661" y="9147"/>
                  </a:lnTo>
                  <a:lnTo>
                    <a:pt x="20501" y="9620"/>
                  </a:lnTo>
                  <a:lnTo>
                    <a:pt x="21342" y="10093"/>
                  </a:lnTo>
                  <a:lnTo>
                    <a:pt x="22131" y="10618"/>
                  </a:lnTo>
                  <a:lnTo>
                    <a:pt x="23445" y="11985"/>
                  </a:lnTo>
                  <a:lnTo>
                    <a:pt x="23918" y="12879"/>
                  </a:lnTo>
                  <a:lnTo>
                    <a:pt x="24338" y="13772"/>
                  </a:lnTo>
                  <a:lnTo>
                    <a:pt x="24812" y="15717"/>
                  </a:lnTo>
                  <a:lnTo>
                    <a:pt x="24864" y="16821"/>
                  </a:lnTo>
                  <a:lnTo>
                    <a:pt x="24812" y="17872"/>
                  </a:lnTo>
                  <a:lnTo>
                    <a:pt x="24338" y="19870"/>
                  </a:lnTo>
                  <a:lnTo>
                    <a:pt x="23918" y="20764"/>
                  </a:lnTo>
                  <a:lnTo>
                    <a:pt x="23445" y="21605"/>
                  </a:lnTo>
                  <a:lnTo>
                    <a:pt x="22131" y="23024"/>
                  </a:lnTo>
                  <a:lnTo>
                    <a:pt x="21342" y="23550"/>
                  </a:lnTo>
                  <a:lnTo>
                    <a:pt x="20501" y="24023"/>
                  </a:lnTo>
                  <a:lnTo>
                    <a:pt x="18661" y="24548"/>
                  </a:lnTo>
                  <a:lnTo>
                    <a:pt x="17663" y="24601"/>
                  </a:lnTo>
                  <a:lnTo>
                    <a:pt x="16664" y="24548"/>
                  </a:lnTo>
                  <a:lnTo>
                    <a:pt x="14824" y="24023"/>
                  </a:lnTo>
                  <a:lnTo>
                    <a:pt x="13983" y="23550"/>
                  </a:lnTo>
                  <a:lnTo>
                    <a:pt x="13142" y="23024"/>
                  </a:lnTo>
                  <a:lnTo>
                    <a:pt x="11880" y="21605"/>
                  </a:lnTo>
                  <a:lnTo>
                    <a:pt x="11355" y="20764"/>
                  </a:lnTo>
                  <a:lnTo>
                    <a:pt x="10934" y="19870"/>
                  </a:lnTo>
                  <a:lnTo>
                    <a:pt x="10461" y="17872"/>
                  </a:lnTo>
                  <a:lnTo>
                    <a:pt x="10408" y="16821"/>
                  </a:lnTo>
                  <a:lnTo>
                    <a:pt x="10461" y="15717"/>
                  </a:lnTo>
                  <a:lnTo>
                    <a:pt x="10934" y="13772"/>
                  </a:lnTo>
                  <a:lnTo>
                    <a:pt x="11355" y="12879"/>
                  </a:lnTo>
                  <a:lnTo>
                    <a:pt x="11880" y="11985"/>
                  </a:lnTo>
                  <a:lnTo>
                    <a:pt x="13142" y="10618"/>
                  </a:lnTo>
                  <a:lnTo>
                    <a:pt x="13930" y="10093"/>
                  </a:lnTo>
                  <a:lnTo>
                    <a:pt x="14771" y="9620"/>
                  </a:lnTo>
                  <a:lnTo>
                    <a:pt x="16664" y="9147"/>
                  </a:lnTo>
                  <a:lnTo>
                    <a:pt x="17663" y="9094"/>
                  </a:lnTo>
                  <a:close/>
                  <a:moveTo>
                    <a:pt x="16454" y="0"/>
                  </a:moveTo>
                  <a:lnTo>
                    <a:pt x="14088" y="263"/>
                  </a:lnTo>
                  <a:lnTo>
                    <a:pt x="11828" y="841"/>
                  </a:lnTo>
                  <a:lnTo>
                    <a:pt x="9673" y="1682"/>
                  </a:lnTo>
                  <a:lnTo>
                    <a:pt x="8674" y="2260"/>
                  </a:lnTo>
                  <a:lnTo>
                    <a:pt x="7675" y="2786"/>
                  </a:lnTo>
                  <a:lnTo>
                    <a:pt x="5888" y="4100"/>
                  </a:lnTo>
                  <a:lnTo>
                    <a:pt x="4311" y="5625"/>
                  </a:lnTo>
                  <a:lnTo>
                    <a:pt x="2891" y="7359"/>
                  </a:lnTo>
                  <a:lnTo>
                    <a:pt x="2313" y="8306"/>
                  </a:lnTo>
                  <a:lnTo>
                    <a:pt x="1735" y="9252"/>
                  </a:lnTo>
                  <a:lnTo>
                    <a:pt x="894" y="11302"/>
                  </a:lnTo>
                  <a:lnTo>
                    <a:pt x="316" y="13457"/>
                  </a:lnTo>
                  <a:lnTo>
                    <a:pt x="53" y="15665"/>
                  </a:lnTo>
                  <a:lnTo>
                    <a:pt x="0" y="16821"/>
                  </a:lnTo>
                  <a:lnTo>
                    <a:pt x="53" y="17978"/>
                  </a:lnTo>
                  <a:lnTo>
                    <a:pt x="316" y="20185"/>
                  </a:lnTo>
                  <a:lnTo>
                    <a:pt x="894" y="22288"/>
                  </a:lnTo>
                  <a:lnTo>
                    <a:pt x="1735" y="24338"/>
                  </a:lnTo>
                  <a:lnTo>
                    <a:pt x="2313" y="25284"/>
                  </a:lnTo>
                  <a:lnTo>
                    <a:pt x="2891" y="26230"/>
                  </a:lnTo>
                  <a:lnTo>
                    <a:pt x="4311" y="27965"/>
                  </a:lnTo>
                  <a:lnTo>
                    <a:pt x="5888" y="29437"/>
                  </a:lnTo>
                  <a:lnTo>
                    <a:pt x="7675" y="30751"/>
                  </a:lnTo>
                  <a:lnTo>
                    <a:pt x="8674" y="31277"/>
                  </a:lnTo>
                  <a:lnTo>
                    <a:pt x="9673" y="31802"/>
                  </a:lnTo>
                  <a:lnTo>
                    <a:pt x="11828" y="32643"/>
                  </a:lnTo>
                  <a:lnTo>
                    <a:pt x="14088" y="33222"/>
                  </a:lnTo>
                  <a:lnTo>
                    <a:pt x="16454" y="33485"/>
                  </a:lnTo>
                  <a:lnTo>
                    <a:pt x="18924" y="33485"/>
                  </a:lnTo>
                  <a:lnTo>
                    <a:pt x="21237" y="33222"/>
                  </a:lnTo>
                  <a:lnTo>
                    <a:pt x="23497" y="32643"/>
                  </a:lnTo>
                  <a:lnTo>
                    <a:pt x="25600" y="31802"/>
                  </a:lnTo>
                  <a:lnTo>
                    <a:pt x="26651" y="31277"/>
                  </a:lnTo>
                  <a:lnTo>
                    <a:pt x="27650" y="30751"/>
                  </a:lnTo>
                  <a:lnTo>
                    <a:pt x="29437" y="29437"/>
                  </a:lnTo>
                  <a:lnTo>
                    <a:pt x="31014" y="27965"/>
                  </a:lnTo>
                  <a:lnTo>
                    <a:pt x="32381" y="26230"/>
                  </a:lnTo>
                  <a:lnTo>
                    <a:pt x="33012" y="25284"/>
                  </a:lnTo>
                  <a:lnTo>
                    <a:pt x="33538" y="24338"/>
                  </a:lnTo>
                  <a:lnTo>
                    <a:pt x="34379" y="22288"/>
                  </a:lnTo>
                  <a:lnTo>
                    <a:pt x="34957" y="20185"/>
                  </a:lnTo>
                  <a:lnTo>
                    <a:pt x="35272" y="17978"/>
                  </a:lnTo>
                  <a:lnTo>
                    <a:pt x="35272" y="16821"/>
                  </a:lnTo>
                  <a:lnTo>
                    <a:pt x="35272" y="15665"/>
                  </a:lnTo>
                  <a:lnTo>
                    <a:pt x="34957" y="13457"/>
                  </a:lnTo>
                  <a:lnTo>
                    <a:pt x="34379" y="11302"/>
                  </a:lnTo>
                  <a:lnTo>
                    <a:pt x="33538" y="9252"/>
                  </a:lnTo>
                  <a:lnTo>
                    <a:pt x="33012" y="8306"/>
                  </a:lnTo>
                  <a:lnTo>
                    <a:pt x="32381" y="7359"/>
                  </a:lnTo>
                  <a:lnTo>
                    <a:pt x="31014" y="5625"/>
                  </a:lnTo>
                  <a:lnTo>
                    <a:pt x="29437" y="4100"/>
                  </a:lnTo>
                  <a:lnTo>
                    <a:pt x="27650" y="2786"/>
                  </a:lnTo>
                  <a:lnTo>
                    <a:pt x="26651" y="2260"/>
                  </a:lnTo>
                  <a:lnTo>
                    <a:pt x="25600" y="1682"/>
                  </a:lnTo>
                  <a:lnTo>
                    <a:pt x="23497" y="841"/>
                  </a:lnTo>
                  <a:lnTo>
                    <a:pt x="21237" y="263"/>
                  </a:lnTo>
                  <a:lnTo>
                    <a:pt x="18924" y="0"/>
                  </a:lnTo>
                  <a:close/>
                </a:path>
              </a:pathLst>
            </a:custGeom>
            <a:solidFill>
              <a:schemeClr val="dk1"/>
            </a:solidFill>
            <a:ln>
              <a:noFill/>
            </a:ln>
            <a:effectLst>
              <a:outerShdw blurRad="485775" rotWithShape="0" algn="bl" dir="5400000" dist="114300">
                <a:srgbClr val="000000">
                  <a:alpha val="30000"/>
                </a:srgbClr>
              </a:outerShdw>
            </a:effectLst>
          </p:spPr>
          <p:txBody>
            <a:bodyPr anchorCtr="0" anchor="ctr" bIns="94625" lIns="94625" spcFirstLastPara="1" rIns="94625" wrap="square" tIns="94625">
              <a:noAutofit/>
            </a:bodyPr>
            <a:lstStyle/>
            <a:p>
              <a:pPr indent="0" lvl="0" marL="0" rtl="0" algn="l">
                <a:spcBef>
                  <a:spcPts val="0"/>
                </a:spcBef>
                <a:spcAft>
                  <a:spcPts val="0"/>
                </a:spcAft>
                <a:buNone/>
              </a:pPr>
              <a:r>
                <a:t/>
              </a:r>
              <a:endParaRPr sz="1450">
                <a:solidFill>
                  <a:schemeClr val="dk1"/>
                </a:solidFill>
              </a:endParaRPr>
            </a:p>
          </p:txBody>
        </p:sp>
        <p:sp>
          <p:nvSpPr>
            <p:cNvPr id="3409" name="Google Shape;3409;p204"/>
            <p:cNvSpPr/>
            <p:nvPr/>
          </p:nvSpPr>
          <p:spPr>
            <a:xfrm>
              <a:off x="3495900" y="2645900"/>
              <a:ext cx="529625" cy="801675"/>
            </a:xfrm>
            <a:custGeom>
              <a:rect b="b" l="l" r="r" t="t"/>
              <a:pathLst>
                <a:path extrusionOk="0" h="32067" w="21185">
                  <a:moveTo>
                    <a:pt x="17873" y="1"/>
                  </a:moveTo>
                  <a:lnTo>
                    <a:pt x="16559" y="53"/>
                  </a:lnTo>
                  <a:lnTo>
                    <a:pt x="14088" y="579"/>
                  </a:lnTo>
                  <a:lnTo>
                    <a:pt x="12932" y="1052"/>
                  </a:lnTo>
                  <a:lnTo>
                    <a:pt x="11828" y="1630"/>
                  </a:lnTo>
                  <a:lnTo>
                    <a:pt x="9883" y="3207"/>
                  </a:lnTo>
                  <a:lnTo>
                    <a:pt x="9095" y="4154"/>
                  </a:lnTo>
                  <a:lnTo>
                    <a:pt x="9095" y="369"/>
                  </a:lnTo>
                  <a:lnTo>
                    <a:pt x="1" y="369"/>
                  </a:lnTo>
                  <a:lnTo>
                    <a:pt x="1" y="32066"/>
                  </a:lnTo>
                  <a:lnTo>
                    <a:pt x="9988" y="32066"/>
                  </a:lnTo>
                  <a:lnTo>
                    <a:pt x="9988" y="18452"/>
                  </a:lnTo>
                  <a:lnTo>
                    <a:pt x="10041" y="17190"/>
                  </a:lnTo>
                  <a:lnTo>
                    <a:pt x="10304" y="15140"/>
                  </a:lnTo>
                  <a:lnTo>
                    <a:pt x="10566" y="14299"/>
                  </a:lnTo>
                  <a:lnTo>
                    <a:pt x="10882" y="13510"/>
                  </a:lnTo>
                  <a:lnTo>
                    <a:pt x="11723" y="12144"/>
                  </a:lnTo>
                  <a:lnTo>
                    <a:pt x="12249" y="11513"/>
                  </a:lnTo>
                  <a:lnTo>
                    <a:pt x="12774" y="10987"/>
                  </a:lnTo>
                  <a:lnTo>
                    <a:pt x="14036" y="10199"/>
                  </a:lnTo>
                  <a:lnTo>
                    <a:pt x="15455" y="9620"/>
                  </a:lnTo>
                  <a:lnTo>
                    <a:pt x="17085" y="9358"/>
                  </a:lnTo>
                  <a:lnTo>
                    <a:pt x="18977" y="9358"/>
                  </a:lnTo>
                  <a:lnTo>
                    <a:pt x="20607" y="9568"/>
                  </a:lnTo>
                  <a:lnTo>
                    <a:pt x="21185" y="9778"/>
                  </a:lnTo>
                  <a:lnTo>
                    <a:pt x="21185" y="264"/>
                  </a:lnTo>
                  <a:lnTo>
                    <a:pt x="19555" y="53"/>
                  </a:lnTo>
                  <a:lnTo>
                    <a:pt x="17873" y="1"/>
                  </a:lnTo>
                  <a:close/>
                </a:path>
              </a:pathLst>
            </a:custGeom>
            <a:solidFill>
              <a:schemeClr val="dk1"/>
            </a:solidFill>
            <a:ln>
              <a:noFill/>
            </a:ln>
            <a:effectLst>
              <a:outerShdw blurRad="485775" rotWithShape="0" algn="bl" dir="5400000" dist="114300">
                <a:srgbClr val="000000">
                  <a:alpha val="30000"/>
                </a:srgbClr>
              </a:outerShdw>
            </a:effectLst>
          </p:spPr>
          <p:txBody>
            <a:bodyPr anchorCtr="0" anchor="ctr" bIns="94625" lIns="94625" spcFirstLastPara="1" rIns="94625" wrap="square" tIns="94625">
              <a:noAutofit/>
            </a:bodyPr>
            <a:lstStyle/>
            <a:p>
              <a:pPr indent="0" lvl="0" marL="0" rtl="0" algn="l">
                <a:spcBef>
                  <a:spcPts val="0"/>
                </a:spcBef>
                <a:spcAft>
                  <a:spcPts val="0"/>
                </a:spcAft>
                <a:buNone/>
              </a:pPr>
              <a:r>
                <a:t/>
              </a:r>
              <a:endParaRPr sz="1450">
                <a:solidFill>
                  <a:schemeClr val="dk1"/>
                </a:solidFill>
              </a:endParaRPr>
            </a:p>
          </p:txBody>
        </p:sp>
        <p:sp>
          <p:nvSpPr>
            <p:cNvPr id="3410" name="Google Shape;3410;p204"/>
            <p:cNvSpPr/>
            <p:nvPr/>
          </p:nvSpPr>
          <p:spPr>
            <a:xfrm>
              <a:off x="2774425" y="2252975"/>
              <a:ext cx="641350" cy="1194600"/>
            </a:xfrm>
            <a:custGeom>
              <a:rect b="b" l="l" r="r" t="t"/>
              <a:pathLst>
                <a:path extrusionOk="0" h="47784" w="25654">
                  <a:moveTo>
                    <a:pt x="1" y="1"/>
                  </a:moveTo>
                  <a:lnTo>
                    <a:pt x="1" y="47783"/>
                  </a:lnTo>
                  <a:lnTo>
                    <a:pt x="10356" y="47783"/>
                  </a:lnTo>
                  <a:lnTo>
                    <a:pt x="10356" y="28071"/>
                  </a:lnTo>
                  <a:lnTo>
                    <a:pt x="25390" y="28071"/>
                  </a:lnTo>
                  <a:lnTo>
                    <a:pt x="25390" y="18872"/>
                  </a:lnTo>
                  <a:lnTo>
                    <a:pt x="10356" y="18872"/>
                  </a:lnTo>
                  <a:lnTo>
                    <a:pt x="10356" y="9568"/>
                  </a:lnTo>
                  <a:lnTo>
                    <a:pt x="25653" y="9568"/>
                  </a:lnTo>
                  <a:lnTo>
                    <a:pt x="25653" y="1"/>
                  </a:lnTo>
                  <a:close/>
                </a:path>
              </a:pathLst>
            </a:custGeom>
            <a:solidFill>
              <a:schemeClr val="dk1"/>
            </a:solidFill>
            <a:ln>
              <a:noFill/>
            </a:ln>
            <a:effectLst>
              <a:outerShdw blurRad="485775" rotWithShape="0" algn="bl" dir="5400000" dist="114300">
                <a:srgbClr val="000000">
                  <a:alpha val="30000"/>
                </a:srgbClr>
              </a:outerShdw>
            </a:effectLst>
          </p:spPr>
          <p:txBody>
            <a:bodyPr anchorCtr="0" anchor="ctr" bIns="94625" lIns="94625" spcFirstLastPara="1" rIns="94625" wrap="square" tIns="94625">
              <a:noAutofit/>
            </a:bodyPr>
            <a:lstStyle/>
            <a:p>
              <a:pPr indent="0" lvl="0" marL="0" rtl="0" algn="l">
                <a:spcBef>
                  <a:spcPts val="0"/>
                </a:spcBef>
                <a:spcAft>
                  <a:spcPts val="0"/>
                </a:spcAft>
                <a:buNone/>
              </a:pPr>
              <a:r>
                <a:t/>
              </a:r>
              <a:endParaRPr sz="1450">
                <a:solidFill>
                  <a:schemeClr val="dk1"/>
                </a:solidFill>
              </a:endParaRPr>
            </a:p>
          </p:txBody>
        </p:sp>
      </p:grpSp>
      <p:sp>
        <p:nvSpPr>
          <p:cNvPr id="3411" name="Google Shape;3411;p204"/>
          <p:cNvSpPr txBox="1"/>
          <p:nvPr/>
        </p:nvSpPr>
        <p:spPr>
          <a:xfrm>
            <a:off x="4296367" y="388525"/>
            <a:ext cx="283500" cy="277200"/>
          </a:xfrm>
          <a:prstGeom prst="rect">
            <a:avLst/>
          </a:prstGeom>
          <a:noFill/>
          <a:ln>
            <a:noFill/>
          </a:ln>
          <a:effectLst>
            <a:outerShdw blurRad="485775" rotWithShape="0" algn="bl" dir="5400000" dist="114300">
              <a:srgbClr val="000000">
                <a:alpha val="30000"/>
              </a:srgbClr>
            </a:outerShdw>
          </a:effectLst>
        </p:spPr>
        <p:txBody>
          <a:bodyPr anchorCtr="0" anchor="ctr" bIns="61825" lIns="61825" spcFirstLastPara="1" rIns="61825" wrap="square" tIns="61825">
            <a:noAutofit/>
          </a:bodyPr>
          <a:lstStyle/>
          <a:p>
            <a:pPr indent="0" lvl="0" marL="0" marR="0" rtl="0" algn="l">
              <a:lnSpc>
                <a:spcPct val="100000"/>
              </a:lnSpc>
              <a:spcBef>
                <a:spcPts val="0"/>
              </a:spcBef>
              <a:spcAft>
                <a:spcPts val="0"/>
              </a:spcAft>
              <a:buNone/>
            </a:pPr>
            <a:r>
              <a:rPr lang="en"/>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3402"/>
                                        </p:tgtEl>
                                        <p:attrNameLst>
                                          <p:attrName>style.visibility</p:attrName>
                                        </p:attrNameLst>
                                      </p:cBhvr>
                                      <p:to>
                                        <p:strVal val="visible"/>
                                      </p:to>
                                    </p:set>
                                    <p:anim calcmode="lin" valueType="num">
                                      <p:cBhvr additive="base">
                                        <p:cTn dur="1400"/>
                                        <p:tgtEl>
                                          <p:spTgt spid="340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39000">
              <a:srgbClr val="E2DCF6"/>
            </a:gs>
            <a:gs pos="100000">
              <a:srgbClr val="D0C6F0"/>
            </a:gs>
          </a:gsLst>
          <a:lin ang="5400700" scaled="0"/>
        </a:gradFill>
      </p:bgPr>
    </p:bg>
    <p:spTree>
      <p:nvGrpSpPr>
        <p:cNvPr id="3415" name="Shape 3415"/>
        <p:cNvGrpSpPr/>
        <p:nvPr/>
      </p:nvGrpSpPr>
      <p:grpSpPr>
        <a:xfrm>
          <a:off x="0" y="0"/>
          <a:ext cx="0" cy="0"/>
          <a:chOff x="0" y="0"/>
          <a:chExt cx="0" cy="0"/>
        </a:xfrm>
      </p:grpSpPr>
      <p:pic>
        <p:nvPicPr>
          <p:cNvPr id="3416" name="Google Shape;3416;p205" title="Screenshot 2026-06-23 at 09.38.02.png"/>
          <p:cNvPicPr preferRelativeResize="0"/>
          <p:nvPr/>
        </p:nvPicPr>
        <p:blipFill rotWithShape="1">
          <a:blip r:embed="rId3">
            <a:alphaModFix/>
          </a:blip>
          <a:srcRect b="39193" l="3258" r="79660" t="34129"/>
          <a:stretch/>
        </p:blipFill>
        <p:spPr>
          <a:xfrm>
            <a:off x="4788975" y="2178425"/>
            <a:ext cx="3909300" cy="3964200"/>
          </a:xfrm>
          <a:prstGeom prst="roundRect">
            <a:avLst>
              <a:gd fmla="val 3747" name="adj"/>
            </a:avLst>
          </a:prstGeom>
          <a:noFill/>
          <a:ln cap="flat" cmpd="sng" w="38100">
            <a:solidFill>
              <a:schemeClr val="lt1"/>
            </a:solidFill>
            <a:prstDash val="solid"/>
            <a:round/>
            <a:headEnd len="sm" w="sm" type="none"/>
            <a:tailEnd len="sm" w="sm" type="none"/>
          </a:ln>
          <a:effectLst>
            <a:outerShdw blurRad="57150" rotWithShape="0" algn="bl" dir="5400000" dist="19050">
              <a:srgbClr val="000000">
                <a:alpha val="50000"/>
              </a:srgbClr>
            </a:outerShdw>
          </a:effectLst>
        </p:spPr>
      </p:pic>
      <p:sp>
        <p:nvSpPr>
          <p:cNvPr id="3417" name="Google Shape;3417;p205"/>
          <p:cNvSpPr txBox="1"/>
          <p:nvPr>
            <p:ph idx="4294967295" type="title"/>
          </p:nvPr>
        </p:nvSpPr>
        <p:spPr>
          <a:xfrm>
            <a:off x="457200" y="1542150"/>
            <a:ext cx="2274600" cy="7314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latin typeface="Inter SemiBold"/>
                <a:ea typeface="Inter SemiBold"/>
                <a:cs typeface="Inter SemiBold"/>
                <a:sym typeface="Inter SemiBold"/>
              </a:rPr>
              <a:t>Capture</a:t>
            </a:r>
            <a:endParaRPr sz="3000">
              <a:latin typeface="Inter SemiBold"/>
              <a:ea typeface="Inter SemiBold"/>
              <a:cs typeface="Inter SemiBold"/>
              <a:sym typeface="Inter SemiBold"/>
            </a:endParaRPr>
          </a:p>
        </p:txBody>
      </p:sp>
      <p:sp>
        <p:nvSpPr>
          <p:cNvPr id="3418" name="Google Shape;3418;p205"/>
          <p:cNvSpPr/>
          <p:nvPr/>
        </p:nvSpPr>
        <p:spPr>
          <a:xfrm>
            <a:off x="443175" y="800375"/>
            <a:ext cx="608700" cy="608700"/>
          </a:xfrm>
          <a:prstGeom prst="roundRect">
            <a:avLst>
              <a:gd fmla="val 16667" name="adj"/>
            </a:avLst>
          </a:prstGeom>
          <a:solidFill>
            <a:srgbClr val="AF96F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3419" name="Google Shape;3419;p205"/>
          <p:cNvPicPr preferRelativeResize="0"/>
          <p:nvPr/>
        </p:nvPicPr>
        <p:blipFill>
          <a:blip r:embed="rId4">
            <a:alphaModFix/>
          </a:blip>
          <a:stretch>
            <a:fillRect/>
          </a:stretch>
        </p:blipFill>
        <p:spPr>
          <a:xfrm>
            <a:off x="631700" y="988997"/>
            <a:ext cx="231649" cy="231453"/>
          </a:xfrm>
          <a:prstGeom prst="rect">
            <a:avLst/>
          </a:prstGeom>
          <a:noFill/>
          <a:ln>
            <a:noFill/>
          </a:ln>
        </p:spPr>
      </p:pic>
      <p:pic>
        <p:nvPicPr>
          <p:cNvPr id="3420" name="Google Shape;3420;p205"/>
          <p:cNvPicPr preferRelativeResize="0"/>
          <p:nvPr/>
        </p:nvPicPr>
        <p:blipFill>
          <a:blip r:embed="rId5">
            <a:alphaModFix/>
          </a:blip>
          <a:stretch>
            <a:fillRect/>
          </a:stretch>
        </p:blipFill>
        <p:spPr>
          <a:xfrm>
            <a:off x="4047275" y="3364310"/>
            <a:ext cx="1691700" cy="1691700"/>
          </a:xfrm>
          <a:prstGeom prst="rect">
            <a:avLst/>
          </a:prstGeom>
          <a:noFill/>
          <a:ln>
            <a:noFill/>
          </a:ln>
        </p:spPr>
      </p:pic>
      <p:pic>
        <p:nvPicPr>
          <p:cNvPr id="3421" name="Google Shape;3421;p205"/>
          <p:cNvPicPr preferRelativeResize="0"/>
          <p:nvPr/>
        </p:nvPicPr>
        <p:blipFill>
          <a:blip r:embed="rId6">
            <a:alphaModFix/>
          </a:blip>
          <a:stretch>
            <a:fillRect/>
          </a:stretch>
        </p:blipFill>
        <p:spPr>
          <a:xfrm>
            <a:off x="6832112" y="3522536"/>
            <a:ext cx="1691700" cy="1691613"/>
          </a:xfrm>
          <a:prstGeom prst="rect">
            <a:avLst/>
          </a:prstGeom>
          <a:noFill/>
          <a:ln>
            <a:noFill/>
          </a:ln>
        </p:spPr>
      </p:pic>
      <p:pic>
        <p:nvPicPr>
          <p:cNvPr id="3422" name="Google Shape;3422;p205"/>
          <p:cNvPicPr preferRelativeResize="0"/>
          <p:nvPr/>
        </p:nvPicPr>
        <p:blipFill>
          <a:blip r:embed="rId7">
            <a:alphaModFix/>
          </a:blip>
          <a:stretch>
            <a:fillRect/>
          </a:stretch>
        </p:blipFill>
        <p:spPr>
          <a:xfrm>
            <a:off x="6037551" y="1798699"/>
            <a:ext cx="690125" cy="690125"/>
          </a:xfrm>
          <a:prstGeom prst="rect">
            <a:avLst/>
          </a:prstGeom>
          <a:noFill/>
          <a:ln>
            <a:noFill/>
          </a:ln>
          <a:effectLst>
            <a:outerShdw blurRad="485775" rotWithShape="0" algn="bl" dir="5400000" dist="114300">
              <a:srgbClr val="000000">
                <a:alpha val="30000"/>
              </a:srgbClr>
            </a:outerShdw>
          </a:effectLst>
        </p:spPr>
      </p:pic>
      <p:sp>
        <p:nvSpPr>
          <p:cNvPr id="3423" name="Google Shape;3423;p205"/>
          <p:cNvSpPr txBox="1"/>
          <p:nvPr/>
        </p:nvSpPr>
        <p:spPr>
          <a:xfrm>
            <a:off x="390900" y="2240100"/>
            <a:ext cx="3723900" cy="141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latin typeface="Inter"/>
                <a:ea typeface="Inter"/>
                <a:cs typeface="Inter"/>
                <a:sym typeface="Inter"/>
              </a:rPr>
              <a:t>Jane's EA’s email lands in Front, alongside requests from WhatsApp, phone, every other channel</a:t>
            </a:r>
            <a:endParaRPr sz="1800">
              <a:latin typeface="Inter"/>
              <a:ea typeface="Inter"/>
              <a:cs typeface="Inter"/>
              <a:sym typeface="Inter"/>
            </a:endParaRPr>
          </a:p>
        </p:txBody>
      </p:sp>
      <p:grpSp>
        <p:nvGrpSpPr>
          <p:cNvPr id="3424" name="Google Shape;3424;p205"/>
          <p:cNvGrpSpPr/>
          <p:nvPr/>
        </p:nvGrpSpPr>
        <p:grpSpPr>
          <a:xfrm>
            <a:off x="7871650" y="268550"/>
            <a:ext cx="1007400" cy="282900"/>
            <a:chOff x="1434075" y="2085050"/>
            <a:chExt cx="1007400" cy="282900"/>
          </a:xfrm>
        </p:grpSpPr>
        <p:sp>
          <p:nvSpPr>
            <p:cNvPr id="3425" name="Google Shape;3425;p205"/>
            <p:cNvSpPr/>
            <p:nvPr/>
          </p:nvSpPr>
          <p:spPr>
            <a:xfrm>
              <a:off x="1434075" y="2085050"/>
              <a:ext cx="1007400" cy="282900"/>
            </a:xfrm>
            <a:prstGeom prst="roundRect">
              <a:avLst>
                <a:gd fmla="val 50000" name="adj"/>
              </a:avLst>
            </a:prstGeom>
            <a:solidFill>
              <a:srgbClr val="8034BF"/>
            </a:solidFill>
            <a:ln>
              <a:noFill/>
            </a:ln>
          </p:spPr>
          <p:txBody>
            <a:bodyPr anchorCtr="0" anchor="ctr" bIns="56550" lIns="56550" spcFirstLastPara="1" rIns="56550" wrap="square" tIns="56550">
              <a:noAutofit/>
            </a:bodyPr>
            <a:lstStyle/>
            <a:p>
              <a:pPr indent="0" lvl="0" marL="0" rtl="0" algn="ctr">
                <a:spcBef>
                  <a:spcPts val="0"/>
                </a:spcBef>
                <a:spcAft>
                  <a:spcPts val="0"/>
                </a:spcAft>
                <a:buNone/>
              </a:pPr>
              <a:r>
                <a:rPr lang="en" sz="866">
                  <a:solidFill>
                    <a:schemeClr val="lt1"/>
                  </a:solidFill>
                  <a:latin typeface="IBM Plex Mono Medium"/>
                  <a:ea typeface="IBM Plex Mono Medium"/>
                  <a:cs typeface="IBM Plex Mono Medium"/>
                  <a:sym typeface="IBM Plex Mono Medium"/>
                </a:rPr>
                <a:t>   AUTOMATE</a:t>
              </a:r>
              <a:endParaRPr sz="866">
                <a:solidFill>
                  <a:schemeClr val="lt1"/>
                </a:solidFill>
                <a:latin typeface="IBM Plex Mono Medium"/>
                <a:ea typeface="IBM Plex Mono Medium"/>
                <a:cs typeface="IBM Plex Mono Medium"/>
                <a:sym typeface="IBM Plex Mono Medium"/>
              </a:endParaRPr>
            </a:p>
          </p:txBody>
        </p:sp>
        <p:pic>
          <p:nvPicPr>
            <p:cNvPr id="3426" name="Google Shape;3426;p205"/>
            <p:cNvPicPr preferRelativeResize="0"/>
            <p:nvPr/>
          </p:nvPicPr>
          <p:blipFill>
            <a:blip r:embed="rId8">
              <a:alphaModFix/>
            </a:blip>
            <a:stretch>
              <a:fillRect/>
            </a:stretch>
          </p:blipFill>
          <p:spPr>
            <a:xfrm>
              <a:off x="1603773" y="2154925"/>
              <a:ext cx="120276" cy="143149"/>
            </a:xfrm>
            <a:prstGeom prst="rect">
              <a:avLst/>
            </a:prstGeom>
            <a:noFill/>
            <a:ln>
              <a:noFill/>
            </a:ln>
          </p:spPr>
        </p:pic>
      </p:grpSp>
      <p:pic>
        <p:nvPicPr>
          <p:cNvPr id="3427" name="Google Shape;3427;p205"/>
          <p:cNvPicPr preferRelativeResize="0"/>
          <p:nvPr/>
        </p:nvPicPr>
        <p:blipFill>
          <a:blip r:embed="rId9">
            <a:alphaModFix/>
          </a:blip>
          <a:stretch>
            <a:fillRect/>
          </a:stretch>
        </p:blipFill>
        <p:spPr>
          <a:xfrm>
            <a:off x="7708949" y="1972600"/>
            <a:ext cx="945576" cy="895324"/>
          </a:xfrm>
          <a:prstGeom prst="rect">
            <a:avLst/>
          </a:prstGeom>
          <a:noFill/>
          <a:ln>
            <a:noFill/>
          </a:ln>
          <a:effectLst>
            <a:outerShdw blurRad="485775" rotWithShape="0" algn="bl" dir="5400000" dist="114300">
              <a:srgbClr val="000000">
                <a:alpha val="3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ront Corporate Template">
  <a:themeElements>
    <a:clrScheme name="Simple Light">
      <a:dk1>
        <a:srgbClr val="001B38"/>
      </a:dk1>
      <a:lt1>
        <a:srgbClr val="FFFFFF"/>
      </a:lt1>
      <a:dk2>
        <a:srgbClr val="300C41"/>
      </a:dk2>
      <a:lt2>
        <a:srgbClr val="F3F3F4"/>
      </a:lt2>
      <a:accent1>
        <a:srgbClr val="5B1F76"/>
      </a:accent1>
      <a:accent2>
        <a:srgbClr val="A857F1"/>
      </a:accent2>
      <a:accent3>
        <a:srgbClr val="AF96F6"/>
      </a:accent3>
      <a:accent4>
        <a:srgbClr val="DEE948"/>
      </a:accent4>
      <a:accent5>
        <a:srgbClr val="D3D140"/>
      </a:accent5>
      <a:accent6>
        <a:srgbClr val="EEFC97"/>
      </a:accent6>
      <a:hlink>
        <a:srgbClr val="DEE94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Front Template">
  <a:themeElements>
    <a:clrScheme name="Simple Light">
      <a:dk1>
        <a:srgbClr val="001B38"/>
      </a:dk1>
      <a:lt1>
        <a:srgbClr val="FFFFFF"/>
      </a:lt1>
      <a:dk2>
        <a:srgbClr val="D4DFFC"/>
      </a:dk2>
      <a:lt2>
        <a:srgbClr val="A857F1"/>
      </a:lt2>
      <a:accent1>
        <a:srgbClr val="A91F7D"/>
      </a:accent1>
      <a:accent2>
        <a:srgbClr val="9ED9B3"/>
      </a:accent2>
      <a:accent3>
        <a:srgbClr val="FB5E02"/>
      </a:accent3>
      <a:accent4>
        <a:srgbClr val="DEE948"/>
      </a:accent4>
      <a:accent5>
        <a:srgbClr val="FF5853"/>
      </a:accent5>
      <a:accent6>
        <a:srgbClr val="F3F3F4"/>
      </a:accent6>
      <a:hlink>
        <a:srgbClr val="CACCD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