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revisionInfo.xml" ContentType="application/vnd.ms-powerpoint.revisioninfo+xml"/>
  <Override PartName="/ppt/slides/slide8.xml" ContentType="application/vnd.openxmlformats-officedocument.presentationml.slide+xml"/>
  <Override PartName="/ppt/slides/slide9.xml" ContentType="application/vnd.openxmlformats-officedocument.presentationml.slide+xml"/>
  <Override PartName="/ppt/diagrams/data1.xml" ContentType="application/vnd.openxmlformats-officedocument.drawingml.diagramData+xml"/>
  <Override PartName="/ppt/diagrams/colors1.xml" ContentType="application/vnd.openxmlformats-officedocument.drawingml.diagramColors+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571" r:id="rId2"/>
    <p:sldId id="261" r:id="rId3"/>
    <p:sldId id="743" r:id="rId4"/>
    <p:sldId id="257" r:id="rId5"/>
    <p:sldId id="744" r:id="rId6"/>
    <p:sldId id="745" r:id="rId7"/>
    <p:sldId id="285" r:id="rId8"/>
    <p:sldId id="746"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11A13"/>
    <a:srgbClr val="156082"/>
    <a:srgbClr val="B4ABA9"/>
    <a:srgbClr val="D7CAC1"/>
    <a:srgbClr val="C4B8A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18C7072-B395-4DFA-8E32-64311B8DD371}" v="20" dt="2026-06-15T18:07:20.4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ndida Dutiro" userId="7533800d-dd4b-479d-8d7b-bc017d147179" providerId="ADAL" clId="{22F2D11E-FCA7-427B-8B48-0CC421FB6FF4}"/>
    <pc:docChg chg="undo custSel addSld delSld modSld sldOrd">
      <pc:chgData name="Candida Dutiro" userId="7533800d-dd4b-479d-8d7b-bc017d147179" providerId="ADAL" clId="{22F2D11E-FCA7-427B-8B48-0CC421FB6FF4}" dt="2026-06-15T18:11:37.906" v="599" actId="20577"/>
      <pc:docMkLst>
        <pc:docMk/>
      </pc:docMkLst>
      <pc:sldChg chg="addSp delSp modSp mod">
        <pc:chgData name="Candida Dutiro" userId="7533800d-dd4b-479d-8d7b-bc017d147179" providerId="ADAL" clId="{22F2D11E-FCA7-427B-8B48-0CC421FB6FF4}" dt="2026-06-15T16:57:59.350" v="144" actId="255"/>
        <pc:sldMkLst>
          <pc:docMk/>
          <pc:sldMk cId="3729066286" sldId="257"/>
        </pc:sldMkLst>
        <pc:spChg chg="mod">
          <ac:chgData name="Candida Dutiro" userId="7533800d-dd4b-479d-8d7b-bc017d147179" providerId="ADAL" clId="{22F2D11E-FCA7-427B-8B48-0CC421FB6FF4}" dt="2026-06-15T16:57:32.826" v="143" actId="255"/>
          <ac:spMkLst>
            <pc:docMk/>
            <pc:sldMk cId="3729066286" sldId="257"/>
            <ac:spMk id="3" creationId="{2366943B-EAF6-2240-5086-1F1263D8C6A5}"/>
          </ac:spMkLst>
        </pc:spChg>
        <pc:spChg chg="mod">
          <ac:chgData name="Candida Dutiro" userId="7533800d-dd4b-479d-8d7b-bc017d147179" providerId="ADAL" clId="{22F2D11E-FCA7-427B-8B48-0CC421FB6FF4}" dt="2026-06-15T16:57:59.350" v="144" actId="255"/>
          <ac:spMkLst>
            <pc:docMk/>
            <pc:sldMk cId="3729066286" sldId="257"/>
            <ac:spMk id="5" creationId="{3E809BAD-6437-E1BA-15C9-880AA878EBEA}"/>
          </ac:spMkLst>
        </pc:spChg>
        <pc:spChg chg="del">
          <ac:chgData name="Candida Dutiro" userId="7533800d-dd4b-479d-8d7b-bc017d147179" providerId="ADAL" clId="{22F2D11E-FCA7-427B-8B48-0CC421FB6FF4}" dt="2026-06-15T16:50:14.479" v="105" actId="478"/>
          <ac:spMkLst>
            <pc:docMk/>
            <pc:sldMk cId="3729066286" sldId="257"/>
            <ac:spMk id="6" creationId="{33BEF58C-D3BD-9860-3C0C-10AB74F3E82D}"/>
          </ac:spMkLst>
        </pc:spChg>
        <pc:picChg chg="add del">
          <ac:chgData name="Candida Dutiro" userId="7533800d-dd4b-479d-8d7b-bc017d147179" providerId="ADAL" clId="{22F2D11E-FCA7-427B-8B48-0CC421FB6FF4}" dt="2026-06-15T16:48:41.608" v="102" actId="22"/>
          <ac:picMkLst>
            <pc:docMk/>
            <pc:sldMk cId="3729066286" sldId="257"/>
            <ac:picMk id="4" creationId="{8239C71B-8E4D-22EE-E85F-B7D6A68E7185}"/>
          </ac:picMkLst>
        </pc:picChg>
      </pc:sldChg>
      <pc:sldChg chg="del">
        <pc:chgData name="Candida Dutiro" userId="7533800d-dd4b-479d-8d7b-bc017d147179" providerId="ADAL" clId="{22F2D11E-FCA7-427B-8B48-0CC421FB6FF4}" dt="2026-06-15T17:40:53.109" v="529" actId="2696"/>
        <pc:sldMkLst>
          <pc:docMk/>
          <pc:sldMk cId="1777233449" sldId="260"/>
        </pc:sldMkLst>
      </pc:sldChg>
      <pc:sldChg chg="modSp mod">
        <pc:chgData name="Candida Dutiro" userId="7533800d-dd4b-479d-8d7b-bc017d147179" providerId="ADAL" clId="{22F2D11E-FCA7-427B-8B48-0CC421FB6FF4}" dt="2026-06-15T16:29:35.940" v="63" actId="20577"/>
        <pc:sldMkLst>
          <pc:docMk/>
          <pc:sldMk cId="3439679440" sldId="261"/>
        </pc:sldMkLst>
        <pc:spChg chg="mod">
          <ac:chgData name="Candida Dutiro" userId="7533800d-dd4b-479d-8d7b-bc017d147179" providerId="ADAL" clId="{22F2D11E-FCA7-427B-8B48-0CC421FB6FF4}" dt="2026-06-15T16:29:35.940" v="63" actId="20577"/>
          <ac:spMkLst>
            <pc:docMk/>
            <pc:sldMk cId="3439679440" sldId="261"/>
            <ac:spMk id="5" creationId="{35482D74-4876-75D0-2210-E64749D7D726}"/>
          </ac:spMkLst>
        </pc:spChg>
      </pc:sldChg>
      <pc:sldChg chg="modSp mod">
        <pc:chgData name="Candida Dutiro" userId="7533800d-dd4b-479d-8d7b-bc017d147179" providerId="ADAL" clId="{22F2D11E-FCA7-427B-8B48-0CC421FB6FF4}" dt="2026-06-15T17:13:43.159" v="213" actId="33524"/>
        <pc:sldMkLst>
          <pc:docMk/>
          <pc:sldMk cId="479727973" sldId="285"/>
        </pc:sldMkLst>
        <pc:spChg chg="mod">
          <ac:chgData name="Candida Dutiro" userId="7533800d-dd4b-479d-8d7b-bc017d147179" providerId="ADAL" clId="{22F2D11E-FCA7-427B-8B48-0CC421FB6FF4}" dt="2026-06-15T17:11:49.370" v="204" actId="20577"/>
          <ac:spMkLst>
            <pc:docMk/>
            <pc:sldMk cId="479727973" sldId="285"/>
            <ac:spMk id="2" creationId="{6689B410-2A3F-9DB9-8FFE-1416B3210BA0}"/>
          </ac:spMkLst>
        </pc:spChg>
        <pc:spChg chg="mod">
          <ac:chgData name="Candida Dutiro" userId="7533800d-dd4b-479d-8d7b-bc017d147179" providerId="ADAL" clId="{22F2D11E-FCA7-427B-8B48-0CC421FB6FF4}" dt="2026-06-15T17:13:43.159" v="213" actId="33524"/>
          <ac:spMkLst>
            <pc:docMk/>
            <pc:sldMk cId="479727973" sldId="285"/>
            <ac:spMk id="5" creationId="{7DF21660-CCB9-6606-46A5-D550293DB63F}"/>
          </ac:spMkLst>
        </pc:spChg>
        <pc:spChg chg="mod">
          <ac:chgData name="Candida Dutiro" userId="7533800d-dd4b-479d-8d7b-bc017d147179" providerId="ADAL" clId="{22F2D11E-FCA7-427B-8B48-0CC421FB6FF4}" dt="2026-06-15T17:11:39.444" v="192" actId="14100"/>
          <ac:spMkLst>
            <pc:docMk/>
            <pc:sldMk cId="479727973" sldId="285"/>
            <ac:spMk id="12" creationId="{0B365DD4-5FC0-A1E4-9FED-4A8A0B2B02EA}"/>
          </ac:spMkLst>
        </pc:spChg>
      </pc:sldChg>
      <pc:sldChg chg="modSp mod">
        <pc:chgData name="Candida Dutiro" userId="7533800d-dd4b-479d-8d7b-bc017d147179" providerId="ADAL" clId="{22F2D11E-FCA7-427B-8B48-0CC421FB6FF4}" dt="2026-06-15T17:40:15.590" v="528" actId="207"/>
        <pc:sldMkLst>
          <pc:docMk/>
          <pc:sldMk cId="928453733" sldId="571"/>
        </pc:sldMkLst>
        <pc:spChg chg="mod">
          <ac:chgData name="Candida Dutiro" userId="7533800d-dd4b-479d-8d7b-bc017d147179" providerId="ADAL" clId="{22F2D11E-FCA7-427B-8B48-0CC421FB6FF4}" dt="2026-06-15T17:40:15.590" v="528" actId="207"/>
          <ac:spMkLst>
            <pc:docMk/>
            <pc:sldMk cId="928453733" sldId="571"/>
            <ac:spMk id="11" creationId="{270C059A-C319-9616-0281-0BC5BB16EC1C}"/>
          </ac:spMkLst>
        </pc:spChg>
      </pc:sldChg>
      <pc:sldChg chg="addSp delSp modSp mod ord">
        <pc:chgData name="Candida Dutiro" userId="7533800d-dd4b-479d-8d7b-bc017d147179" providerId="ADAL" clId="{22F2D11E-FCA7-427B-8B48-0CC421FB6FF4}" dt="2026-06-15T18:11:37.906" v="599" actId="20577"/>
        <pc:sldMkLst>
          <pc:docMk/>
          <pc:sldMk cId="1925750154" sldId="743"/>
        </pc:sldMkLst>
        <pc:spChg chg="add del mod">
          <ac:chgData name="Candida Dutiro" userId="7533800d-dd4b-479d-8d7b-bc017d147179" providerId="ADAL" clId="{22F2D11E-FCA7-427B-8B48-0CC421FB6FF4}" dt="2026-06-15T18:11:37.906" v="599" actId="20577"/>
          <ac:spMkLst>
            <pc:docMk/>
            <pc:sldMk cId="1925750154" sldId="743"/>
            <ac:spMk id="3" creationId="{50B5CBFA-2CDC-51AE-2F16-F82739542808}"/>
          </ac:spMkLst>
        </pc:spChg>
        <pc:graphicFrameChg chg="add del">
          <ac:chgData name="Candida Dutiro" userId="7533800d-dd4b-479d-8d7b-bc017d147179" providerId="ADAL" clId="{22F2D11E-FCA7-427B-8B48-0CC421FB6FF4}" dt="2026-06-15T17:35:04.356" v="490" actId="26606"/>
          <ac:graphicFrameMkLst>
            <pc:docMk/>
            <pc:sldMk cId="1925750154" sldId="743"/>
            <ac:graphicFrameMk id="9" creationId="{37A1E658-1582-542F-B318-5CF633383443}"/>
          </ac:graphicFrameMkLst>
        </pc:graphicFrameChg>
        <pc:picChg chg="add del">
          <ac:chgData name="Candida Dutiro" userId="7533800d-dd4b-479d-8d7b-bc017d147179" providerId="ADAL" clId="{22F2D11E-FCA7-427B-8B48-0CC421FB6FF4}" dt="2026-06-15T16:48:31.722" v="100" actId="22"/>
          <ac:picMkLst>
            <pc:docMk/>
            <pc:sldMk cId="1925750154" sldId="743"/>
            <ac:picMk id="5" creationId="{2D51925A-D5DF-80B8-AEA0-BBA77AE0A5A8}"/>
          </ac:picMkLst>
        </pc:picChg>
        <pc:picChg chg="add del">
          <ac:chgData name="Candida Dutiro" userId="7533800d-dd4b-479d-8d7b-bc017d147179" providerId="ADAL" clId="{22F2D11E-FCA7-427B-8B48-0CC421FB6FF4}" dt="2026-06-15T16:48:55.591" v="104" actId="22"/>
          <ac:picMkLst>
            <pc:docMk/>
            <pc:sldMk cId="1925750154" sldId="743"/>
            <ac:picMk id="8" creationId="{CDC1512C-7D40-C9D8-2E62-2BB2556DAE66}"/>
          </ac:picMkLst>
        </pc:picChg>
      </pc:sldChg>
      <pc:sldChg chg="modSp add mod">
        <pc:chgData name="Candida Dutiro" userId="7533800d-dd4b-479d-8d7b-bc017d147179" providerId="ADAL" clId="{22F2D11E-FCA7-427B-8B48-0CC421FB6FF4}" dt="2026-06-15T17:12:29.629" v="209" actId="14100"/>
        <pc:sldMkLst>
          <pc:docMk/>
          <pc:sldMk cId="3951604386" sldId="744"/>
        </pc:sldMkLst>
        <pc:spChg chg="mod">
          <ac:chgData name="Candida Dutiro" userId="7533800d-dd4b-479d-8d7b-bc017d147179" providerId="ADAL" clId="{22F2D11E-FCA7-427B-8B48-0CC421FB6FF4}" dt="2026-06-15T17:12:29.629" v="209" actId="14100"/>
          <ac:spMkLst>
            <pc:docMk/>
            <pc:sldMk cId="3951604386" sldId="744"/>
            <ac:spMk id="3" creationId="{3D430A42-55ED-4CE0-7F2F-6B0C171F3A9F}"/>
          </ac:spMkLst>
        </pc:spChg>
        <pc:spChg chg="mod">
          <ac:chgData name="Candida Dutiro" userId="7533800d-dd4b-479d-8d7b-bc017d147179" providerId="ADAL" clId="{22F2D11E-FCA7-427B-8B48-0CC421FB6FF4}" dt="2026-06-15T16:59:15.607" v="146" actId="255"/>
          <ac:spMkLst>
            <pc:docMk/>
            <pc:sldMk cId="3951604386" sldId="744"/>
            <ac:spMk id="5" creationId="{3DCF13D3-5B31-8F99-5E54-8F68699B500E}"/>
          </ac:spMkLst>
        </pc:spChg>
      </pc:sldChg>
      <pc:sldChg chg="modSp add mod">
        <pc:chgData name="Candida Dutiro" userId="7533800d-dd4b-479d-8d7b-bc017d147179" providerId="ADAL" clId="{22F2D11E-FCA7-427B-8B48-0CC421FB6FF4}" dt="2026-06-15T17:08:24.802" v="188" actId="255"/>
        <pc:sldMkLst>
          <pc:docMk/>
          <pc:sldMk cId="2138855888" sldId="745"/>
        </pc:sldMkLst>
        <pc:spChg chg="mod">
          <ac:chgData name="Candida Dutiro" userId="7533800d-dd4b-479d-8d7b-bc017d147179" providerId="ADAL" clId="{22F2D11E-FCA7-427B-8B48-0CC421FB6FF4}" dt="2026-06-15T17:07:33.089" v="186" actId="14100"/>
          <ac:spMkLst>
            <pc:docMk/>
            <pc:sldMk cId="2138855888" sldId="745"/>
            <ac:spMk id="3" creationId="{86E3F394-4ED3-4592-0620-C86D2558F71E}"/>
          </ac:spMkLst>
        </pc:spChg>
        <pc:spChg chg="mod">
          <ac:chgData name="Candida Dutiro" userId="7533800d-dd4b-479d-8d7b-bc017d147179" providerId="ADAL" clId="{22F2D11E-FCA7-427B-8B48-0CC421FB6FF4}" dt="2026-06-15T17:08:24.802" v="188" actId="255"/>
          <ac:spMkLst>
            <pc:docMk/>
            <pc:sldMk cId="2138855888" sldId="745"/>
            <ac:spMk id="5" creationId="{CC9043CE-54A3-B37A-D09C-AD900CE69481}"/>
          </ac:spMkLst>
        </pc:spChg>
      </pc:sldChg>
      <pc:sldChg chg="addSp delSp modSp add mod ord setBg setClrOvrMap">
        <pc:chgData name="Candida Dutiro" userId="7533800d-dd4b-479d-8d7b-bc017d147179" providerId="ADAL" clId="{22F2D11E-FCA7-427B-8B48-0CC421FB6FF4}" dt="2026-06-15T18:10:59.405" v="595" actId="207"/>
        <pc:sldMkLst>
          <pc:docMk/>
          <pc:sldMk cId="1318709085" sldId="746"/>
        </pc:sldMkLst>
        <pc:spChg chg="add del mod">
          <ac:chgData name="Candida Dutiro" userId="7533800d-dd4b-479d-8d7b-bc017d147179" providerId="ADAL" clId="{22F2D11E-FCA7-427B-8B48-0CC421FB6FF4}" dt="2026-06-15T18:03:53.397" v="586" actId="26606"/>
          <ac:spMkLst>
            <pc:docMk/>
            <pc:sldMk cId="1318709085" sldId="746"/>
            <ac:spMk id="3" creationId="{15BB73EE-4B3E-F444-9D47-7241FFFCBA07}"/>
          </ac:spMkLst>
        </pc:spChg>
        <pc:graphicFrameChg chg="add del">
          <ac:chgData name="Candida Dutiro" userId="7533800d-dd4b-479d-8d7b-bc017d147179" providerId="ADAL" clId="{22F2D11E-FCA7-427B-8B48-0CC421FB6FF4}" dt="2026-06-15T17:28:14.099" v="389" actId="26606"/>
          <ac:graphicFrameMkLst>
            <pc:docMk/>
            <pc:sldMk cId="1318709085" sldId="746"/>
            <ac:graphicFrameMk id="8" creationId="{D589B466-74FB-9BBA-C2AC-BB8905E41781}"/>
          </ac:graphicFrameMkLst>
        </pc:graphicFrameChg>
        <pc:graphicFrameChg chg="add mod modGraphic">
          <ac:chgData name="Candida Dutiro" userId="7533800d-dd4b-479d-8d7b-bc017d147179" providerId="ADAL" clId="{22F2D11E-FCA7-427B-8B48-0CC421FB6FF4}" dt="2026-06-15T18:10:59.405" v="595" actId="207"/>
          <ac:graphicFrameMkLst>
            <pc:docMk/>
            <pc:sldMk cId="1318709085" sldId="746"/>
            <ac:graphicFrameMk id="9" creationId="{B2466B2E-9EE8-4A3E-4611-83BDBCADE1F3}"/>
          </ac:graphicFrameMkLst>
        </pc:graphicFrameChg>
        <pc:graphicFrameChg chg="add del">
          <ac:chgData name="Candida Dutiro" userId="7533800d-dd4b-479d-8d7b-bc017d147179" providerId="ADAL" clId="{22F2D11E-FCA7-427B-8B48-0CC421FB6FF4}" dt="2026-06-15T17:28:26.145" v="391" actId="26606"/>
          <ac:graphicFrameMkLst>
            <pc:docMk/>
            <pc:sldMk cId="1318709085" sldId="746"/>
            <ac:graphicFrameMk id="10" creationId="{E90BD442-9BBA-C5E7-1ABF-36BC3E5C1DDE}"/>
          </ac:graphicFrameMkLst>
        </pc:graphicFrameChg>
        <pc:picChg chg="mod">
          <ac:chgData name="Candida Dutiro" userId="7533800d-dd4b-479d-8d7b-bc017d147179" providerId="ADAL" clId="{22F2D11E-FCA7-427B-8B48-0CC421FB6FF4}" dt="2026-06-15T18:06:00.439" v="590" actId="26606"/>
          <ac:picMkLst>
            <pc:docMk/>
            <pc:sldMk cId="1318709085" sldId="746"/>
            <ac:picMk id="6" creationId="{1357548A-9E8A-867A-160F-05C4B5C71AD6}"/>
          </ac:picMkLst>
        </pc:picChg>
      </pc:sldChg>
    </pc:docChg>
  </pc:docChgLst>
  <pc:docChgLst>
    <pc:chgData name="Julie Gamble-Kempe" userId="aa9a5168-b83d-41cf-b10f-9a686795bd37" providerId="ADAL" clId="{FB4F2CD4-33FA-48DA-9257-1E47E0244CAA}"/>
    <pc:docChg chg="undo custSel addSld delSld modSld sldOrd">
      <pc:chgData name="Julie Gamble-Kempe" userId="aa9a5168-b83d-41cf-b10f-9a686795bd37" providerId="ADAL" clId="{FB4F2CD4-33FA-48DA-9257-1E47E0244CAA}" dt="2026-06-10T13:49:37.467" v="2938" actId="20577"/>
      <pc:docMkLst>
        <pc:docMk/>
      </pc:docMkLst>
      <pc:sldChg chg="addSp delSp modSp add mod ord">
        <pc:chgData name="Julie Gamble-Kempe" userId="aa9a5168-b83d-41cf-b10f-9a686795bd37" providerId="ADAL" clId="{FB4F2CD4-33FA-48DA-9257-1E47E0244CAA}" dt="2026-06-10T13:10:04.024" v="2706" actId="20577"/>
        <pc:sldMkLst>
          <pc:docMk/>
          <pc:sldMk cId="3729066286" sldId="257"/>
        </pc:sldMkLst>
        <pc:spChg chg="mod">
          <ac:chgData name="Julie Gamble-Kempe" userId="aa9a5168-b83d-41cf-b10f-9a686795bd37" providerId="ADAL" clId="{FB4F2CD4-33FA-48DA-9257-1E47E0244CAA}" dt="2026-06-10T13:10:04.024" v="2706" actId="20577"/>
          <ac:spMkLst>
            <pc:docMk/>
            <pc:sldMk cId="3729066286" sldId="257"/>
            <ac:spMk id="3" creationId="{2366943B-EAF6-2240-5086-1F1263D8C6A5}"/>
          </ac:spMkLst>
        </pc:spChg>
      </pc:sldChg>
      <pc:sldChg chg="delSp modSp add mod">
        <pc:chgData name="Julie Gamble-Kempe" userId="aa9a5168-b83d-41cf-b10f-9a686795bd37" providerId="ADAL" clId="{FB4F2CD4-33FA-48DA-9257-1E47E0244CAA}" dt="2026-06-10T13:24:05.008" v="2863" actId="14100"/>
        <pc:sldMkLst>
          <pc:docMk/>
          <pc:sldMk cId="3439679440" sldId="261"/>
        </pc:sldMkLst>
        <pc:spChg chg="mod">
          <ac:chgData name="Julie Gamble-Kempe" userId="aa9a5168-b83d-41cf-b10f-9a686795bd37" providerId="ADAL" clId="{FB4F2CD4-33FA-48DA-9257-1E47E0244CAA}" dt="2026-06-10T13:17:35.732" v="2730" actId="20577"/>
          <ac:spMkLst>
            <pc:docMk/>
            <pc:sldMk cId="3439679440" sldId="261"/>
            <ac:spMk id="2" creationId="{C7B1D29C-690C-FA1B-5A41-4B12BF101A15}"/>
          </ac:spMkLst>
        </pc:spChg>
        <pc:spChg chg="mod">
          <ac:chgData name="Julie Gamble-Kempe" userId="aa9a5168-b83d-41cf-b10f-9a686795bd37" providerId="ADAL" clId="{FB4F2CD4-33FA-48DA-9257-1E47E0244CAA}" dt="2026-06-10T13:24:05.008" v="2863" actId="14100"/>
          <ac:spMkLst>
            <pc:docMk/>
            <pc:sldMk cId="3439679440" sldId="261"/>
            <ac:spMk id="5" creationId="{35482D74-4876-75D0-2210-E64749D7D726}"/>
          </ac:spMkLst>
        </pc:spChg>
        <pc:spChg chg="mod">
          <ac:chgData name="Julie Gamble-Kempe" userId="aa9a5168-b83d-41cf-b10f-9a686795bd37" providerId="ADAL" clId="{FB4F2CD4-33FA-48DA-9257-1E47E0244CAA}" dt="2026-06-10T13:17:41.658" v="2731" actId="14100"/>
          <ac:spMkLst>
            <pc:docMk/>
            <pc:sldMk cId="3439679440" sldId="261"/>
            <ac:spMk id="12" creationId="{AB1DC0B2-07F6-AA7E-AEDB-3FD79FE6EE8D}"/>
          </ac:spMkLst>
        </pc:spChg>
      </pc:sldChg>
      <pc:sldChg chg="modSp add mod">
        <pc:chgData name="Julie Gamble-Kempe" userId="aa9a5168-b83d-41cf-b10f-9a686795bd37" providerId="ADAL" clId="{FB4F2CD4-33FA-48DA-9257-1E47E0244CAA}" dt="2026-06-10T13:49:37.467" v="2938" actId="20577"/>
        <pc:sldMkLst>
          <pc:docMk/>
          <pc:sldMk cId="1274026278" sldId="263"/>
        </pc:sldMkLst>
        <pc:spChg chg="mod">
          <ac:chgData name="Julie Gamble-Kempe" userId="aa9a5168-b83d-41cf-b10f-9a686795bd37" providerId="ADAL" clId="{FB4F2CD4-33FA-48DA-9257-1E47E0244CAA}" dt="2026-06-10T13:49:37.467" v="2938" actId="20577"/>
          <ac:spMkLst>
            <pc:docMk/>
            <pc:sldMk cId="1274026278" sldId="263"/>
            <ac:spMk id="6" creationId="{154C362F-9D3C-424B-33FB-7CED2C9A98F5}"/>
          </ac:spMkLst>
        </pc:spChg>
      </pc:sldChg>
      <pc:sldChg chg="addSp delSp modSp add mod">
        <pc:chgData name="Julie Gamble-Kempe" userId="aa9a5168-b83d-41cf-b10f-9a686795bd37" providerId="ADAL" clId="{FB4F2CD4-33FA-48DA-9257-1E47E0244CAA}" dt="2026-06-10T13:49:05.306" v="2932" actId="478"/>
        <pc:sldMkLst>
          <pc:docMk/>
          <pc:sldMk cId="479727973" sldId="285"/>
        </pc:sldMkLst>
        <pc:spChg chg="mod">
          <ac:chgData name="Julie Gamble-Kempe" userId="aa9a5168-b83d-41cf-b10f-9a686795bd37" providerId="ADAL" clId="{FB4F2CD4-33FA-48DA-9257-1E47E0244CAA}" dt="2026-06-10T13:08:44.871" v="2660" actId="20577"/>
          <ac:spMkLst>
            <pc:docMk/>
            <pc:sldMk cId="479727973" sldId="285"/>
            <ac:spMk id="2" creationId="{6689B410-2A3F-9DB9-8FFE-1416B3210BA0}"/>
          </ac:spMkLst>
        </pc:spChg>
        <pc:spChg chg="mod">
          <ac:chgData name="Julie Gamble-Kempe" userId="aa9a5168-b83d-41cf-b10f-9a686795bd37" providerId="ADAL" clId="{FB4F2CD4-33FA-48DA-9257-1E47E0244CAA}" dt="2026-06-10T13:08:58.501" v="2674" actId="20577"/>
          <ac:spMkLst>
            <pc:docMk/>
            <pc:sldMk cId="479727973" sldId="285"/>
            <ac:spMk id="5" creationId="{7DF21660-CCB9-6606-46A5-D550293DB63F}"/>
          </ac:spMkLst>
        </pc:spChg>
      </pc:sldChg>
      <pc:sldChg chg="addSp delSp modSp add mod">
        <pc:chgData name="Julie Gamble-Kempe" userId="aa9a5168-b83d-41cf-b10f-9a686795bd37" providerId="ADAL" clId="{FB4F2CD4-33FA-48DA-9257-1E47E0244CAA}" dt="2026-06-10T13:27:41.272" v="2930" actId="1076"/>
        <pc:sldMkLst>
          <pc:docMk/>
          <pc:sldMk cId="928453733" sldId="571"/>
        </pc:sldMkLst>
        <pc:spChg chg="mod">
          <ac:chgData name="Julie Gamble-Kempe" userId="aa9a5168-b83d-41cf-b10f-9a686795bd37" providerId="ADAL" clId="{FB4F2CD4-33FA-48DA-9257-1E47E0244CAA}" dt="2026-06-10T13:27:41.272" v="2930" actId="1076"/>
          <ac:spMkLst>
            <pc:docMk/>
            <pc:sldMk cId="928453733" sldId="571"/>
            <ac:spMk id="10" creationId="{B22309EF-65A6-08FF-59CE-8A3A9E941788}"/>
          </ac:spMkLst>
        </pc:spChg>
        <pc:spChg chg="mod">
          <ac:chgData name="Julie Gamble-Kempe" userId="aa9a5168-b83d-41cf-b10f-9a686795bd37" providerId="ADAL" clId="{FB4F2CD4-33FA-48DA-9257-1E47E0244CAA}" dt="2026-06-10T13:27:41.272" v="2930" actId="1076"/>
          <ac:spMkLst>
            <pc:docMk/>
            <pc:sldMk cId="928453733" sldId="571"/>
            <ac:spMk id="11" creationId="{270C059A-C319-9616-0281-0BC5BB16EC1C}"/>
          </ac:spMkLst>
        </pc:spChg>
        <pc:picChg chg="add mod">
          <ac:chgData name="Julie Gamble-Kempe" userId="aa9a5168-b83d-41cf-b10f-9a686795bd37" providerId="ADAL" clId="{FB4F2CD4-33FA-48DA-9257-1E47E0244CAA}" dt="2026-06-10T13:27:27.052" v="2929" actId="1076"/>
          <ac:picMkLst>
            <pc:docMk/>
            <pc:sldMk cId="928453733" sldId="571"/>
            <ac:picMk id="3" creationId="{4DC7DBA4-62CF-F91E-7E0D-CC0D9C6306CC}"/>
          </ac:picMkLst>
        </pc:picChg>
      </pc:sldChg>
      <pc:sldChg chg="delSp add mod">
        <pc:chgData name="Julie Gamble-Kempe" userId="aa9a5168-b83d-41cf-b10f-9a686795bd37" providerId="ADAL" clId="{FB4F2CD4-33FA-48DA-9257-1E47E0244CAA}" dt="2026-06-10T13:10:43.705" v="2710" actId="478"/>
        <pc:sldMkLst>
          <pc:docMk/>
          <pc:sldMk cId="1925750154" sldId="743"/>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svg"/><Relationship Id="rId1" Type="http://schemas.openxmlformats.org/officeDocument/2006/relationships/image" Target="../media/image7.svg"/><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diagrams/_rels/drawing1.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svg"/><Relationship Id="rId1" Type="http://schemas.openxmlformats.org/officeDocument/2006/relationships/image" Target="../media/image7.svg"/><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CD5FA0B-4478-4D23-9016-8E5EC90881FA}"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4C0A53BA-2ED2-492A-B152-5936B9C92C32}">
      <dgm:prSet/>
      <dgm:spPr/>
      <dgm:t>
        <a:bodyPr/>
        <a:lstStyle/>
        <a:p>
          <a:pPr>
            <a:lnSpc>
              <a:spcPct val="100000"/>
            </a:lnSpc>
          </a:pPr>
          <a:r>
            <a:rPr lang="en-GB"/>
            <a:t>✓ Tenants’ voice informs decision-making and service design.</a:t>
          </a:r>
          <a:endParaRPr lang="en-US"/>
        </a:p>
      </dgm:t>
    </dgm:pt>
    <dgm:pt modelId="{D856575F-6F9C-44E0-96C9-D175E5893229}" type="parTrans" cxnId="{AF94DEB8-5709-44C0-8FD3-258CE9692BA0}">
      <dgm:prSet/>
      <dgm:spPr/>
      <dgm:t>
        <a:bodyPr/>
        <a:lstStyle/>
        <a:p>
          <a:endParaRPr lang="en-US"/>
        </a:p>
      </dgm:t>
    </dgm:pt>
    <dgm:pt modelId="{B2250579-D976-4B4B-BA77-7351820C0E58}" type="sibTrans" cxnId="{AF94DEB8-5709-44C0-8FD3-258CE9692BA0}">
      <dgm:prSet/>
      <dgm:spPr/>
      <dgm:t>
        <a:bodyPr/>
        <a:lstStyle/>
        <a:p>
          <a:endParaRPr lang="en-US"/>
        </a:p>
      </dgm:t>
    </dgm:pt>
    <dgm:pt modelId="{97AA00FD-53B0-4C84-B565-7BA03815D801}">
      <dgm:prSet/>
      <dgm:spPr/>
      <dgm:t>
        <a:bodyPr/>
        <a:lstStyle/>
        <a:p>
          <a:pPr>
            <a:lnSpc>
              <a:spcPct val="100000"/>
            </a:lnSpc>
          </a:pPr>
          <a:r>
            <a:rPr lang="en-GB"/>
            <a:t>✓ Frontline practitioners translate policies and standards into positive resident experiences every day.</a:t>
          </a:r>
          <a:endParaRPr lang="en-US"/>
        </a:p>
      </dgm:t>
    </dgm:pt>
    <dgm:pt modelId="{5D873535-160D-4057-AA3C-AD904C6418A1}" type="parTrans" cxnId="{8627948C-58DA-4834-A3DB-2243816609B4}">
      <dgm:prSet/>
      <dgm:spPr/>
      <dgm:t>
        <a:bodyPr/>
        <a:lstStyle/>
        <a:p>
          <a:endParaRPr lang="en-US"/>
        </a:p>
      </dgm:t>
    </dgm:pt>
    <dgm:pt modelId="{1752591D-E9C3-46E3-A18E-17FED04493DC}" type="sibTrans" cxnId="{8627948C-58DA-4834-A3DB-2243816609B4}">
      <dgm:prSet/>
      <dgm:spPr/>
      <dgm:t>
        <a:bodyPr/>
        <a:lstStyle/>
        <a:p>
          <a:endParaRPr lang="en-US"/>
        </a:p>
      </dgm:t>
    </dgm:pt>
    <dgm:pt modelId="{9936081A-ECB5-4F8D-A8FA-262BB2484D89}">
      <dgm:prSet/>
      <dgm:spPr/>
      <dgm:t>
        <a:bodyPr/>
        <a:lstStyle/>
        <a:p>
          <a:pPr>
            <a:lnSpc>
              <a:spcPct val="100000"/>
            </a:lnSpc>
          </a:pPr>
          <a:r>
            <a:rPr lang="en-GB"/>
            <a:t>✓ Data, feedback, and lived experience are combined to identify risks, improve outcomes, and drive learning.</a:t>
          </a:r>
          <a:endParaRPr lang="en-US"/>
        </a:p>
      </dgm:t>
    </dgm:pt>
    <dgm:pt modelId="{AB47B8C9-F84C-4578-A547-819ABED3AAAD}" type="parTrans" cxnId="{358890FF-694D-4E3E-8FF9-8DC2EC896F12}">
      <dgm:prSet/>
      <dgm:spPr/>
      <dgm:t>
        <a:bodyPr/>
        <a:lstStyle/>
        <a:p>
          <a:endParaRPr lang="en-US"/>
        </a:p>
      </dgm:t>
    </dgm:pt>
    <dgm:pt modelId="{116167B0-3A2E-4276-92BA-60423ECF706C}" type="sibTrans" cxnId="{358890FF-694D-4E3E-8FF9-8DC2EC896F12}">
      <dgm:prSet/>
      <dgm:spPr/>
      <dgm:t>
        <a:bodyPr/>
        <a:lstStyle/>
        <a:p>
          <a:endParaRPr lang="en-US"/>
        </a:p>
      </dgm:t>
    </dgm:pt>
    <dgm:pt modelId="{E1594C40-3259-421E-AAE6-F56E5402AC8D}">
      <dgm:prSet/>
      <dgm:spPr/>
      <dgm:t>
        <a:bodyPr/>
        <a:lstStyle/>
        <a:p>
          <a:pPr>
            <a:lnSpc>
              <a:spcPct val="100000"/>
            </a:lnSpc>
          </a:pPr>
          <a:r>
            <a:rPr lang="en-GB"/>
            <a:t>✓ Clear audit trails and evidence of improvement create strong operational grip and support inspection readiness.</a:t>
          </a:r>
          <a:endParaRPr lang="en-US"/>
        </a:p>
      </dgm:t>
    </dgm:pt>
    <dgm:pt modelId="{F71FF3EA-616F-490D-BA57-9B6A4DE977D6}" type="parTrans" cxnId="{C66D926F-51AA-40E0-AFF8-9FB463F8F054}">
      <dgm:prSet/>
      <dgm:spPr/>
      <dgm:t>
        <a:bodyPr/>
        <a:lstStyle/>
        <a:p>
          <a:endParaRPr lang="en-US"/>
        </a:p>
      </dgm:t>
    </dgm:pt>
    <dgm:pt modelId="{CAD2DB08-C05D-44C0-B309-8F1AF0747DCA}" type="sibTrans" cxnId="{C66D926F-51AA-40E0-AFF8-9FB463F8F054}">
      <dgm:prSet/>
      <dgm:spPr/>
      <dgm:t>
        <a:bodyPr/>
        <a:lstStyle/>
        <a:p>
          <a:endParaRPr lang="en-US"/>
        </a:p>
      </dgm:t>
    </dgm:pt>
    <dgm:pt modelId="{3F303DEF-9DAC-40DB-B967-1DB843E7DA63}">
      <dgm:prSet/>
      <dgm:spPr/>
      <dgm:t>
        <a:bodyPr/>
        <a:lstStyle/>
        <a:p>
          <a:pPr>
            <a:lnSpc>
              <a:spcPct val="100000"/>
            </a:lnSpc>
          </a:pPr>
          <a:r>
            <a:rPr lang="en-GB"/>
            <a:t>✓ Trust is built through transparency, responsiveness, and closing the feedback loop.</a:t>
          </a:r>
          <a:endParaRPr lang="en-US"/>
        </a:p>
      </dgm:t>
    </dgm:pt>
    <dgm:pt modelId="{B874C00F-9292-4C2B-AF3B-B87341BC077C}" type="parTrans" cxnId="{A796BF88-4103-4580-8375-54FE2A581AAF}">
      <dgm:prSet/>
      <dgm:spPr/>
      <dgm:t>
        <a:bodyPr/>
        <a:lstStyle/>
        <a:p>
          <a:endParaRPr lang="en-US"/>
        </a:p>
      </dgm:t>
    </dgm:pt>
    <dgm:pt modelId="{6CEE04D8-6505-4917-B5BD-BC7A974660AF}" type="sibTrans" cxnId="{A796BF88-4103-4580-8375-54FE2A581AAF}">
      <dgm:prSet/>
      <dgm:spPr/>
      <dgm:t>
        <a:bodyPr/>
        <a:lstStyle/>
        <a:p>
          <a:endParaRPr lang="en-US"/>
        </a:p>
      </dgm:t>
    </dgm:pt>
    <dgm:pt modelId="{C9FD9DC2-43EB-45BE-8241-1D63CF9E36D1}">
      <dgm:prSet/>
      <dgm:spPr/>
      <dgm:t>
        <a:bodyPr/>
        <a:lstStyle/>
        <a:p>
          <a:pPr>
            <a:lnSpc>
              <a:spcPct val="100000"/>
            </a:lnSpc>
          </a:pPr>
          <a:r>
            <a:rPr lang="en-GB" b="1"/>
            <a:t>When residents are listened to, involved, and empowered, repairs and major works become more than a service </a:t>
          </a:r>
          <a:r>
            <a:rPr lang="en-GB" b="1" i="1"/>
            <a:t>but</a:t>
          </a:r>
          <a:r>
            <a:rPr lang="en-GB" b="1"/>
            <a:t> a partnership that delivers better homes, better outcomes, and stronger communities</a:t>
          </a:r>
          <a:r>
            <a:rPr lang="en-GB"/>
            <a:t>.</a:t>
          </a:r>
          <a:endParaRPr lang="en-US"/>
        </a:p>
      </dgm:t>
    </dgm:pt>
    <dgm:pt modelId="{C261F508-A5E1-4ACE-9A4B-6C9C78BD7392}" type="parTrans" cxnId="{2A9EBB14-7077-4681-9778-C1ACA4158D0B}">
      <dgm:prSet/>
      <dgm:spPr/>
      <dgm:t>
        <a:bodyPr/>
        <a:lstStyle/>
        <a:p>
          <a:endParaRPr lang="en-US"/>
        </a:p>
      </dgm:t>
    </dgm:pt>
    <dgm:pt modelId="{BD0F4C50-714B-456A-854B-9BF8EB7B8095}" type="sibTrans" cxnId="{2A9EBB14-7077-4681-9778-C1ACA4158D0B}">
      <dgm:prSet/>
      <dgm:spPr/>
      <dgm:t>
        <a:bodyPr/>
        <a:lstStyle/>
        <a:p>
          <a:endParaRPr lang="en-US"/>
        </a:p>
      </dgm:t>
    </dgm:pt>
    <dgm:pt modelId="{BB0B1DC6-E779-47BB-AFEB-418DC65AF524}">
      <dgm:prSet/>
      <dgm:spPr/>
      <dgm:t>
        <a:bodyPr/>
        <a:lstStyle/>
        <a:p>
          <a:pPr>
            <a:lnSpc>
              <a:spcPct val="100000"/>
            </a:lnSpc>
          </a:pPr>
          <a:r>
            <a:rPr lang="en-GB" b="1" dirty="0">
              <a:solidFill>
                <a:schemeClr val="tx2">
                  <a:lumMod val="90000"/>
                  <a:lumOff val="10000"/>
                </a:schemeClr>
              </a:solidFill>
            </a:rPr>
            <a:t>Conclusion/Key takeaways</a:t>
          </a:r>
          <a:endParaRPr lang="en-US" dirty="0">
            <a:solidFill>
              <a:schemeClr val="tx2">
                <a:lumMod val="90000"/>
                <a:lumOff val="10000"/>
              </a:schemeClr>
            </a:solidFill>
          </a:endParaRPr>
        </a:p>
      </dgm:t>
    </dgm:pt>
    <dgm:pt modelId="{D5F75817-C3B3-4AEC-9891-9C5EDA41D00A}" type="sibTrans" cxnId="{556175D6-46C7-4D63-8B36-E1C3F6B8A38B}">
      <dgm:prSet/>
      <dgm:spPr/>
      <dgm:t>
        <a:bodyPr/>
        <a:lstStyle/>
        <a:p>
          <a:endParaRPr lang="en-US"/>
        </a:p>
      </dgm:t>
    </dgm:pt>
    <dgm:pt modelId="{FC74B84D-DA90-46E4-B18B-7D4C8D6463B6}" type="parTrans" cxnId="{556175D6-46C7-4D63-8B36-E1C3F6B8A38B}">
      <dgm:prSet/>
      <dgm:spPr/>
      <dgm:t>
        <a:bodyPr/>
        <a:lstStyle/>
        <a:p>
          <a:endParaRPr lang="en-US"/>
        </a:p>
      </dgm:t>
    </dgm:pt>
    <dgm:pt modelId="{D1E331EE-5DF1-4E8A-B74F-1AA80AFA7E8E}" type="pres">
      <dgm:prSet presAssocID="{6CD5FA0B-4478-4D23-9016-8E5EC90881FA}" presName="root" presStyleCnt="0">
        <dgm:presLayoutVars>
          <dgm:dir/>
          <dgm:resizeHandles val="exact"/>
        </dgm:presLayoutVars>
      </dgm:prSet>
      <dgm:spPr/>
    </dgm:pt>
    <dgm:pt modelId="{D799142D-CD67-4978-9549-F8535735B6B5}" type="pres">
      <dgm:prSet presAssocID="{BB0B1DC6-E779-47BB-AFEB-418DC65AF524}" presName="compNode" presStyleCnt="0"/>
      <dgm:spPr/>
    </dgm:pt>
    <dgm:pt modelId="{346184EB-DA3A-4BA8-A52A-BA530F30904C}" type="pres">
      <dgm:prSet presAssocID="{BB0B1DC6-E779-47BB-AFEB-418DC65AF524}" presName="bgRect" presStyleLbl="bgShp" presStyleIdx="0" presStyleCnt="7"/>
      <dgm:spPr/>
    </dgm:pt>
    <dgm:pt modelId="{EF745C8D-F826-48E3-B356-90A5B3EA529E}" type="pres">
      <dgm:prSet presAssocID="{BB0B1DC6-E779-47BB-AFEB-418DC65AF524}" presName="iconRect" presStyleLbl="node1" presStyleIdx="0"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Tick"/>
        </a:ext>
      </dgm:extLst>
    </dgm:pt>
    <dgm:pt modelId="{94E577C9-6AA9-46C0-BD40-A2981A0EA0E8}" type="pres">
      <dgm:prSet presAssocID="{BB0B1DC6-E779-47BB-AFEB-418DC65AF524}" presName="spaceRect" presStyleCnt="0"/>
      <dgm:spPr/>
    </dgm:pt>
    <dgm:pt modelId="{B5AD1D74-CA01-431E-A74E-7BF4A9C64192}" type="pres">
      <dgm:prSet presAssocID="{BB0B1DC6-E779-47BB-AFEB-418DC65AF524}" presName="parTx" presStyleLbl="revTx" presStyleIdx="0" presStyleCnt="7">
        <dgm:presLayoutVars>
          <dgm:chMax val="0"/>
          <dgm:chPref val="0"/>
        </dgm:presLayoutVars>
      </dgm:prSet>
      <dgm:spPr/>
    </dgm:pt>
    <dgm:pt modelId="{79CFDDBE-7686-4DEF-A464-E608E6BA74D1}" type="pres">
      <dgm:prSet presAssocID="{D5F75817-C3B3-4AEC-9891-9C5EDA41D00A}" presName="sibTrans" presStyleCnt="0"/>
      <dgm:spPr/>
    </dgm:pt>
    <dgm:pt modelId="{4338C5C5-7578-4FBF-A4C3-28C45AD99616}" type="pres">
      <dgm:prSet presAssocID="{4C0A53BA-2ED2-492A-B152-5936B9C92C32}" presName="compNode" presStyleCnt="0"/>
      <dgm:spPr/>
    </dgm:pt>
    <dgm:pt modelId="{7C7A6A74-C29B-4CD2-A7EB-4FDED6CE69D3}" type="pres">
      <dgm:prSet presAssocID="{4C0A53BA-2ED2-492A-B152-5936B9C92C32}" presName="bgRect" presStyleLbl="bgShp" presStyleIdx="1" presStyleCnt="7"/>
      <dgm:spPr/>
    </dgm:pt>
    <dgm:pt modelId="{A8F5F565-7A03-4BCE-B81D-F749303ED0C7}" type="pres">
      <dgm:prSet presAssocID="{4C0A53BA-2ED2-492A-B152-5936B9C92C32}" presName="iconRect" presStyleLbl="node1" presStyleIdx="1"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ubtitles"/>
        </a:ext>
      </dgm:extLst>
    </dgm:pt>
    <dgm:pt modelId="{4FE4335D-B81D-4268-A004-3885885F985E}" type="pres">
      <dgm:prSet presAssocID="{4C0A53BA-2ED2-492A-B152-5936B9C92C32}" presName="spaceRect" presStyleCnt="0"/>
      <dgm:spPr/>
    </dgm:pt>
    <dgm:pt modelId="{CE4B09DD-CA72-49EA-843A-57F1878499DB}" type="pres">
      <dgm:prSet presAssocID="{4C0A53BA-2ED2-492A-B152-5936B9C92C32}" presName="parTx" presStyleLbl="revTx" presStyleIdx="1" presStyleCnt="7">
        <dgm:presLayoutVars>
          <dgm:chMax val="0"/>
          <dgm:chPref val="0"/>
        </dgm:presLayoutVars>
      </dgm:prSet>
      <dgm:spPr/>
    </dgm:pt>
    <dgm:pt modelId="{3F977D31-CAAA-4E29-A915-7E2E646E6D13}" type="pres">
      <dgm:prSet presAssocID="{B2250579-D976-4B4B-BA77-7351820C0E58}" presName="sibTrans" presStyleCnt="0"/>
      <dgm:spPr/>
    </dgm:pt>
    <dgm:pt modelId="{F0C42617-AF05-4787-91B3-1AB9E09033C7}" type="pres">
      <dgm:prSet presAssocID="{97AA00FD-53B0-4C84-B565-7BA03815D801}" presName="compNode" presStyleCnt="0"/>
      <dgm:spPr/>
    </dgm:pt>
    <dgm:pt modelId="{5ECD755D-C10E-43D6-958B-F54D93A131C7}" type="pres">
      <dgm:prSet presAssocID="{97AA00FD-53B0-4C84-B565-7BA03815D801}" presName="bgRect" presStyleLbl="bgShp" presStyleIdx="2" presStyleCnt="7"/>
      <dgm:spPr/>
    </dgm:pt>
    <dgm:pt modelId="{EAB9483C-D759-44E0-AA8C-935E8490B4B9}" type="pres">
      <dgm:prSet presAssocID="{97AA00FD-53B0-4C84-B565-7BA03815D801}" presName="iconRect" presStyleLbl="node1" presStyleIdx="2"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dgm:spPr>
      <dgm:extLst>
        <a:ext uri="{E40237B7-FDA0-4F09-8148-C483321AD2D9}">
          <dgm14:cNvPr xmlns:dgm14="http://schemas.microsoft.com/office/drawing/2010/diagram" id="0" name="" descr="Doctor"/>
        </a:ext>
      </dgm:extLst>
    </dgm:pt>
    <dgm:pt modelId="{1AE3D8E8-C05B-4011-8F51-5B41A91F641C}" type="pres">
      <dgm:prSet presAssocID="{97AA00FD-53B0-4C84-B565-7BA03815D801}" presName="spaceRect" presStyleCnt="0"/>
      <dgm:spPr/>
    </dgm:pt>
    <dgm:pt modelId="{CE19630A-4A28-4D19-A1D4-5915B991FE46}" type="pres">
      <dgm:prSet presAssocID="{97AA00FD-53B0-4C84-B565-7BA03815D801}" presName="parTx" presStyleLbl="revTx" presStyleIdx="2" presStyleCnt="7">
        <dgm:presLayoutVars>
          <dgm:chMax val="0"/>
          <dgm:chPref val="0"/>
        </dgm:presLayoutVars>
      </dgm:prSet>
      <dgm:spPr/>
    </dgm:pt>
    <dgm:pt modelId="{24F51900-C390-44A1-AE30-2B5B4C2F481F}" type="pres">
      <dgm:prSet presAssocID="{1752591D-E9C3-46E3-A18E-17FED04493DC}" presName="sibTrans" presStyleCnt="0"/>
      <dgm:spPr/>
    </dgm:pt>
    <dgm:pt modelId="{DB9672DF-6E14-44BE-9296-2FEB8C7C3ECF}" type="pres">
      <dgm:prSet presAssocID="{9936081A-ECB5-4F8D-A8FA-262BB2484D89}" presName="compNode" presStyleCnt="0"/>
      <dgm:spPr/>
    </dgm:pt>
    <dgm:pt modelId="{FFF14F5F-91FE-4BCD-A870-F36AEDF07791}" type="pres">
      <dgm:prSet presAssocID="{9936081A-ECB5-4F8D-A8FA-262BB2484D89}" presName="bgRect" presStyleLbl="bgShp" presStyleIdx="3" presStyleCnt="7"/>
      <dgm:spPr/>
    </dgm:pt>
    <dgm:pt modelId="{3B0735D6-9548-435E-AAD0-814EA76E91FE}" type="pres">
      <dgm:prSet presAssocID="{9936081A-ECB5-4F8D-A8FA-262BB2484D89}" presName="iconRect" presStyleLbl="node1" presStyleIdx="3"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Playbook"/>
        </a:ext>
      </dgm:extLst>
    </dgm:pt>
    <dgm:pt modelId="{1D3489CC-FBF9-47F5-89E3-D9B6D662140A}" type="pres">
      <dgm:prSet presAssocID="{9936081A-ECB5-4F8D-A8FA-262BB2484D89}" presName="spaceRect" presStyleCnt="0"/>
      <dgm:spPr/>
    </dgm:pt>
    <dgm:pt modelId="{5479AAD5-3D3F-421D-ABCE-765AAF8F6394}" type="pres">
      <dgm:prSet presAssocID="{9936081A-ECB5-4F8D-A8FA-262BB2484D89}" presName="parTx" presStyleLbl="revTx" presStyleIdx="3" presStyleCnt="7">
        <dgm:presLayoutVars>
          <dgm:chMax val="0"/>
          <dgm:chPref val="0"/>
        </dgm:presLayoutVars>
      </dgm:prSet>
      <dgm:spPr/>
    </dgm:pt>
    <dgm:pt modelId="{1CC6A636-D239-4A6E-8846-B711629F9F7A}" type="pres">
      <dgm:prSet presAssocID="{116167B0-3A2E-4276-92BA-60423ECF706C}" presName="sibTrans" presStyleCnt="0"/>
      <dgm:spPr/>
    </dgm:pt>
    <dgm:pt modelId="{5C2A9D2B-F102-4E59-802D-28D65F90101C}" type="pres">
      <dgm:prSet presAssocID="{E1594C40-3259-421E-AAE6-F56E5402AC8D}" presName="compNode" presStyleCnt="0"/>
      <dgm:spPr/>
    </dgm:pt>
    <dgm:pt modelId="{F449CBF6-D6AC-438D-AD57-16B0CB482399}" type="pres">
      <dgm:prSet presAssocID="{E1594C40-3259-421E-AAE6-F56E5402AC8D}" presName="bgRect" presStyleLbl="bgShp" presStyleIdx="4" presStyleCnt="7"/>
      <dgm:spPr/>
    </dgm:pt>
    <dgm:pt modelId="{CF53A0DB-9303-49FD-8362-7D9B4749AD9C}" type="pres">
      <dgm:prSet presAssocID="{E1594C40-3259-421E-AAE6-F56E5402AC8D}" presName="iconRect" presStyleLbl="node1" presStyleIdx="4"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Magnifying glass"/>
        </a:ext>
      </dgm:extLst>
    </dgm:pt>
    <dgm:pt modelId="{FD8725F8-54DE-4CEF-8E6E-91BB449A0F06}" type="pres">
      <dgm:prSet presAssocID="{E1594C40-3259-421E-AAE6-F56E5402AC8D}" presName="spaceRect" presStyleCnt="0"/>
      <dgm:spPr/>
    </dgm:pt>
    <dgm:pt modelId="{2C8C584E-0AB0-4FD1-BA79-A0F1670D87E3}" type="pres">
      <dgm:prSet presAssocID="{E1594C40-3259-421E-AAE6-F56E5402AC8D}" presName="parTx" presStyleLbl="revTx" presStyleIdx="4" presStyleCnt="7">
        <dgm:presLayoutVars>
          <dgm:chMax val="0"/>
          <dgm:chPref val="0"/>
        </dgm:presLayoutVars>
      </dgm:prSet>
      <dgm:spPr/>
    </dgm:pt>
    <dgm:pt modelId="{4AB35F18-017C-4577-B92C-40262073EAA5}" type="pres">
      <dgm:prSet presAssocID="{CAD2DB08-C05D-44C0-B309-8F1AF0747DCA}" presName="sibTrans" presStyleCnt="0"/>
      <dgm:spPr/>
    </dgm:pt>
    <dgm:pt modelId="{F31AD9D1-3283-4429-B3BC-51F6A17464C3}" type="pres">
      <dgm:prSet presAssocID="{3F303DEF-9DAC-40DB-B967-1DB843E7DA63}" presName="compNode" presStyleCnt="0"/>
      <dgm:spPr/>
    </dgm:pt>
    <dgm:pt modelId="{FA935ABF-0961-4377-96EC-C0A6D62207DC}" type="pres">
      <dgm:prSet presAssocID="{3F303DEF-9DAC-40DB-B967-1DB843E7DA63}" presName="bgRect" presStyleLbl="bgShp" presStyleIdx="5" presStyleCnt="7"/>
      <dgm:spPr/>
    </dgm:pt>
    <dgm:pt modelId="{4A631438-91C0-4102-B4DA-F9E415BF2458}" type="pres">
      <dgm:prSet presAssocID="{3F303DEF-9DAC-40DB-B967-1DB843E7DA63}" presName="iconRect" presStyleLbl="node1" presStyleIdx="5"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hare With Person"/>
        </a:ext>
      </dgm:extLst>
    </dgm:pt>
    <dgm:pt modelId="{B9015C75-7A87-4154-AAC7-96087830ECB9}" type="pres">
      <dgm:prSet presAssocID="{3F303DEF-9DAC-40DB-B967-1DB843E7DA63}" presName="spaceRect" presStyleCnt="0"/>
      <dgm:spPr/>
    </dgm:pt>
    <dgm:pt modelId="{50AA8E28-D2E5-4320-BF58-A9FB2D7125EF}" type="pres">
      <dgm:prSet presAssocID="{3F303DEF-9DAC-40DB-B967-1DB843E7DA63}" presName="parTx" presStyleLbl="revTx" presStyleIdx="5" presStyleCnt="7">
        <dgm:presLayoutVars>
          <dgm:chMax val="0"/>
          <dgm:chPref val="0"/>
        </dgm:presLayoutVars>
      </dgm:prSet>
      <dgm:spPr/>
    </dgm:pt>
    <dgm:pt modelId="{F98D8F28-25E4-4CBE-AC3F-971C6C310AFB}" type="pres">
      <dgm:prSet presAssocID="{6CEE04D8-6505-4917-B5BD-BC7A974660AF}" presName="sibTrans" presStyleCnt="0"/>
      <dgm:spPr/>
    </dgm:pt>
    <dgm:pt modelId="{0CEAA5F6-4115-4710-8DDD-1B474B6C396A}" type="pres">
      <dgm:prSet presAssocID="{C9FD9DC2-43EB-45BE-8241-1D63CF9E36D1}" presName="compNode" presStyleCnt="0"/>
      <dgm:spPr/>
    </dgm:pt>
    <dgm:pt modelId="{DC01078D-2EC0-45D0-941F-9D02E3EF0513}" type="pres">
      <dgm:prSet presAssocID="{C9FD9DC2-43EB-45BE-8241-1D63CF9E36D1}" presName="bgRect" presStyleLbl="bgShp" presStyleIdx="6" presStyleCnt="7"/>
      <dgm:spPr/>
    </dgm:pt>
    <dgm:pt modelId="{52A7297A-A594-4699-A9F4-FEC32BA8945F}" type="pres">
      <dgm:prSet presAssocID="{C9FD9DC2-43EB-45BE-8241-1D63CF9E36D1}" presName="iconRect" presStyleLbl="node1" presStyleIdx="6" presStyleCnt="7"/>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Suburban scene"/>
        </a:ext>
      </dgm:extLst>
    </dgm:pt>
    <dgm:pt modelId="{C698981D-C196-4037-94C6-07D950317D6A}" type="pres">
      <dgm:prSet presAssocID="{C9FD9DC2-43EB-45BE-8241-1D63CF9E36D1}" presName="spaceRect" presStyleCnt="0"/>
      <dgm:spPr/>
    </dgm:pt>
    <dgm:pt modelId="{83A250AC-03A4-48CA-9A11-571C00EF3716}" type="pres">
      <dgm:prSet presAssocID="{C9FD9DC2-43EB-45BE-8241-1D63CF9E36D1}" presName="parTx" presStyleLbl="revTx" presStyleIdx="6" presStyleCnt="7">
        <dgm:presLayoutVars>
          <dgm:chMax val="0"/>
          <dgm:chPref val="0"/>
        </dgm:presLayoutVars>
      </dgm:prSet>
      <dgm:spPr/>
    </dgm:pt>
  </dgm:ptLst>
  <dgm:cxnLst>
    <dgm:cxn modelId="{5C2FC60D-46F9-47D1-B24A-02E4812CB2B7}" type="presOf" srcId="{E1594C40-3259-421E-AAE6-F56E5402AC8D}" destId="{2C8C584E-0AB0-4FD1-BA79-A0F1670D87E3}" srcOrd="0" destOrd="0" presId="urn:microsoft.com/office/officeart/2018/2/layout/IconVerticalSolidList"/>
    <dgm:cxn modelId="{2A9EBB14-7077-4681-9778-C1ACA4158D0B}" srcId="{6CD5FA0B-4478-4D23-9016-8E5EC90881FA}" destId="{C9FD9DC2-43EB-45BE-8241-1D63CF9E36D1}" srcOrd="6" destOrd="0" parTransId="{C261F508-A5E1-4ACE-9A4B-6C9C78BD7392}" sibTransId="{BD0F4C50-714B-456A-854B-9BF8EB7B8095}"/>
    <dgm:cxn modelId="{19A67C15-945B-42FA-8757-562AD485D2F9}" type="presOf" srcId="{3F303DEF-9DAC-40DB-B967-1DB843E7DA63}" destId="{50AA8E28-D2E5-4320-BF58-A9FB2D7125EF}" srcOrd="0" destOrd="0" presId="urn:microsoft.com/office/officeart/2018/2/layout/IconVerticalSolidList"/>
    <dgm:cxn modelId="{504EC426-AF9B-41C8-9957-12B80583EEE1}" type="presOf" srcId="{4C0A53BA-2ED2-492A-B152-5936B9C92C32}" destId="{CE4B09DD-CA72-49EA-843A-57F1878499DB}" srcOrd="0" destOrd="0" presId="urn:microsoft.com/office/officeart/2018/2/layout/IconVerticalSolidList"/>
    <dgm:cxn modelId="{C66D926F-51AA-40E0-AFF8-9FB463F8F054}" srcId="{6CD5FA0B-4478-4D23-9016-8E5EC90881FA}" destId="{E1594C40-3259-421E-AAE6-F56E5402AC8D}" srcOrd="4" destOrd="0" parTransId="{F71FF3EA-616F-490D-BA57-9B6A4DE977D6}" sibTransId="{CAD2DB08-C05D-44C0-B309-8F1AF0747DCA}"/>
    <dgm:cxn modelId="{8EF25656-F591-46A9-9388-B800D3B40986}" type="presOf" srcId="{C9FD9DC2-43EB-45BE-8241-1D63CF9E36D1}" destId="{83A250AC-03A4-48CA-9A11-571C00EF3716}" srcOrd="0" destOrd="0" presId="urn:microsoft.com/office/officeart/2018/2/layout/IconVerticalSolidList"/>
    <dgm:cxn modelId="{74A4B758-6841-4B44-9445-0A89CB28B090}" type="presOf" srcId="{97AA00FD-53B0-4C84-B565-7BA03815D801}" destId="{CE19630A-4A28-4D19-A1D4-5915B991FE46}" srcOrd="0" destOrd="0" presId="urn:microsoft.com/office/officeart/2018/2/layout/IconVerticalSolidList"/>
    <dgm:cxn modelId="{A796BF88-4103-4580-8375-54FE2A581AAF}" srcId="{6CD5FA0B-4478-4D23-9016-8E5EC90881FA}" destId="{3F303DEF-9DAC-40DB-B967-1DB843E7DA63}" srcOrd="5" destOrd="0" parTransId="{B874C00F-9292-4C2B-AF3B-B87341BC077C}" sibTransId="{6CEE04D8-6505-4917-B5BD-BC7A974660AF}"/>
    <dgm:cxn modelId="{8627948C-58DA-4834-A3DB-2243816609B4}" srcId="{6CD5FA0B-4478-4D23-9016-8E5EC90881FA}" destId="{97AA00FD-53B0-4C84-B565-7BA03815D801}" srcOrd="2" destOrd="0" parTransId="{5D873535-160D-4057-AA3C-AD904C6418A1}" sibTransId="{1752591D-E9C3-46E3-A18E-17FED04493DC}"/>
    <dgm:cxn modelId="{AF94DEB8-5709-44C0-8FD3-258CE9692BA0}" srcId="{6CD5FA0B-4478-4D23-9016-8E5EC90881FA}" destId="{4C0A53BA-2ED2-492A-B152-5936B9C92C32}" srcOrd="1" destOrd="0" parTransId="{D856575F-6F9C-44E0-96C9-D175E5893229}" sibTransId="{B2250579-D976-4B4B-BA77-7351820C0E58}"/>
    <dgm:cxn modelId="{A44AC4BF-B81D-4579-8B25-F1F7A5670801}" type="presOf" srcId="{BB0B1DC6-E779-47BB-AFEB-418DC65AF524}" destId="{B5AD1D74-CA01-431E-A74E-7BF4A9C64192}" srcOrd="0" destOrd="0" presId="urn:microsoft.com/office/officeart/2018/2/layout/IconVerticalSolidList"/>
    <dgm:cxn modelId="{556175D6-46C7-4D63-8B36-E1C3F6B8A38B}" srcId="{6CD5FA0B-4478-4D23-9016-8E5EC90881FA}" destId="{BB0B1DC6-E779-47BB-AFEB-418DC65AF524}" srcOrd="0" destOrd="0" parTransId="{FC74B84D-DA90-46E4-B18B-7D4C8D6463B6}" sibTransId="{D5F75817-C3B3-4AEC-9891-9C5EDA41D00A}"/>
    <dgm:cxn modelId="{7B414FF2-74E6-4DE0-A00A-673F32313FCC}" type="presOf" srcId="{9936081A-ECB5-4F8D-A8FA-262BB2484D89}" destId="{5479AAD5-3D3F-421D-ABCE-765AAF8F6394}" srcOrd="0" destOrd="0" presId="urn:microsoft.com/office/officeart/2018/2/layout/IconVerticalSolidList"/>
    <dgm:cxn modelId="{B5BBABFE-673F-4C28-BF0C-E4B80DA87204}" type="presOf" srcId="{6CD5FA0B-4478-4D23-9016-8E5EC90881FA}" destId="{D1E331EE-5DF1-4E8A-B74F-1AA80AFA7E8E}" srcOrd="0" destOrd="0" presId="urn:microsoft.com/office/officeart/2018/2/layout/IconVerticalSolidList"/>
    <dgm:cxn modelId="{358890FF-694D-4E3E-8FF9-8DC2EC896F12}" srcId="{6CD5FA0B-4478-4D23-9016-8E5EC90881FA}" destId="{9936081A-ECB5-4F8D-A8FA-262BB2484D89}" srcOrd="3" destOrd="0" parTransId="{AB47B8C9-F84C-4578-A547-819ABED3AAAD}" sibTransId="{116167B0-3A2E-4276-92BA-60423ECF706C}"/>
    <dgm:cxn modelId="{8C92F26B-701E-4F23-8618-DE885E840BF0}" type="presParOf" srcId="{D1E331EE-5DF1-4E8A-B74F-1AA80AFA7E8E}" destId="{D799142D-CD67-4978-9549-F8535735B6B5}" srcOrd="0" destOrd="0" presId="urn:microsoft.com/office/officeart/2018/2/layout/IconVerticalSolidList"/>
    <dgm:cxn modelId="{3AE00DC3-F2DC-455F-BCD2-8A8C202D4D3D}" type="presParOf" srcId="{D799142D-CD67-4978-9549-F8535735B6B5}" destId="{346184EB-DA3A-4BA8-A52A-BA530F30904C}" srcOrd="0" destOrd="0" presId="urn:microsoft.com/office/officeart/2018/2/layout/IconVerticalSolidList"/>
    <dgm:cxn modelId="{FE284E44-03F6-4C74-97EE-9DD3F4691F81}" type="presParOf" srcId="{D799142D-CD67-4978-9549-F8535735B6B5}" destId="{EF745C8D-F826-48E3-B356-90A5B3EA529E}" srcOrd="1" destOrd="0" presId="urn:microsoft.com/office/officeart/2018/2/layout/IconVerticalSolidList"/>
    <dgm:cxn modelId="{813E7162-6C0D-443B-8C18-DA3783039D9A}" type="presParOf" srcId="{D799142D-CD67-4978-9549-F8535735B6B5}" destId="{94E577C9-6AA9-46C0-BD40-A2981A0EA0E8}" srcOrd="2" destOrd="0" presId="urn:microsoft.com/office/officeart/2018/2/layout/IconVerticalSolidList"/>
    <dgm:cxn modelId="{40BD64DF-5763-49BB-979B-2AEA73E0FA63}" type="presParOf" srcId="{D799142D-CD67-4978-9549-F8535735B6B5}" destId="{B5AD1D74-CA01-431E-A74E-7BF4A9C64192}" srcOrd="3" destOrd="0" presId="urn:microsoft.com/office/officeart/2018/2/layout/IconVerticalSolidList"/>
    <dgm:cxn modelId="{54EFEDF9-E0E3-476E-8946-19C3C69B3323}" type="presParOf" srcId="{D1E331EE-5DF1-4E8A-B74F-1AA80AFA7E8E}" destId="{79CFDDBE-7686-4DEF-A464-E608E6BA74D1}" srcOrd="1" destOrd="0" presId="urn:microsoft.com/office/officeart/2018/2/layout/IconVerticalSolidList"/>
    <dgm:cxn modelId="{7BE54A98-5F39-4321-B9AD-793BB0C65F5E}" type="presParOf" srcId="{D1E331EE-5DF1-4E8A-B74F-1AA80AFA7E8E}" destId="{4338C5C5-7578-4FBF-A4C3-28C45AD99616}" srcOrd="2" destOrd="0" presId="urn:microsoft.com/office/officeart/2018/2/layout/IconVerticalSolidList"/>
    <dgm:cxn modelId="{BD163701-8D6C-4356-92D3-31A8176FBB6C}" type="presParOf" srcId="{4338C5C5-7578-4FBF-A4C3-28C45AD99616}" destId="{7C7A6A74-C29B-4CD2-A7EB-4FDED6CE69D3}" srcOrd="0" destOrd="0" presId="urn:microsoft.com/office/officeart/2018/2/layout/IconVerticalSolidList"/>
    <dgm:cxn modelId="{52CE2154-0C32-45DB-91A8-FE47FBEEAB88}" type="presParOf" srcId="{4338C5C5-7578-4FBF-A4C3-28C45AD99616}" destId="{A8F5F565-7A03-4BCE-B81D-F749303ED0C7}" srcOrd="1" destOrd="0" presId="urn:microsoft.com/office/officeart/2018/2/layout/IconVerticalSolidList"/>
    <dgm:cxn modelId="{DAA1D4B1-7C8E-4469-9E57-B48BC275DC7E}" type="presParOf" srcId="{4338C5C5-7578-4FBF-A4C3-28C45AD99616}" destId="{4FE4335D-B81D-4268-A004-3885885F985E}" srcOrd="2" destOrd="0" presId="urn:microsoft.com/office/officeart/2018/2/layout/IconVerticalSolidList"/>
    <dgm:cxn modelId="{05314577-7B39-440A-9559-C8CBBC7CDC0B}" type="presParOf" srcId="{4338C5C5-7578-4FBF-A4C3-28C45AD99616}" destId="{CE4B09DD-CA72-49EA-843A-57F1878499DB}" srcOrd="3" destOrd="0" presId="urn:microsoft.com/office/officeart/2018/2/layout/IconVerticalSolidList"/>
    <dgm:cxn modelId="{18554E7B-4849-4E0D-955C-D3BCDB3E1895}" type="presParOf" srcId="{D1E331EE-5DF1-4E8A-B74F-1AA80AFA7E8E}" destId="{3F977D31-CAAA-4E29-A915-7E2E646E6D13}" srcOrd="3" destOrd="0" presId="urn:microsoft.com/office/officeart/2018/2/layout/IconVerticalSolidList"/>
    <dgm:cxn modelId="{ACADE305-529D-4B5F-A8D1-C4AEF2489841}" type="presParOf" srcId="{D1E331EE-5DF1-4E8A-B74F-1AA80AFA7E8E}" destId="{F0C42617-AF05-4787-91B3-1AB9E09033C7}" srcOrd="4" destOrd="0" presId="urn:microsoft.com/office/officeart/2018/2/layout/IconVerticalSolidList"/>
    <dgm:cxn modelId="{B252C6E9-3DF5-4262-8421-3A6B5E5C80E7}" type="presParOf" srcId="{F0C42617-AF05-4787-91B3-1AB9E09033C7}" destId="{5ECD755D-C10E-43D6-958B-F54D93A131C7}" srcOrd="0" destOrd="0" presId="urn:microsoft.com/office/officeart/2018/2/layout/IconVerticalSolidList"/>
    <dgm:cxn modelId="{81C2B54D-E5A6-485E-9E10-B8F7D07F17B0}" type="presParOf" srcId="{F0C42617-AF05-4787-91B3-1AB9E09033C7}" destId="{EAB9483C-D759-44E0-AA8C-935E8490B4B9}" srcOrd="1" destOrd="0" presId="urn:microsoft.com/office/officeart/2018/2/layout/IconVerticalSolidList"/>
    <dgm:cxn modelId="{0F65D09E-0001-4911-B69B-990102DE2C69}" type="presParOf" srcId="{F0C42617-AF05-4787-91B3-1AB9E09033C7}" destId="{1AE3D8E8-C05B-4011-8F51-5B41A91F641C}" srcOrd="2" destOrd="0" presId="urn:microsoft.com/office/officeart/2018/2/layout/IconVerticalSolidList"/>
    <dgm:cxn modelId="{F3CDCC35-4E42-481B-B609-49E8E82A9462}" type="presParOf" srcId="{F0C42617-AF05-4787-91B3-1AB9E09033C7}" destId="{CE19630A-4A28-4D19-A1D4-5915B991FE46}" srcOrd="3" destOrd="0" presId="urn:microsoft.com/office/officeart/2018/2/layout/IconVerticalSolidList"/>
    <dgm:cxn modelId="{C02CB7CF-BE11-4EEE-8CED-C540524CC9C7}" type="presParOf" srcId="{D1E331EE-5DF1-4E8A-B74F-1AA80AFA7E8E}" destId="{24F51900-C390-44A1-AE30-2B5B4C2F481F}" srcOrd="5" destOrd="0" presId="urn:microsoft.com/office/officeart/2018/2/layout/IconVerticalSolidList"/>
    <dgm:cxn modelId="{5A40A749-0350-4BEE-A921-614DE1799B8C}" type="presParOf" srcId="{D1E331EE-5DF1-4E8A-B74F-1AA80AFA7E8E}" destId="{DB9672DF-6E14-44BE-9296-2FEB8C7C3ECF}" srcOrd="6" destOrd="0" presId="urn:microsoft.com/office/officeart/2018/2/layout/IconVerticalSolidList"/>
    <dgm:cxn modelId="{F6485F33-3B6B-4205-93E5-D05A8AD7ED2D}" type="presParOf" srcId="{DB9672DF-6E14-44BE-9296-2FEB8C7C3ECF}" destId="{FFF14F5F-91FE-4BCD-A870-F36AEDF07791}" srcOrd="0" destOrd="0" presId="urn:microsoft.com/office/officeart/2018/2/layout/IconVerticalSolidList"/>
    <dgm:cxn modelId="{D8C07A41-963E-4225-8733-973EACC4FFAF}" type="presParOf" srcId="{DB9672DF-6E14-44BE-9296-2FEB8C7C3ECF}" destId="{3B0735D6-9548-435E-AAD0-814EA76E91FE}" srcOrd="1" destOrd="0" presId="urn:microsoft.com/office/officeart/2018/2/layout/IconVerticalSolidList"/>
    <dgm:cxn modelId="{877D5519-CCC9-4CDD-98C0-5EB2023FBDFA}" type="presParOf" srcId="{DB9672DF-6E14-44BE-9296-2FEB8C7C3ECF}" destId="{1D3489CC-FBF9-47F5-89E3-D9B6D662140A}" srcOrd="2" destOrd="0" presId="urn:microsoft.com/office/officeart/2018/2/layout/IconVerticalSolidList"/>
    <dgm:cxn modelId="{F0A315DE-1C43-46BF-8ABC-607EE122A002}" type="presParOf" srcId="{DB9672DF-6E14-44BE-9296-2FEB8C7C3ECF}" destId="{5479AAD5-3D3F-421D-ABCE-765AAF8F6394}" srcOrd="3" destOrd="0" presId="urn:microsoft.com/office/officeart/2018/2/layout/IconVerticalSolidList"/>
    <dgm:cxn modelId="{959FC51D-19C3-4A9F-9A7F-75F4EEABC7D1}" type="presParOf" srcId="{D1E331EE-5DF1-4E8A-B74F-1AA80AFA7E8E}" destId="{1CC6A636-D239-4A6E-8846-B711629F9F7A}" srcOrd="7" destOrd="0" presId="urn:microsoft.com/office/officeart/2018/2/layout/IconVerticalSolidList"/>
    <dgm:cxn modelId="{CA17D6F0-951C-4336-A489-EB606FE625A1}" type="presParOf" srcId="{D1E331EE-5DF1-4E8A-B74F-1AA80AFA7E8E}" destId="{5C2A9D2B-F102-4E59-802D-28D65F90101C}" srcOrd="8" destOrd="0" presId="urn:microsoft.com/office/officeart/2018/2/layout/IconVerticalSolidList"/>
    <dgm:cxn modelId="{0A79BAE8-F53F-44E6-828E-0AE4BC5DAB28}" type="presParOf" srcId="{5C2A9D2B-F102-4E59-802D-28D65F90101C}" destId="{F449CBF6-D6AC-438D-AD57-16B0CB482399}" srcOrd="0" destOrd="0" presId="urn:microsoft.com/office/officeart/2018/2/layout/IconVerticalSolidList"/>
    <dgm:cxn modelId="{C0C2C565-C4DC-4494-9557-BDC0AF34D383}" type="presParOf" srcId="{5C2A9D2B-F102-4E59-802D-28D65F90101C}" destId="{CF53A0DB-9303-49FD-8362-7D9B4749AD9C}" srcOrd="1" destOrd="0" presId="urn:microsoft.com/office/officeart/2018/2/layout/IconVerticalSolidList"/>
    <dgm:cxn modelId="{752053EE-6DE7-42AA-98E2-6C5139D8AAAF}" type="presParOf" srcId="{5C2A9D2B-F102-4E59-802D-28D65F90101C}" destId="{FD8725F8-54DE-4CEF-8E6E-91BB449A0F06}" srcOrd="2" destOrd="0" presId="urn:microsoft.com/office/officeart/2018/2/layout/IconVerticalSolidList"/>
    <dgm:cxn modelId="{8A6C3021-7300-4E99-B5DE-79DE51D5F8DD}" type="presParOf" srcId="{5C2A9D2B-F102-4E59-802D-28D65F90101C}" destId="{2C8C584E-0AB0-4FD1-BA79-A0F1670D87E3}" srcOrd="3" destOrd="0" presId="urn:microsoft.com/office/officeart/2018/2/layout/IconVerticalSolidList"/>
    <dgm:cxn modelId="{685D7DF9-EC0A-4DBD-88E0-CA6DA2FB326E}" type="presParOf" srcId="{D1E331EE-5DF1-4E8A-B74F-1AA80AFA7E8E}" destId="{4AB35F18-017C-4577-B92C-40262073EAA5}" srcOrd="9" destOrd="0" presId="urn:microsoft.com/office/officeart/2018/2/layout/IconVerticalSolidList"/>
    <dgm:cxn modelId="{C6A504EF-C327-42FC-9A7B-BCD4EA8A5F85}" type="presParOf" srcId="{D1E331EE-5DF1-4E8A-B74F-1AA80AFA7E8E}" destId="{F31AD9D1-3283-4429-B3BC-51F6A17464C3}" srcOrd="10" destOrd="0" presId="urn:microsoft.com/office/officeart/2018/2/layout/IconVerticalSolidList"/>
    <dgm:cxn modelId="{097F91B7-9589-413A-9D5A-004FFEFE0E50}" type="presParOf" srcId="{F31AD9D1-3283-4429-B3BC-51F6A17464C3}" destId="{FA935ABF-0961-4377-96EC-C0A6D62207DC}" srcOrd="0" destOrd="0" presId="urn:microsoft.com/office/officeart/2018/2/layout/IconVerticalSolidList"/>
    <dgm:cxn modelId="{1014656A-707A-4842-8C12-8AB1D9F81D56}" type="presParOf" srcId="{F31AD9D1-3283-4429-B3BC-51F6A17464C3}" destId="{4A631438-91C0-4102-B4DA-F9E415BF2458}" srcOrd="1" destOrd="0" presId="urn:microsoft.com/office/officeart/2018/2/layout/IconVerticalSolidList"/>
    <dgm:cxn modelId="{E78F72BE-BDC3-468E-BDC4-D90043D00598}" type="presParOf" srcId="{F31AD9D1-3283-4429-B3BC-51F6A17464C3}" destId="{B9015C75-7A87-4154-AAC7-96087830ECB9}" srcOrd="2" destOrd="0" presId="urn:microsoft.com/office/officeart/2018/2/layout/IconVerticalSolidList"/>
    <dgm:cxn modelId="{13718D52-2569-4FB7-9851-D64C9E1A148A}" type="presParOf" srcId="{F31AD9D1-3283-4429-B3BC-51F6A17464C3}" destId="{50AA8E28-D2E5-4320-BF58-A9FB2D7125EF}" srcOrd="3" destOrd="0" presId="urn:microsoft.com/office/officeart/2018/2/layout/IconVerticalSolidList"/>
    <dgm:cxn modelId="{4783B3CA-190A-4AB3-8001-7D3888E784F5}" type="presParOf" srcId="{D1E331EE-5DF1-4E8A-B74F-1AA80AFA7E8E}" destId="{F98D8F28-25E4-4CBE-AC3F-971C6C310AFB}" srcOrd="11" destOrd="0" presId="urn:microsoft.com/office/officeart/2018/2/layout/IconVerticalSolidList"/>
    <dgm:cxn modelId="{0C5EC898-3B18-41E1-AE27-4630C5476785}" type="presParOf" srcId="{D1E331EE-5DF1-4E8A-B74F-1AA80AFA7E8E}" destId="{0CEAA5F6-4115-4710-8DDD-1B474B6C396A}" srcOrd="12" destOrd="0" presId="urn:microsoft.com/office/officeart/2018/2/layout/IconVerticalSolidList"/>
    <dgm:cxn modelId="{E8092589-9EB2-4ED4-9ED8-BA76B2214B4C}" type="presParOf" srcId="{0CEAA5F6-4115-4710-8DDD-1B474B6C396A}" destId="{DC01078D-2EC0-45D0-941F-9D02E3EF0513}" srcOrd="0" destOrd="0" presId="urn:microsoft.com/office/officeart/2018/2/layout/IconVerticalSolidList"/>
    <dgm:cxn modelId="{98106F03-AD2E-4978-A426-84AD7D434C0D}" type="presParOf" srcId="{0CEAA5F6-4115-4710-8DDD-1B474B6C396A}" destId="{52A7297A-A594-4699-A9F4-FEC32BA8945F}" srcOrd="1" destOrd="0" presId="urn:microsoft.com/office/officeart/2018/2/layout/IconVerticalSolidList"/>
    <dgm:cxn modelId="{4A3B0638-3BA2-4720-917C-452252262D71}" type="presParOf" srcId="{0CEAA5F6-4115-4710-8DDD-1B474B6C396A}" destId="{C698981D-C196-4037-94C6-07D950317D6A}" srcOrd="2" destOrd="0" presId="urn:microsoft.com/office/officeart/2018/2/layout/IconVerticalSolidList"/>
    <dgm:cxn modelId="{0A307EF1-42FD-481D-822A-3AE8B8A3FF63}" type="presParOf" srcId="{0CEAA5F6-4115-4710-8DDD-1B474B6C396A}" destId="{83A250AC-03A4-48CA-9A11-571C00EF3716}"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6184EB-DA3A-4BA8-A52A-BA530F30904C}">
      <dsp:nvSpPr>
        <dsp:cNvPr id="0" name=""/>
        <dsp:cNvSpPr/>
      </dsp:nvSpPr>
      <dsp:spPr>
        <a:xfrm>
          <a:off x="0" y="476"/>
          <a:ext cx="11331349" cy="6557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745C8D-F826-48E3-B356-90A5B3EA529E}">
      <dsp:nvSpPr>
        <dsp:cNvPr id="0" name=""/>
        <dsp:cNvSpPr/>
      </dsp:nvSpPr>
      <dsp:spPr>
        <a:xfrm>
          <a:off x="198366" y="148021"/>
          <a:ext cx="360666" cy="3606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D1D74-CA01-431E-A74E-7BF4A9C64192}">
      <dsp:nvSpPr>
        <dsp:cNvPr id="0" name=""/>
        <dsp:cNvSpPr/>
      </dsp:nvSpPr>
      <dsp:spPr>
        <a:xfrm>
          <a:off x="757399" y="476"/>
          <a:ext cx="10573949" cy="655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401" tIns="69401" rIns="69401" bIns="69401" numCol="1" spcCol="1270" anchor="ctr" anchorCtr="0">
          <a:noAutofit/>
        </a:bodyPr>
        <a:lstStyle/>
        <a:p>
          <a:pPr marL="0" lvl="0" indent="0" algn="l" defTabSz="711200">
            <a:lnSpc>
              <a:spcPct val="100000"/>
            </a:lnSpc>
            <a:spcBef>
              <a:spcPct val="0"/>
            </a:spcBef>
            <a:spcAft>
              <a:spcPct val="35000"/>
            </a:spcAft>
            <a:buNone/>
          </a:pPr>
          <a:r>
            <a:rPr lang="en-GB" sz="1600" b="1" kern="1200" dirty="0">
              <a:solidFill>
                <a:schemeClr val="tx2">
                  <a:lumMod val="90000"/>
                  <a:lumOff val="10000"/>
                </a:schemeClr>
              </a:solidFill>
            </a:rPr>
            <a:t>Conclusion/Key takeaways</a:t>
          </a:r>
          <a:endParaRPr lang="en-US" sz="1600" kern="1200" dirty="0">
            <a:solidFill>
              <a:schemeClr val="tx2">
                <a:lumMod val="90000"/>
                <a:lumOff val="10000"/>
              </a:schemeClr>
            </a:solidFill>
          </a:endParaRPr>
        </a:p>
      </dsp:txBody>
      <dsp:txXfrm>
        <a:off x="757399" y="476"/>
        <a:ext cx="10573949" cy="655757"/>
      </dsp:txXfrm>
    </dsp:sp>
    <dsp:sp modelId="{7C7A6A74-C29B-4CD2-A7EB-4FDED6CE69D3}">
      <dsp:nvSpPr>
        <dsp:cNvPr id="0" name=""/>
        <dsp:cNvSpPr/>
      </dsp:nvSpPr>
      <dsp:spPr>
        <a:xfrm>
          <a:off x="0" y="820173"/>
          <a:ext cx="11331349" cy="6557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F5F565-7A03-4BCE-B81D-F749303ED0C7}">
      <dsp:nvSpPr>
        <dsp:cNvPr id="0" name=""/>
        <dsp:cNvSpPr/>
      </dsp:nvSpPr>
      <dsp:spPr>
        <a:xfrm>
          <a:off x="198366" y="967718"/>
          <a:ext cx="360666" cy="3606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4B09DD-CA72-49EA-843A-57F1878499DB}">
      <dsp:nvSpPr>
        <dsp:cNvPr id="0" name=""/>
        <dsp:cNvSpPr/>
      </dsp:nvSpPr>
      <dsp:spPr>
        <a:xfrm>
          <a:off x="757399" y="820173"/>
          <a:ext cx="10573949" cy="655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401" tIns="69401" rIns="69401" bIns="69401" numCol="1" spcCol="1270" anchor="ctr" anchorCtr="0">
          <a:noAutofit/>
        </a:bodyPr>
        <a:lstStyle/>
        <a:p>
          <a:pPr marL="0" lvl="0" indent="0" algn="l" defTabSz="711200">
            <a:lnSpc>
              <a:spcPct val="100000"/>
            </a:lnSpc>
            <a:spcBef>
              <a:spcPct val="0"/>
            </a:spcBef>
            <a:spcAft>
              <a:spcPct val="35000"/>
            </a:spcAft>
            <a:buNone/>
          </a:pPr>
          <a:r>
            <a:rPr lang="en-GB" sz="1600" kern="1200"/>
            <a:t>✓ Tenants’ voice informs decision-making and service design.</a:t>
          </a:r>
          <a:endParaRPr lang="en-US" sz="1600" kern="1200"/>
        </a:p>
      </dsp:txBody>
      <dsp:txXfrm>
        <a:off x="757399" y="820173"/>
        <a:ext cx="10573949" cy="655757"/>
      </dsp:txXfrm>
    </dsp:sp>
    <dsp:sp modelId="{5ECD755D-C10E-43D6-958B-F54D93A131C7}">
      <dsp:nvSpPr>
        <dsp:cNvPr id="0" name=""/>
        <dsp:cNvSpPr/>
      </dsp:nvSpPr>
      <dsp:spPr>
        <a:xfrm>
          <a:off x="0" y="1639869"/>
          <a:ext cx="11331349" cy="6557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AB9483C-D759-44E0-AA8C-935E8490B4B9}">
      <dsp:nvSpPr>
        <dsp:cNvPr id="0" name=""/>
        <dsp:cNvSpPr/>
      </dsp:nvSpPr>
      <dsp:spPr>
        <a:xfrm>
          <a:off x="198366" y="1787415"/>
          <a:ext cx="360666" cy="3606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19630A-4A28-4D19-A1D4-5915B991FE46}">
      <dsp:nvSpPr>
        <dsp:cNvPr id="0" name=""/>
        <dsp:cNvSpPr/>
      </dsp:nvSpPr>
      <dsp:spPr>
        <a:xfrm>
          <a:off x="757399" y="1639869"/>
          <a:ext cx="10573949" cy="655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401" tIns="69401" rIns="69401" bIns="69401" numCol="1" spcCol="1270" anchor="ctr" anchorCtr="0">
          <a:noAutofit/>
        </a:bodyPr>
        <a:lstStyle/>
        <a:p>
          <a:pPr marL="0" lvl="0" indent="0" algn="l" defTabSz="711200">
            <a:lnSpc>
              <a:spcPct val="100000"/>
            </a:lnSpc>
            <a:spcBef>
              <a:spcPct val="0"/>
            </a:spcBef>
            <a:spcAft>
              <a:spcPct val="35000"/>
            </a:spcAft>
            <a:buNone/>
          </a:pPr>
          <a:r>
            <a:rPr lang="en-GB" sz="1600" kern="1200"/>
            <a:t>✓ Frontline practitioners translate policies and standards into positive resident experiences every day.</a:t>
          </a:r>
          <a:endParaRPr lang="en-US" sz="1600" kern="1200"/>
        </a:p>
      </dsp:txBody>
      <dsp:txXfrm>
        <a:off x="757399" y="1639869"/>
        <a:ext cx="10573949" cy="655757"/>
      </dsp:txXfrm>
    </dsp:sp>
    <dsp:sp modelId="{FFF14F5F-91FE-4BCD-A870-F36AEDF07791}">
      <dsp:nvSpPr>
        <dsp:cNvPr id="0" name=""/>
        <dsp:cNvSpPr/>
      </dsp:nvSpPr>
      <dsp:spPr>
        <a:xfrm>
          <a:off x="0" y="2459566"/>
          <a:ext cx="11331349" cy="6557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B0735D6-9548-435E-AAD0-814EA76E91FE}">
      <dsp:nvSpPr>
        <dsp:cNvPr id="0" name=""/>
        <dsp:cNvSpPr/>
      </dsp:nvSpPr>
      <dsp:spPr>
        <a:xfrm>
          <a:off x="198366" y="2607111"/>
          <a:ext cx="360666" cy="3606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79AAD5-3D3F-421D-ABCE-765AAF8F6394}">
      <dsp:nvSpPr>
        <dsp:cNvPr id="0" name=""/>
        <dsp:cNvSpPr/>
      </dsp:nvSpPr>
      <dsp:spPr>
        <a:xfrm>
          <a:off x="757399" y="2459566"/>
          <a:ext cx="10573949" cy="655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401" tIns="69401" rIns="69401" bIns="69401" numCol="1" spcCol="1270" anchor="ctr" anchorCtr="0">
          <a:noAutofit/>
        </a:bodyPr>
        <a:lstStyle/>
        <a:p>
          <a:pPr marL="0" lvl="0" indent="0" algn="l" defTabSz="711200">
            <a:lnSpc>
              <a:spcPct val="100000"/>
            </a:lnSpc>
            <a:spcBef>
              <a:spcPct val="0"/>
            </a:spcBef>
            <a:spcAft>
              <a:spcPct val="35000"/>
            </a:spcAft>
            <a:buNone/>
          </a:pPr>
          <a:r>
            <a:rPr lang="en-GB" sz="1600" kern="1200"/>
            <a:t>✓ Data, feedback, and lived experience are combined to identify risks, improve outcomes, and drive learning.</a:t>
          </a:r>
          <a:endParaRPr lang="en-US" sz="1600" kern="1200"/>
        </a:p>
      </dsp:txBody>
      <dsp:txXfrm>
        <a:off x="757399" y="2459566"/>
        <a:ext cx="10573949" cy="655757"/>
      </dsp:txXfrm>
    </dsp:sp>
    <dsp:sp modelId="{F449CBF6-D6AC-438D-AD57-16B0CB482399}">
      <dsp:nvSpPr>
        <dsp:cNvPr id="0" name=""/>
        <dsp:cNvSpPr/>
      </dsp:nvSpPr>
      <dsp:spPr>
        <a:xfrm>
          <a:off x="0" y="3279262"/>
          <a:ext cx="11331349" cy="6557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53A0DB-9303-49FD-8362-7D9B4749AD9C}">
      <dsp:nvSpPr>
        <dsp:cNvPr id="0" name=""/>
        <dsp:cNvSpPr/>
      </dsp:nvSpPr>
      <dsp:spPr>
        <a:xfrm>
          <a:off x="198366" y="3426808"/>
          <a:ext cx="360666" cy="3606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8C584E-0AB0-4FD1-BA79-A0F1670D87E3}">
      <dsp:nvSpPr>
        <dsp:cNvPr id="0" name=""/>
        <dsp:cNvSpPr/>
      </dsp:nvSpPr>
      <dsp:spPr>
        <a:xfrm>
          <a:off x="757399" y="3279262"/>
          <a:ext cx="10573949" cy="655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401" tIns="69401" rIns="69401" bIns="69401" numCol="1" spcCol="1270" anchor="ctr" anchorCtr="0">
          <a:noAutofit/>
        </a:bodyPr>
        <a:lstStyle/>
        <a:p>
          <a:pPr marL="0" lvl="0" indent="0" algn="l" defTabSz="711200">
            <a:lnSpc>
              <a:spcPct val="100000"/>
            </a:lnSpc>
            <a:spcBef>
              <a:spcPct val="0"/>
            </a:spcBef>
            <a:spcAft>
              <a:spcPct val="35000"/>
            </a:spcAft>
            <a:buNone/>
          </a:pPr>
          <a:r>
            <a:rPr lang="en-GB" sz="1600" kern="1200"/>
            <a:t>✓ Clear audit trails and evidence of improvement create strong operational grip and support inspection readiness.</a:t>
          </a:r>
          <a:endParaRPr lang="en-US" sz="1600" kern="1200"/>
        </a:p>
      </dsp:txBody>
      <dsp:txXfrm>
        <a:off x="757399" y="3279262"/>
        <a:ext cx="10573949" cy="655757"/>
      </dsp:txXfrm>
    </dsp:sp>
    <dsp:sp modelId="{FA935ABF-0961-4377-96EC-C0A6D62207DC}">
      <dsp:nvSpPr>
        <dsp:cNvPr id="0" name=""/>
        <dsp:cNvSpPr/>
      </dsp:nvSpPr>
      <dsp:spPr>
        <a:xfrm>
          <a:off x="0" y="4098959"/>
          <a:ext cx="11331349" cy="6557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631438-91C0-4102-B4DA-F9E415BF2458}">
      <dsp:nvSpPr>
        <dsp:cNvPr id="0" name=""/>
        <dsp:cNvSpPr/>
      </dsp:nvSpPr>
      <dsp:spPr>
        <a:xfrm>
          <a:off x="198366" y="4246505"/>
          <a:ext cx="360666" cy="3606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AA8E28-D2E5-4320-BF58-A9FB2D7125EF}">
      <dsp:nvSpPr>
        <dsp:cNvPr id="0" name=""/>
        <dsp:cNvSpPr/>
      </dsp:nvSpPr>
      <dsp:spPr>
        <a:xfrm>
          <a:off x="757399" y="4098959"/>
          <a:ext cx="10573949" cy="655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401" tIns="69401" rIns="69401" bIns="69401" numCol="1" spcCol="1270" anchor="ctr" anchorCtr="0">
          <a:noAutofit/>
        </a:bodyPr>
        <a:lstStyle/>
        <a:p>
          <a:pPr marL="0" lvl="0" indent="0" algn="l" defTabSz="711200">
            <a:lnSpc>
              <a:spcPct val="100000"/>
            </a:lnSpc>
            <a:spcBef>
              <a:spcPct val="0"/>
            </a:spcBef>
            <a:spcAft>
              <a:spcPct val="35000"/>
            </a:spcAft>
            <a:buNone/>
          </a:pPr>
          <a:r>
            <a:rPr lang="en-GB" sz="1600" kern="1200"/>
            <a:t>✓ Trust is built through transparency, responsiveness, and closing the feedback loop.</a:t>
          </a:r>
          <a:endParaRPr lang="en-US" sz="1600" kern="1200"/>
        </a:p>
      </dsp:txBody>
      <dsp:txXfrm>
        <a:off x="757399" y="4098959"/>
        <a:ext cx="10573949" cy="655757"/>
      </dsp:txXfrm>
    </dsp:sp>
    <dsp:sp modelId="{DC01078D-2EC0-45D0-941F-9D02E3EF0513}">
      <dsp:nvSpPr>
        <dsp:cNvPr id="0" name=""/>
        <dsp:cNvSpPr/>
      </dsp:nvSpPr>
      <dsp:spPr>
        <a:xfrm>
          <a:off x="0" y="4918656"/>
          <a:ext cx="11331349" cy="65575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A7297A-A594-4699-A9F4-FEC32BA8945F}">
      <dsp:nvSpPr>
        <dsp:cNvPr id="0" name=""/>
        <dsp:cNvSpPr/>
      </dsp:nvSpPr>
      <dsp:spPr>
        <a:xfrm>
          <a:off x="198366" y="5066201"/>
          <a:ext cx="360666" cy="360666"/>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A250AC-03A4-48CA-9A11-571C00EF3716}">
      <dsp:nvSpPr>
        <dsp:cNvPr id="0" name=""/>
        <dsp:cNvSpPr/>
      </dsp:nvSpPr>
      <dsp:spPr>
        <a:xfrm>
          <a:off x="757399" y="4918656"/>
          <a:ext cx="10573949" cy="655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9401" tIns="69401" rIns="69401" bIns="69401" numCol="1" spcCol="1270" anchor="ctr" anchorCtr="0">
          <a:noAutofit/>
        </a:bodyPr>
        <a:lstStyle/>
        <a:p>
          <a:pPr marL="0" lvl="0" indent="0" algn="l" defTabSz="711200">
            <a:lnSpc>
              <a:spcPct val="100000"/>
            </a:lnSpc>
            <a:spcBef>
              <a:spcPct val="0"/>
            </a:spcBef>
            <a:spcAft>
              <a:spcPct val="35000"/>
            </a:spcAft>
            <a:buNone/>
          </a:pPr>
          <a:r>
            <a:rPr lang="en-GB" sz="1600" b="1" kern="1200"/>
            <a:t>When residents are listened to, involved, and empowered, repairs and major works become more than a service </a:t>
          </a:r>
          <a:r>
            <a:rPr lang="en-GB" sz="1600" b="1" i="1" kern="1200"/>
            <a:t>but</a:t>
          </a:r>
          <a:r>
            <a:rPr lang="en-GB" sz="1600" b="1" kern="1200"/>
            <a:t> a partnership that delivers better homes, better outcomes, and stronger communities</a:t>
          </a:r>
          <a:r>
            <a:rPr lang="en-GB" sz="1600" kern="1200"/>
            <a:t>.</a:t>
          </a:r>
          <a:endParaRPr lang="en-US" sz="1600" kern="1200"/>
        </a:p>
      </dsp:txBody>
      <dsp:txXfrm>
        <a:off x="757399" y="4918656"/>
        <a:ext cx="10573949" cy="65575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5BE94D-84EE-41D9-868F-FE799033B728}" type="datetimeFigureOut">
              <a:rPr lang="en-GB" smtClean="0"/>
              <a:t>15/06/2026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F117180-8F87-4C8C-8280-D4DBBA2458F1}" type="slidenum">
              <a:rPr lang="en-GB" smtClean="0"/>
              <a:t>‹#›</a:t>
            </a:fld>
            <a:endParaRPr lang="en-GB"/>
          </a:p>
        </p:txBody>
      </p:sp>
    </p:spTree>
    <p:extLst>
      <p:ext uri="{BB962C8B-B14F-4D97-AF65-F5344CB8AC3E}">
        <p14:creationId xmlns:p14="http://schemas.microsoft.com/office/powerpoint/2010/main" val="3624749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3D06539-2AD3-4516-A478-23BB694FF726}" type="slidenum">
              <a:rPr lang="en-GB" smtClean="0"/>
              <a:t>9</a:t>
            </a:fld>
            <a:endParaRPr lang="en-GB"/>
          </a:p>
        </p:txBody>
      </p:sp>
    </p:spTree>
    <p:extLst>
      <p:ext uri="{BB962C8B-B14F-4D97-AF65-F5344CB8AC3E}">
        <p14:creationId xmlns:p14="http://schemas.microsoft.com/office/powerpoint/2010/main" val="1986891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E960A2-46B2-C110-CF8F-E49A40E07D56}"/>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9F0F1E0B-D8F3-9F82-142C-5F7E3E95D81C}"/>
              </a:ext>
            </a:extLst>
          </p:cNvPr>
          <p:cNvSpPr>
            <a:spLocks noGrp="1"/>
          </p:cNvSpPr>
          <p:nvPr>
            <p:ph type="dt" sz="half" idx="10"/>
          </p:nvPr>
        </p:nvSpPr>
        <p:spPr/>
        <p:txBody>
          <a:bodyPr/>
          <a:lstStyle/>
          <a:p>
            <a:fld id="{2B8CF014-FD24-47A5-A71C-9B9D369F9EDD}" type="datetimeFigureOut">
              <a:rPr lang="en-GB" smtClean="0"/>
              <a:t>15/06/2026</a:t>
            </a:fld>
            <a:endParaRPr lang="en-GB"/>
          </a:p>
        </p:txBody>
      </p:sp>
      <p:sp>
        <p:nvSpPr>
          <p:cNvPr id="4" name="Footer Placeholder 3">
            <a:extLst>
              <a:ext uri="{FF2B5EF4-FFF2-40B4-BE49-F238E27FC236}">
                <a16:creationId xmlns:a16="http://schemas.microsoft.com/office/drawing/2014/main" id="{45817EDB-7B49-F9DA-FF4F-37F33A20818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8ED6A0E-95A6-D9CB-1B7A-AA791BAA7A64}"/>
              </a:ext>
            </a:extLst>
          </p:cNvPr>
          <p:cNvSpPr>
            <a:spLocks noGrp="1"/>
          </p:cNvSpPr>
          <p:nvPr>
            <p:ph type="sldNum" sz="quarter" idx="12"/>
          </p:nvPr>
        </p:nvSpPr>
        <p:spPr/>
        <p:txBody>
          <a:bodyPr/>
          <a:lstStyle/>
          <a:p>
            <a:fld id="{6128C85D-17DF-4FDD-A488-A82651CB523C}" type="slidenum">
              <a:rPr lang="en-GB" smtClean="0"/>
              <a:t>‹#›</a:t>
            </a:fld>
            <a:endParaRPr lang="en-GB"/>
          </a:p>
        </p:txBody>
      </p:sp>
    </p:spTree>
    <p:extLst>
      <p:ext uri="{BB962C8B-B14F-4D97-AF65-F5344CB8AC3E}">
        <p14:creationId xmlns:p14="http://schemas.microsoft.com/office/powerpoint/2010/main" val="35278430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FF236F-8E48-B945-879A-67D37070472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AF2256F-90E2-C07F-D99D-AB015C60C4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1CFB7E-D991-5E5D-E59D-7CA7DB0A34AE}"/>
              </a:ext>
            </a:extLst>
          </p:cNvPr>
          <p:cNvSpPr>
            <a:spLocks noGrp="1"/>
          </p:cNvSpPr>
          <p:nvPr>
            <p:ph type="dt" sz="half" idx="10"/>
          </p:nvPr>
        </p:nvSpPr>
        <p:spPr/>
        <p:txBody>
          <a:bodyPr/>
          <a:lstStyle/>
          <a:p>
            <a:fld id="{B61BEF0D-F0BB-DE4B-95CE-6DB70DBA9567}" type="datetimeFigureOut">
              <a:rPr lang="en-US" smtClean="0"/>
              <a:pPr/>
              <a:t>6/15/2026</a:t>
            </a:fld>
            <a:endParaRPr lang="en-US"/>
          </a:p>
        </p:txBody>
      </p:sp>
      <p:sp>
        <p:nvSpPr>
          <p:cNvPr id="5" name="Footer Placeholder 4">
            <a:extLst>
              <a:ext uri="{FF2B5EF4-FFF2-40B4-BE49-F238E27FC236}">
                <a16:creationId xmlns:a16="http://schemas.microsoft.com/office/drawing/2014/main" id="{A13CA709-4994-596B-57FE-5559D1452B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E6D66-A8FD-0628-7806-C5451127BB67}"/>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24572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FCD4F-7FAB-4EAB-19DE-726D578F180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084E4D6-B366-CCFA-A977-1F5FD35460AF}"/>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4868AB6-70F0-5AFB-DD48-F96DBF2B5FB1}"/>
              </a:ext>
            </a:extLst>
          </p:cNvPr>
          <p:cNvSpPr>
            <a:spLocks noGrp="1"/>
          </p:cNvSpPr>
          <p:nvPr>
            <p:ph type="dt" sz="half" idx="10"/>
          </p:nvPr>
        </p:nvSpPr>
        <p:spPr/>
        <p:txBody>
          <a:bodyPr/>
          <a:lstStyle/>
          <a:p>
            <a:fld id="{B61BEF0D-F0BB-DE4B-95CE-6DB70DBA9567}" type="datetimeFigureOut">
              <a:rPr lang="en-US" smtClean="0"/>
              <a:pPr/>
              <a:t>6/15/2026</a:t>
            </a:fld>
            <a:endParaRPr lang="en-US"/>
          </a:p>
        </p:txBody>
      </p:sp>
      <p:sp>
        <p:nvSpPr>
          <p:cNvPr id="5" name="Footer Placeholder 4">
            <a:extLst>
              <a:ext uri="{FF2B5EF4-FFF2-40B4-BE49-F238E27FC236}">
                <a16:creationId xmlns:a16="http://schemas.microsoft.com/office/drawing/2014/main" id="{84B921C4-F840-E6D1-69B7-A782069E82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34C243-86C7-2F0E-D3E8-4173277E2E0E}"/>
              </a:ext>
            </a:extLst>
          </p:cNvPr>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31357978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5E65AFB-89FF-365A-3746-B9855814281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8B6C94CE-B333-847E-DA23-0260482857E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34EC70EC-E7E4-7515-F27A-387D678BDB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B8CF014-FD24-47A5-A71C-9B9D369F9EDD}" type="datetimeFigureOut">
              <a:rPr lang="en-GB" smtClean="0"/>
              <a:t>15/06/2026</a:t>
            </a:fld>
            <a:endParaRPr lang="en-GB"/>
          </a:p>
        </p:txBody>
      </p:sp>
      <p:sp>
        <p:nvSpPr>
          <p:cNvPr id="5" name="Footer Placeholder 4">
            <a:extLst>
              <a:ext uri="{FF2B5EF4-FFF2-40B4-BE49-F238E27FC236}">
                <a16:creationId xmlns:a16="http://schemas.microsoft.com/office/drawing/2014/main" id="{A36C08B1-8EDB-04F0-35B1-B43BCE3B17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1EBAB7EB-0160-F678-C065-1918DEBE02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128C85D-17DF-4FDD-A488-A82651CB523C}" type="slidenum">
              <a:rPr lang="en-GB" smtClean="0"/>
              <a:t>‹#›</a:t>
            </a:fld>
            <a:endParaRPr lang="en-GB"/>
          </a:p>
        </p:txBody>
      </p:sp>
    </p:spTree>
    <p:extLst>
      <p:ext uri="{BB962C8B-B14F-4D97-AF65-F5344CB8AC3E}">
        <p14:creationId xmlns:p14="http://schemas.microsoft.com/office/powerpoint/2010/main" val="1383247714"/>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5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6.jpeg"/><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ackground pattern&#10;&#10;Description automatically generated with medium confidence">
            <a:extLst>
              <a:ext uri="{FF2B5EF4-FFF2-40B4-BE49-F238E27FC236}">
                <a16:creationId xmlns:a16="http://schemas.microsoft.com/office/drawing/2014/main" id="{F320AE46-1D82-61D6-D0CF-53F68517A467}"/>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594" y="0"/>
            <a:ext cx="12190815" cy="6858000"/>
          </a:xfrm>
          <a:prstGeom prst="rect">
            <a:avLst/>
          </a:prstGeom>
        </p:spPr>
      </p:pic>
      <p:sp>
        <p:nvSpPr>
          <p:cNvPr id="10" name="TextBox 9">
            <a:extLst>
              <a:ext uri="{FF2B5EF4-FFF2-40B4-BE49-F238E27FC236}">
                <a16:creationId xmlns:a16="http://schemas.microsoft.com/office/drawing/2014/main" id="{B22309EF-65A6-08FF-59CE-8A3A9E941788}"/>
              </a:ext>
            </a:extLst>
          </p:cNvPr>
          <p:cNvSpPr txBox="1"/>
          <p:nvPr/>
        </p:nvSpPr>
        <p:spPr>
          <a:xfrm>
            <a:off x="598280" y="2267708"/>
            <a:ext cx="8648481" cy="2123658"/>
          </a:xfrm>
          <a:prstGeom prst="rect">
            <a:avLst/>
          </a:prstGeom>
          <a:noFill/>
        </p:spPr>
        <p:txBody>
          <a:bodyPr wrap="square" lIns="91440" tIns="45720" rIns="91440" bIns="45720" rtlCol="0" anchor="t">
            <a:spAutoFit/>
          </a:bodyPr>
          <a:lstStyle/>
          <a:p>
            <a:r>
              <a:rPr lang="en-GB" sz="4400" b="1" dirty="0">
                <a:solidFill>
                  <a:srgbClr val="21627F"/>
                </a:solidFill>
                <a:latin typeface="Arial"/>
                <a:cs typeface="Arial"/>
              </a:rPr>
              <a:t>Rethinking repairs and major works through tenants’ eyes</a:t>
            </a:r>
            <a:endParaRPr lang="en-US" dirty="0"/>
          </a:p>
          <a:p>
            <a:endParaRPr lang="en-GB" sz="4400" b="1" dirty="0">
              <a:solidFill>
                <a:srgbClr val="21627F"/>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270C059A-C319-9616-0281-0BC5BB16EC1C}"/>
              </a:ext>
            </a:extLst>
          </p:cNvPr>
          <p:cNvSpPr txBox="1"/>
          <p:nvPr/>
        </p:nvSpPr>
        <p:spPr>
          <a:xfrm>
            <a:off x="598280" y="3785616"/>
            <a:ext cx="5905281" cy="1323439"/>
          </a:xfrm>
          <a:prstGeom prst="rect">
            <a:avLst/>
          </a:prstGeom>
          <a:noFill/>
        </p:spPr>
        <p:txBody>
          <a:bodyPr wrap="square" lIns="91440" tIns="45720" rIns="91440" bIns="45720" rtlCol="0" anchor="t">
            <a:spAutoFit/>
          </a:bodyPr>
          <a:lstStyle/>
          <a:p>
            <a:r>
              <a:rPr lang="en-US" sz="2000" dirty="0">
                <a:solidFill>
                  <a:schemeClr val="tx1">
                    <a:lumMod val="75000"/>
                    <a:lumOff val="25000"/>
                  </a:schemeClr>
                </a:solidFill>
                <a:latin typeface="Arial"/>
                <a:cs typeface="Arial"/>
              </a:rPr>
              <a:t>By</a:t>
            </a:r>
            <a:r>
              <a:rPr lang="en-US" sz="2000" b="1" dirty="0">
                <a:solidFill>
                  <a:schemeClr val="tx1">
                    <a:lumMod val="75000"/>
                    <a:lumOff val="25000"/>
                  </a:schemeClr>
                </a:solidFill>
                <a:latin typeface="Arial"/>
                <a:cs typeface="Arial"/>
              </a:rPr>
              <a:t> Candida Dutiro, </a:t>
            </a:r>
            <a:r>
              <a:rPr lang="en-US" sz="2000" dirty="0">
                <a:solidFill>
                  <a:schemeClr val="tx1">
                    <a:lumMod val="75000"/>
                    <a:lumOff val="25000"/>
                  </a:schemeClr>
                </a:solidFill>
                <a:latin typeface="Arial"/>
                <a:cs typeface="Arial"/>
              </a:rPr>
              <a:t>Board member,</a:t>
            </a:r>
          </a:p>
          <a:p>
            <a:r>
              <a:rPr lang="en-US" sz="2000" dirty="0">
                <a:solidFill>
                  <a:schemeClr val="tx1">
                    <a:lumMod val="75000"/>
                    <a:lumOff val="25000"/>
                  </a:schemeClr>
                </a:solidFill>
                <a:latin typeface="Arial"/>
                <a:cs typeface="Arial"/>
              </a:rPr>
              <a:t>Red Kite Community Housing</a:t>
            </a:r>
          </a:p>
          <a:p>
            <a:endParaRPr lang="en-US" sz="2000" dirty="0">
              <a:solidFill>
                <a:schemeClr val="tx1">
                  <a:lumMod val="75000"/>
                  <a:lumOff val="25000"/>
                </a:schemeClr>
              </a:solidFill>
              <a:latin typeface="Arial"/>
              <a:cs typeface="Arial"/>
            </a:endParaRPr>
          </a:p>
          <a:p>
            <a:r>
              <a:rPr lang="en-US" sz="2000" b="1" dirty="0">
                <a:solidFill>
                  <a:schemeClr val="tx2">
                    <a:lumMod val="90000"/>
                    <a:lumOff val="10000"/>
                  </a:schemeClr>
                </a:solidFill>
                <a:latin typeface="Arial"/>
                <a:cs typeface="Arial"/>
              </a:rPr>
              <a:t>24 June 2026</a:t>
            </a:r>
          </a:p>
        </p:txBody>
      </p:sp>
      <p:pic>
        <p:nvPicPr>
          <p:cNvPr id="3" name="Picture 2">
            <a:extLst>
              <a:ext uri="{FF2B5EF4-FFF2-40B4-BE49-F238E27FC236}">
                <a16:creationId xmlns:a16="http://schemas.microsoft.com/office/drawing/2014/main" id="{4DC7DBA4-62CF-F91E-7E0D-CC0D9C6306C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5239" y="1600196"/>
            <a:ext cx="3291847" cy="3291847"/>
          </a:xfrm>
          <a:prstGeom prst="rect">
            <a:avLst/>
          </a:prstGeom>
        </p:spPr>
      </p:pic>
    </p:spTree>
    <p:extLst>
      <p:ext uri="{BB962C8B-B14F-4D97-AF65-F5344CB8AC3E}">
        <p14:creationId xmlns:p14="http://schemas.microsoft.com/office/powerpoint/2010/main" val="928453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ackground pattern&#10;&#10;Description automatically generated with medium confidence">
            <a:extLst>
              <a:ext uri="{FF2B5EF4-FFF2-40B4-BE49-F238E27FC236}">
                <a16:creationId xmlns:a16="http://schemas.microsoft.com/office/drawing/2014/main" id="{D4DC3762-6DE0-5DE7-4807-E2ACD8CF64E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12" name="Rectangle 11">
            <a:extLst>
              <a:ext uri="{FF2B5EF4-FFF2-40B4-BE49-F238E27FC236}">
                <a16:creationId xmlns:a16="http://schemas.microsoft.com/office/drawing/2014/main" id="{AB1DC0B2-07F6-AA7E-AEDB-3FD79FE6EE8D}"/>
              </a:ext>
            </a:extLst>
          </p:cNvPr>
          <p:cNvSpPr/>
          <p:nvPr/>
        </p:nvSpPr>
        <p:spPr>
          <a:xfrm>
            <a:off x="-1" y="409077"/>
            <a:ext cx="3520441" cy="1004637"/>
          </a:xfrm>
          <a:prstGeom prst="rect">
            <a:avLst/>
          </a:prstGeom>
          <a:solidFill>
            <a:srgbClr val="2162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C7B1D29C-690C-FA1B-5A41-4B12BF101A15}"/>
              </a:ext>
            </a:extLst>
          </p:cNvPr>
          <p:cNvSpPr txBox="1"/>
          <p:nvPr/>
        </p:nvSpPr>
        <p:spPr>
          <a:xfrm>
            <a:off x="398451" y="514524"/>
            <a:ext cx="8108240" cy="769441"/>
          </a:xfrm>
          <a:prstGeom prst="rect">
            <a:avLst/>
          </a:prstGeom>
          <a:noFill/>
        </p:spPr>
        <p:txBody>
          <a:bodyPr wrap="square" rtlCol="0">
            <a:spAutoFit/>
          </a:bodyPr>
          <a:lstStyle/>
          <a:p>
            <a:r>
              <a:rPr lang="en-GB" sz="4400" b="1" dirty="0">
                <a:solidFill>
                  <a:schemeClr val="bg1"/>
                </a:solidFill>
                <a:latin typeface="Arial" panose="020B0604020202020204" pitchFamily="34" charset="0"/>
                <a:cs typeface="Arial" panose="020B0604020202020204" pitchFamily="34" charset="0"/>
              </a:rPr>
              <a:t>About me</a:t>
            </a:r>
          </a:p>
        </p:txBody>
      </p:sp>
      <p:pic>
        <p:nvPicPr>
          <p:cNvPr id="37" name="Graphic 36">
            <a:extLst>
              <a:ext uri="{FF2B5EF4-FFF2-40B4-BE49-F238E27FC236}">
                <a16:creationId xmlns:a16="http://schemas.microsoft.com/office/drawing/2014/main" id="{7DD29967-FE98-950C-465B-96AB0AA9188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33523" y="5042971"/>
            <a:ext cx="5360773" cy="4740683"/>
          </a:xfrm>
          <a:prstGeom prst="rect">
            <a:avLst/>
          </a:prstGeom>
        </p:spPr>
      </p:pic>
      <p:sp>
        <p:nvSpPr>
          <p:cNvPr id="5" name="TextBox 4">
            <a:extLst>
              <a:ext uri="{FF2B5EF4-FFF2-40B4-BE49-F238E27FC236}">
                <a16:creationId xmlns:a16="http://schemas.microsoft.com/office/drawing/2014/main" id="{35482D74-4876-75D0-2210-E64749D7D726}"/>
              </a:ext>
            </a:extLst>
          </p:cNvPr>
          <p:cNvSpPr txBox="1"/>
          <p:nvPr/>
        </p:nvSpPr>
        <p:spPr>
          <a:xfrm>
            <a:off x="323825" y="1718294"/>
            <a:ext cx="9926600" cy="4062651"/>
          </a:xfrm>
          <a:prstGeom prst="rect">
            <a:avLst/>
          </a:prstGeom>
          <a:noFill/>
        </p:spPr>
        <p:txBody>
          <a:bodyPr wrap="square" rtlCol="0">
            <a:spAutoFit/>
          </a:bodyPr>
          <a:lstStyle/>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Red Kite tenant since 2011</a:t>
            </a: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Currently sit on Red Kite’s Group Board and have previously chaired Red Kite’s Resident Representative Team. </a:t>
            </a: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Received the 2024 Women in Housing Award for Board/Committee Member of the Year.</a:t>
            </a:r>
          </a:p>
          <a:p>
            <a:pPr marL="342900" indent="-342900">
              <a:buFont typeface="Arial" panose="020B0604020202020204" pitchFamily="34" charset="0"/>
              <a:buChar char="•"/>
            </a:pPr>
            <a:endParaRPr lang="en-GB"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GB" sz="2400" dirty="0">
                <a:latin typeface="Arial" panose="020B0604020202020204" pitchFamily="34" charset="0"/>
                <a:cs typeface="Arial" panose="020B0604020202020204" pitchFamily="34" charset="0"/>
              </a:rPr>
              <a:t>Have an MSc in Leadership and have held senior NHS roles in ophthalmic screening, data reconciliation, and governance.</a:t>
            </a:r>
          </a:p>
          <a:p>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39679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A4FA5-115C-4699-2C87-C7213AEEB58D}"/>
            </a:ext>
          </a:extLst>
        </p:cNvPr>
        <p:cNvGrpSpPr/>
        <p:nvPr/>
      </p:nvGrpSpPr>
      <p:grpSpPr>
        <a:xfrm>
          <a:off x="0" y="0"/>
          <a:ext cx="0" cy="0"/>
          <a:chOff x="0" y="0"/>
          <a:chExt cx="0" cy="0"/>
        </a:xfrm>
      </p:grpSpPr>
      <p:pic>
        <p:nvPicPr>
          <p:cNvPr id="6" name="Picture 5" descr="Background pattern&#10;&#10;Description automatically generated with medium confidence">
            <a:extLst>
              <a:ext uri="{FF2B5EF4-FFF2-40B4-BE49-F238E27FC236}">
                <a16:creationId xmlns:a16="http://schemas.microsoft.com/office/drawing/2014/main" id="{ED38A637-C243-3CBD-6423-272AC9639FB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594" y="0"/>
            <a:ext cx="12190815" cy="6858000"/>
          </a:xfrm>
          <a:prstGeom prst="rect">
            <a:avLst/>
          </a:prstGeom>
        </p:spPr>
      </p:pic>
      <p:sp>
        <p:nvSpPr>
          <p:cNvPr id="3" name="TextBox 2">
            <a:extLst>
              <a:ext uri="{FF2B5EF4-FFF2-40B4-BE49-F238E27FC236}">
                <a16:creationId xmlns:a16="http://schemas.microsoft.com/office/drawing/2014/main" id="{50B5CBFA-2CDC-51AE-2F16-F82739542808}"/>
              </a:ext>
            </a:extLst>
          </p:cNvPr>
          <p:cNvSpPr txBox="1"/>
          <p:nvPr/>
        </p:nvSpPr>
        <p:spPr>
          <a:xfrm>
            <a:off x="393291" y="934065"/>
            <a:ext cx="10972800" cy="5632311"/>
          </a:xfrm>
          <a:prstGeom prst="rect">
            <a:avLst/>
          </a:prstGeom>
          <a:noFill/>
        </p:spPr>
        <p:txBody>
          <a:bodyPr wrap="square">
            <a:spAutoFit/>
          </a:bodyPr>
          <a:lstStyle/>
          <a:p>
            <a:pPr>
              <a:buNone/>
            </a:pPr>
            <a:r>
              <a:rPr lang="en-GB" sz="3200" b="1" dirty="0">
                <a:solidFill>
                  <a:schemeClr val="tx2">
                    <a:lumMod val="90000"/>
                    <a:lumOff val="10000"/>
                  </a:schemeClr>
                </a:solidFill>
              </a:rPr>
              <a:t>Putting Tenant Experience at the Heart of Service Delivery</a:t>
            </a:r>
          </a:p>
          <a:p>
            <a:pPr>
              <a:buNone/>
            </a:pPr>
            <a:endParaRPr lang="en-GB" sz="1400" b="1" dirty="0">
              <a:solidFill>
                <a:schemeClr val="accent1"/>
              </a:solidFill>
            </a:endParaRPr>
          </a:p>
          <a:p>
            <a:pPr>
              <a:buNone/>
            </a:pPr>
            <a:endParaRPr lang="en-GB" sz="1400" b="1" dirty="0">
              <a:solidFill>
                <a:schemeClr val="accent1"/>
              </a:solidFill>
            </a:endParaRPr>
          </a:p>
          <a:p>
            <a:pPr>
              <a:buNone/>
            </a:pPr>
            <a:r>
              <a:rPr lang="en-GB" dirty="0"/>
              <a:t>• </a:t>
            </a:r>
            <a:r>
              <a:rPr lang="en-GB" sz="2400" dirty="0">
                <a:latin typeface="Arial" panose="020B0604020202020204" pitchFamily="34" charset="0"/>
                <a:cs typeface="Arial" panose="020B0604020202020204" pitchFamily="34" charset="0"/>
              </a:rPr>
              <a:t>Move beyond informing tenants to involving them in decisions.</a:t>
            </a:r>
          </a:p>
          <a:p>
            <a:pPr>
              <a:buNone/>
            </a:pPr>
            <a:endParaRPr lang="en-GB" sz="2400" dirty="0">
              <a:latin typeface="Arial" panose="020B0604020202020204" pitchFamily="34" charset="0"/>
              <a:cs typeface="Arial" panose="020B0604020202020204" pitchFamily="34" charset="0"/>
            </a:endParaRPr>
          </a:p>
          <a:p>
            <a:pPr>
              <a:buNone/>
            </a:pPr>
            <a:r>
              <a:rPr lang="en-GB" sz="2400" dirty="0">
                <a:latin typeface="Arial" panose="020B0604020202020204" pitchFamily="34" charset="0"/>
                <a:cs typeface="Arial" panose="020B0604020202020204" pitchFamily="34" charset="0"/>
              </a:rPr>
              <a:t>• Value tenants lived experiences alongside technical expertise.</a:t>
            </a:r>
          </a:p>
          <a:p>
            <a:pPr>
              <a:buNone/>
            </a:pPr>
            <a:endParaRPr lang="en-GB" sz="2400" dirty="0">
              <a:latin typeface="Arial" panose="020B0604020202020204" pitchFamily="34" charset="0"/>
              <a:cs typeface="Arial" panose="020B0604020202020204" pitchFamily="34" charset="0"/>
            </a:endParaRPr>
          </a:p>
          <a:p>
            <a:pPr>
              <a:buNone/>
            </a:pPr>
            <a:r>
              <a:rPr lang="en-GB" sz="2400" dirty="0">
                <a:latin typeface="Arial" panose="020B0604020202020204" pitchFamily="34" charset="0"/>
                <a:cs typeface="Arial" panose="020B0604020202020204" pitchFamily="34" charset="0"/>
              </a:rPr>
              <a:t>• Use repairs data and </a:t>
            </a:r>
            <a:r>
              <a:rPr lang="en-GB" sz="2400" b="1" u="sng" dirty="0">
                <a:solidFill>
                  <a:schemeClr val="accent1"/>
                </a:solidFill>
                <a:latin typeface="Arial" panose="020B0604020202020204" pitchFamily="34" charset="0"/>
                <a:cs typeface="Arial" panose="020B0604020202020204" pitchFamily="34" charset="0"/>
              </a:rPr>
              <a:t>tenants’ feedback</a:t>
            </a:r>
            <a:r>
              <a:rPr lang="en-GB" sz="2400" b="1" dirty="0">
                <a:solidFill>
                  <a:schemeClr val="accent1"/>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to drive improvement.</a:t>
            </a:r>
          </a:p>
          <a:p>
            <a:pPr>
              <a:buNone/>
            </a:pPr>
            <a:endParaRPr lang="en-GB" sz="2400" dirty="0">
              <a:latin typeface="Arial" panose="020B0604020202020204" pitchFamily="34" charset="0"/>
              <a:cs typeface="Arial" panose="020B0604020202020204" pitchFamily="34" charset="0"/>
            </a:endParaRPr>
          </a:p>
          <a:p>
            <a:pPr>
              <a:buNone/>
            </a:pPr>
            <a:r>
              <a:rPr lang="en-GB" sz="2400" dirty="0">
                <a:latin typeface="Arial" panose="020B0604020202020204" pitchFamily="34" charset="0"/>
                <a:cs typeface="Arial" panose="020B0604020202020204" pitchFamily="34" charset="0"/>
              </a:rPr>
              <a:t>• Build trust through communication, transparency, and accountability.</a:t>
            </a:r>
          </a:p>
          <a:p>
            <a:pPr>
              <a:buNone/>
            </a:pPr>
            <a:endParaRPr lang="en-GB" sz="2400" dirty="0">
              <a:latin typeface="Arial" panose="020B0604020202020204" pitchFamily="34" charset="0"/>
              <a:cs typeface="Arial" panose="020B0604020202020204" pitchFamily="34" charset="0"/>
            </a:endParaRPr>
          </a:p>
          <a:p>
            <a:pPr>
              <a:buNone/>
            </a:pPr>
            <a:r>
              <a:rPr lang="en-GB" sz="2400" dirty="0">
                <a:latin typeface="Arial" panose="020B0604020202020204" pitchFamily="34" charset="0"/>
                <a:cs typeface="Arial" panose="020B0604020202020204" pitchFamily="34" charset="0"/>
              </a:rPr>
              <a:t>• Demonstrate safe, high-quality, and responsive services through tenant voice.</a:t>
            </a:r>
          </a:p>
          <a:p>
            <a:pPr>
              <a:buNone/>
            </a:pPr>
            <a:endParaRPr lang="en-GB" sz="2400" dirty="0">
              <a:latin typeface="Arial" panose="020B0604020202020204" pitchFamily="34" charset="0"/>
              <a:cs typeface="Arial" panose="020B0604020202020204" pitchFamily="34" charset="0"/>
            </a:endParaRPr>
          </a:p>
          <a:p>
            <a:pPr>
              <a:buNone/>
            </a:pPr>
            <a:r>
              <a:rPr lang="en-GB" sz="2000" b="1" u="sng">
                <a:latin typeface="Arial" panose="020B0604020202020204" pitchFamily="34" charset="0"/>
                <a:cs typeface="Arial" panose="020B0604020202020204" pitchFamily="34" charset="0"/>
              </a:rPr>
              <a:t>Our Principle</a:t>
            </a:r>
            <a:r>
              <a:rPr lang="en-GB" sz="2000" b="1" u="sng" dirty="0">
                <a:latin typeface="Arial" panose="020B0604020202020204" pitchFamily="34" charset="0"/>
                <a:cs typeface="Arial" panose="020B0604020202020204" pitchFamily="34" charset="0"/>
              </a:rPr>
              <a:t>: </a:t>
            </a:r>
          </a:p>
          <a:p>
            <a:pPr>
              <a:buNone/>
            </a:pPr>
            <a:r>
              <a:rPr lang="en-GB" sz="2000" b="1" dirty="0">
                <a:latin typeface="Arial" panose="020B0604020202020204" pitchFamily="34" charset="0"/>
                <a:cs typeface="Arial" panose="020B0604020202020204" pitchFamily="34" charset="0"/>
              </a:rPr>
              <a:t>The best services</a:t>
            </a:r>
            <a:r>
              <a:rPr lang="en-GB" sz="2000" dirty="0"/>
              <a:t> </a:t>
            </a:r>
            <a:r>
              <a:rPr lang="en-GB" sz="2000" b="1" dirty="0">
                <a:latin typeface="Arial" panose="020B0604020202020204" pitchFamily="34" charset="0"/>
                <a:cs typeface="Arial" panose="020B0604020202020204" pitchFamily="34" charset="0"/>
              </a:rPr>
              <a:t>are most effective when they are co-designed with tenants, not simply delivered to them. </a:t>
            </a:r>
          </a:p>
        </p:txBody>
      </p:sp>
    </p:spTree>
    <p:extLst>
      <p:ext uri="{BB962C8B-B14F-4D97-AF65-F5344CB8AC3E}">
        <p14:creationId xmlns:p14="http://schemas.microsoft.com/office/powerpoint/2010/main" val="19257501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Background pattern&#10;&#10;Description automatically generated with medium confidence">
            <a:extLst>
              <a:ext uri="{FF2B5EF4-FFF2-40B4-BE49-F238E27FC236}">
                <a16:creationId xmlns:a16="http://schemas.microsoft.com/office/drawing/2014/main" id="{D4DC3762-6DE0-5DE7-4807-E2ACD8CF64E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3" name="TextBox 2">
            <a:extLst>
              <a:ext uri="{FF2B5EF4-FFF2-40B4-BE49-F238E27FC236}">
                <a16:creationId xmlns:a16="http://schemas.microsoft.com/office/drawing/2014/main" id="{2366943B-EAF6-2240-5086-1F1263D8C6A5}"/>
              </a:ext>
            </a:extLst>
          </p:cNvPr>
          <p:cNvSpPr txBox="1"/>
          <p:nvPr/>
        </p:nvSpPr>
        <p:spPr>
          <a:xfrm>
            <a:off x="334297" y="1681316"/>
            <a:ext cx="9971152" cy="5214248"/>
          </a:xfrm>
          <a:prstGeom prst="rect">
            <a:avLst/>
          </a:prstGeom>
          <a:noFill/>
        </p:spPr>
        <p:txBody>
          <a:bodyPr wrap="square" rtlCol="0">
            <a:spAutoFit/>
          </a:bodyPr>
          <a:lstStyle/>
          <a:p>
            <a:pPr>
              <a:spcBef>
                <a:spcPts val="2500"/>
              </a:spcBef>
            </a:pPr>
            <a:r>
              <a:rPr lang="en-US" sz="2400" b="1" dirty="0">
                <a:latin typeface="Arial" panose="020B0604020202020204" pitchFamily="34" charset="0"/>
                <a:cs typeface="Arial" panose="020B0604020202020204" pitchFamily="34" charset="0"/>
              </a:rPr>
              <a:t>Tenant experience</a:t>
            </a:r>
          </a:p>
          <a:p>
            <a:pPr marL="0" lvl="1" indent="0">
              <a:buNone/>
            </a:pPr>
            <a:r>
              <a:rPr lang="en-US" sz="2400" dirty="0">
                <a:latin typeface="Arial" panose="020B0604020202020204" pitchFamily="34" charset="0"/>
                <a:cs typeface="Arial" panose="020B0604020202020204" pitchFamily="34" charset="0"/>
              </a:rPr>
              <a:t>Listening and acting on tenant feedback </a:t>
            </a:r>
            <a:r>
              <a:rPr lang="en-GB" sz="2400" dirty="0">
                <a:latin typeface="Arial" panose="020B0604020202020204" pitchFamily="34" charset="0"/>
                <a:cs typeface="Arial" panose="020B0604020202020204" pitchFamily="34" charset="0"/>
              </a:rPr>
              <a:t>reassures tenants that their feedback is valued, </a:t>
            </a:r>
            <a:r>
              <a:rPr lang="en-US" sz="2400" dirty="0">
                <a:latin typeface="Arial" panose="020B0604020202020204" pitchFamily="34" charset="0"/>
                <a:cs typeface="Arial" panose="020B0604020202020204" pitchFamily="34" charset="0"/>
              </a:rPr>
              <a:t>strengthens trust and encourages tenant engagement </a:t>
            </a:r>
          </a:p>
          <a:p>
            <a:pPr marL="0" lvl="1" indent="0">
              <a:buNone/>
            </a:pPr>
            <a:endParaRPr lang="en-US" sz="2400" b="1" dirty="0">
              <a:latin typeface="Arial" panose="020B0604020202020204" pitchFamily="34" charset="0"/>
              <a:cs typeface="Arial" panose="020B0604020202020204" pitchFamily="34" charset="0"/>
            </a:endParaRPr>
          </a:p>
          <a:p>
            <a:pPr marL="0" lvl="1" indent="0">
              <a:buNone/>
            </a:pPr>
            <a:r>
              <a:rPr lang="en-US" sz="2400" b="1" dirty="0">
                <a:latin typeface="Arial" panose="020B0604020202020204" pitchFamily="34" charset="0"/>
                <a:cs typeface="Arial" panose="020B0604020202020204" pitchFamily="34" charset="0"/>
              </a:rPr>
              <a:t>Regulatory Compliance</a:t>
            </a:r>
          </a:p>
          <a:p>
            <a:pPr marL="0" lvl="1" indent="0">
              <a:buFont typeface="Arial" panose="020B0604020202020204" pitchFamily="34" charset="0"/>
              <a:buNone/>
            </a:pPr>
            <a:r>
              <a:rPr lang="en-US" sz="2400" dirty="0">
                <a:latin typeface="Arial" panose="020B0604020202020204" pitchFamily="34" charset="0"/>
                <a:cs typeface="Arial" panose="020B0604020202020204" pitchFamily="34" charset="0"/>
              </a:rPr>
              <a:t>Aligning feedback actions with complaint handling standards supports compliance with regulatory (RSH, HOS) frameworks.</a:t>
            </a:r>
          </a:p>
          <a:p>
            <a:pPr>
              <a:spcBef>
                <a:spcPts val="2500"/>
              </a:spcBef>
            </a:pPr>
            <a:r>
              <a:rPr lang="en-US" sz="2400" b="1" dirty="0">
                <a:latin typeface="Arial" panose="020B0604020202020204" pitchFamily="34" charset="0"/>
                <a:cs typeface="Arial" panose="020B0604020202020204" pitchFamily="34" charset="0"/>
              </a:rPr>
              <a:t>Accountability and Transparency</a:t>
            </a:r>
          </a:p>
          <a:p>
            <a:pPr marL="0" lvl="1" indent="0">
              <a:buFont typeface="Arial" panose="020B0604020202020204" pitchFamily="34" charset="0"/>
              <a:buNone/>
            </a:pPr>
            <a:r>
              <a:rPr lang="en-US" sz="2400" dirty="0">
                <a:latin typeface="Arial" panose="020B0604020202020204" pitchFamily="34" charset="0"/>
                <a:cs typeface="Arial" panose="020B0604020202020204" pitchFamily="34" charset="0"/>
              </a:rPr>
              <a:t>Our published ‘You said, we did’ service improvement approach encourages ownership and transparency in service improvement efforts.</a:t>
            </a:r>
          </a:p>
          <a:p>
            <a:br>
              <a:rPr lang="en-GB" sz="2400" dirty="0">
                <a:latin typeface="Arial" panose="020B0604020202020204" pitchFamily="34" charset="0"/>
                <a:cs typeface="Arial" panose="020B0604020202020204" pitchFamily="34" charset="0"/>
              </a:rPr>
            </a:br>
            <a:endParaRPr lang="en-GB" sz="24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3E809BAD-6437-E1BA-15C9-880AA878EBEA}"/>
              </a:ext>
            </a:extLst>
          </p:cNvPr>
          <p:cNvSpPr/>
          <p:nvPr/>
        </p:nvSpPr>
        <p:spPr>
          <a:xfrm>
            <a:off x="-1" y="409077"/>
            <a:ext cx="7315201" cy="1004637"/>
          </a:xfrm>
          <a:prstGeom prst="rect">
            <a:avLst/>
          </a:prstGeom>
          <a:solidFill>
            <a:srgbClr val="2162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b="1" dirty="0">
                <a:solidFill>
                  <a:schemeClr val="bg1"/>
                </a:solidFill>
                <a:latin typeface="Arial" panose="020B0604020202020204" pitchFamily="34" charset="0"/>
                <a:cs typeface="Arial" panose="020B0604020202020204" pitchFamily="34" charset="0"/>
              </a:rPr>
              <a:t>Why??</a:t>
            </a:r>
          </a:p>
        </p:txBody>
      </p:sp>
    </p:spTree>
    <p:extLst>
      <p:ext uri="{BB962C8B-B14F-4D97-AF65-F5344CB8AC3E}">
        <p14:creationId xmlns:p14="http://schemas.microsoft.com/office/powerpoint/2010/main" val="3729066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91DD4-8F68-9C72-15F2-0E46755BBD96}"/>
            </a:ext>
          </a:extLst>
        </p:cNvPr>
        <p:cNvGrpSpPr/>
        <p:nvPr/>
      </p:nvGrpSpPr>
      <p:grpSpPr>
        <a:xfrm>
          <a:off x="0" y="0"/>
          <a:ext cx="0" cy="0"/>
          <a:chOff x="0" y="0"/>
          <a:chExt cx="0" cy="0"/>
        </a:xfrm>
      </p:grpSpPr>
      <p:pic>
        <p:nvPicPr>
          <p:cNvPr id="11" name="Picture 10" descr="Background pattern&#10;&#10;Description automatically generated with medium confidence">
            <a:extLst>
              <a:ext uri="{FF2B5EF4-FFF2-40B4-BE49-F238E27FC236}">
                <a16:creationId xmlns:a16="http://schemas.microsoft.com/office/drawing/2014/main" id="{1A55B766-494F-BBC2-91DD-8FFF17CB006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3" name="TextBox 2">
            <a:extLst>
              <a:ext uri="{FF2B5EF4-FFF2-40B4-BE49-F238E27FC236}">
                <a16:creationId xmlns:a16="http://schemas.microsoft.com/office/drawing/2014/main" id="{3D430A42-55ED-4CE0-7F2F-6B0C171F3A9F}"/>
              </a:ext>
            </a:extLst>
          </p:cNvPr>
          <p:cNvSpPr txBox="1"/>
          <p:nvPr/>
        </p:nvSpPr>
        <p:spPr>
          <a:xfrm>
            <a:off x="398451" y="1413714"/>
            <a:ext cx="11675562" cy="5909310"/>
          </a:xfrm>
          <a:prstGeom prst="rect">
            <a:avLst/>
          </a:prstGeom>
          <a:noFill/>
        </p:spPr>
        <p:txBody>
          <a:bodyPr wrap="square" rtlCol="0">
            <a:spAutoFit/>
          </a:bodyPr>
          <a:lstStyle/>
          <a:p>
            <a:pPr marL="0" lvl="1"/>
            <a:r>
              <a:rPr lang="en-US" sz="2200" dirty="0">
                <a:solidFill>
                  <a:srgbClr val="000000"/>
                </a:solidFill>
                <a:latin typeface="Arial" panose="020B0604020202020204" pitchFamily="34" charset="0"/>
                <a:cs typeface="Arial" panose="020B0604020202020204" pitchFamily="34" charset="0"/>
              </a:rPr>
              <a:t>We are legally responsible for making sure tenants have a yearly gas safety inspection completed by a Gas Safe registered engineer. Previously, letters were sent 7 days before the </a:t>
            </a:r>
            <a:r>
              <a:rPr lang="en-US" sz="2200" dirty="0">
                <a:latin typeface="Arial" panose="020B0604020202020204" pitchFamily="34" charset="0"/>
                <a:cs typeface="Arial" panose="020B0604020202020204" pitchFamily="34" charset="0"/>
              </a:rPr>
              <a:t>appointment and a text reminder was sent the day before.</a:t>
            </a:r>
            <a:r>
              <a:rPr lang="en-US" sz="2200" b="1" dirty="0">
                <a:latin typeface="Arial" panose="020B0604020202020204" pitchFamily="34" charset="0"/>
                <a:cs typeface="Arial" panose="020B0604020202020204" pitchFamily="34" charset="0"/>
              </a:rPr>
              <a:t> </a:t>
            </a:r>
          </a:p>
          <a:p>
            <a:pPr marL="0" lvl="1"/>
            <a:endParaRPr lang="en-US" sz="2200" b="1" dirty="0">
              <a:latin typeface="Arial" panose="020B0604020202020204" pitchFamily="34" charset="0"/>
              <a:cs typeface="Arial" panose="020B0604020202020204" pitchFamily="34" charset="0"/>
            </a:endParaRPr>
          </a:p>
          <a:p>
            <a:pPr marL="0" lvl="1"/>
            <a:r>
              <a:rPr lang="en-US" sz="2200" b="1" dirty="0">
                <a:latin typeface="Arial" panose="020B0604020202020204" pitchFamily="34" charset="0"/>
                <a:cs typeface="Arial" panose="020B0604020202020204" pitchFamily="34" charset="0"/>
              </a:rPr>
              <a:t>Tenant’s Feedback</a:t>
            </a:r>
          </a:p>
          <a:p>
            <a:pPr marL="0" lvl="1" indent="0">
              <a:buNone/>
            </a:pPr>
            <a:r>
              <a:rPr lang="en-US" sz="2200" dirty="0">
                <a:latin typeface="Arial" panose="020B0604020202020204" pitchFamily="34" charset="0"/>
                <a:cs typeface="Arial" panose="020B0604020202020204" pitchFamily="34" charset="0"/>
              </a:rPr>
              <a:t>Highlighted complaints showed many tenants received the text as their first notice because letters often arrived late.</a:t>
            </a:r>
          </a:p>
          <a:p>
            <a:pPr marL="0" lvl="1" indent="0">
              <a:buNone/>
            </a:pPr>
            <a:endParaRPr lang="en-US" sz="2200" b="1" dirty="0">
              <a:solidFill>
                <a:srgbClr val="000000"/>
              </a:solidFill>
              <a:latin typeface="Arial" panose="020B0604020202020204" pitchFamily="34" charset="0"/>
              <a:cs typeface="Arial" panose="020B0604020202020204" pitchFamily="34" charset="0"/>
            </a:endParaRPr>
          </a:p>
          <a:p>
            <a:pPr marL="0" lvl="1" indent="0">
              <a:buNone/>
            </a:pPr>
            <a:r>
              <a:rPr lang="en-US" sz="2200" b="1" dirty="0">
                <a:solidFill>
                  <a:srgbClr val="000000"/>
                </a:solidFill>
                <a:latin typeface="Arial" panose="020B0604020202020204" pitchFamily="34" charset="0"/>
                <a:cs typeface="Arial" panose="020B0604020202020204" pitchFamily="34" charset="0"/>
              </a:rPr>
              <a:t>What we did about it</a:t>
            </a:r>
            <a:endParaRPr lang="en-US" sz="2200" b="1" dirty="0">
              <a:latin typeface="Arial" panose="020B0604020202020204" pitchFamily="34" charset="0"/>
              <a:cs typeface="Arial" panose="020B0604020202020204" pitchFamily="34" charset="0"/>
            </a:endParaRPr>
          </a:p>
          <a:p>
            <a:pPr marL="0" lvl="1" indent="0">
              <a:buNone/>
            </a:pPr>
            <a:r>
              <a:rPr lang="en-US" sz="2200" dirty="0">
                <a:solidFill>
                  <a:srgbClr val="000000"/>
                </a:solidFill>
                <a:latin typeface="Arial" panose="020B0604020202020204" pitchFamily="34" charset="0"/>
                <a:cs typeface="Arial" panose="020B0604020202020204" pitchFamily="34" charset="0"/>
              </a:rPr>
              <a:t>The appointment letter is now sent 14 days in advance instead of 7</a:t>
            </a:r>
            <a:r>
              <a:rPr lang="en-US" sz="2200" dirty="0">
                <a:latin typeface="Arial" panose="020B0604020202020204" pitchFamily="34" charset="0"/>
                <a:cs typeface="Arial" panose="020B0604020202020204" pitchFamily="34" charset="0"/>
              </a:rPr>
              <a:t>, giving more time for delivery and for tenants to make necessary arrangements. </a:t>
            </a:r>
          </a:p>
          <a:p>
            <a:pPr marL="0" lvl="1" indent="0">
              <a:buNone/>
            </a:pPr>
            <a:endParaRPr lang="en-US" sz="2200" b="1" dirty="0">
              <a:latin typeface="Arial" panose="020B0604020202020204" pitchFamily="34" charset="0"/>
              <a:cs typeface="Arial" panose="020B0604020202020204" pitchFamily="34" charset="0"/>
            </a:endParaRPr>
          </a:p>
          <a:p>
            <a:pPr marL="0" lvl="1" indent="0">
              <a:buNone/>
            </a:pPr>
            <a:r>
              <a:rPr lang="en-US" sz="2200" b="1" dirty="0">
                <a:latin typeface="Arial" panose="020B0604020202020204" pitchFamily="34" charset="0"/>
                <a:cs typeface="Arial" panose="020B0604020202020204" pitchFamily="34" charset="0"/>
              </a:rPr>
              <a:t>Impact</a:t>
            </a:r>
          </a:p>
          <a:p>
            <a:pPr marL="0" lvl="1" indent="0">
              <a:buNone/>
            </a:pPr>
            <a:r>
              <a:rPr lang="en-US" sz="2200" dirty="0">
                <a:solidFill>
                  <a:srgbClr val="000000"/>
                </a:solidFill>
                <a:latin typeface="Arial" panose="020B0604020202020204" pitchFamily="34" charset="0"/>
                <a:cs typeface="Arial" panose="020B0604020202020204" pitchFamily="34" charset="0"/>
              </a:rPr>
              <a:t>There were fewer no-access cases, allowing us to complete more checks on the first visit. Improved tenant experience by providing more notice. And a reduction in our wasted visits. </a:t>
            </a:r>
            <a:endParaRPr lang="en-US" sz="2200" dirty="0">
              <a:latin typeface="Arial" panose="020B0604020202020204" pitchFamily="34" charset="0"/>
              <a:cs typeface="Arial" panose="020B0604020202020204" pitchFamily="34" charset="0"/>
            </a:endParaRPr>
          </a:p>
          <a:p>
            <a:br>
              <a:rPr lang="en-GB" sz="2400" dirty="0">
                <a:latin typeface="Arial" panose="020B0604020202020204" pitchFamily="34" charset="0"/>
                <a:cs typeface="Arial" panose="020B0604020202020204" pitchFamily="34" charset="0"/>
              </a:rPr>
            </a:br>
            <a:endParaRPr lang="en-GB" sz="2400" dirty="0">
              <a:effectLst/>
              <a:latin typeface="Arial" panose="020B0604020202020204" pitchFamily="34" charset="0"/>
              <a:ea typeface="Calibri" panose="020F050202020403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3DCF13D3-5B31-8F99-5E54-8F68699B500E}"/>
              </a:ext>
            </a:extLst>
          </p:cNvPr>
          <p:cNvSpPr/>
          <p:nvPr/>
        </p:nvSpPr>
        <p:spPr>
          <a:xfrm>
            <a:off x="-1" y="409077"/>
            <a:ext cx="7315201" cy="1004637"/>
          </a:xfrm>
          <a:prstGeom prst="rect">
            <a:avLst/>
          </a:prstGeom>
          <a:solidFill>
            <a:srgbClr val="2162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400" b="1" dirty="0">
                <a:solidFill>
                  <a:schemeClr val="bg1"/>
                </a:solidFill>
                <a:latin typeface="Arial" panose="020B0604020202020204" pitchFamily="34" charset="0"/>
                <a:cs typeface="Arial" panose="020B0604020202020204" pitchFamily="34" charset="0"/>
              </a:rPr>
              <a:t>Case Study: Gas safety</a:t>
            </a:r>
          </a:p>
        </p:txBody>
      </p:sp>
    </p:spTree>
    <p:extLst>
      <p:ext uri="{BB962C8B-B14F-4D97-AF65-F5344CB8AC3E}">
        <p14:creationId xmlns:p14="http://schemas.microsoft.com/office/powerpoint/2010/main" val="3951604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4399B-23FC-6345-1713-E798A22003CC}"/>
            </a:ext>
          </a:extLst>
        </p:cNvPr>
        <p:cNvGrpSpPr/>
        <p:nvPr/>
      </p:nvGrpSpPr>
      <p:grpSpPr>
        <a:xfrm>
          <a:off x="0" y="0"/>
          <a:ext cx="0" cy="0"/>
          <a:chOff x="0" y="0"/>
          <a:chExt cx="0" cy="0"/>
        </a:xfrm>
      </p:grpSpPr>
      <p:pic>
        <p:nvPicPr>
          <p:cNvPr id="11" name="Picture 10" descr="Background pattern&#10;&#10;Description automatically generated with medium confidence">
            <a:extLst>
              <a:ext uri="{FF2B5EF4-FFF2-40B4-BE49-F238E27FC236}">
                <a16:creationId xmlns:a16="http://schemas.microsoft.com/office/drawing/2014/main" id="{46D02B95-322D-FB9F-92EE-885FC864A658}"/>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3" name="TextBox 2">
            <a:extLst>
              <a:ext uri="{FF2B5EF4-FFF2-40B4-BE49-F238E27FC236}">
                <a16:creationId xmlns:a16="http://schemas.microsoft.com/office/drawing/2014/main" id="{86E3F394-4ED3-4592-0620-C86D2558F71E}"/>
              </a:ext>
            </a:extLst>
          </p:cNvPr>
          <p:cNvSpPr txBox="1"/>
          <p:nvPr/>
        </p:nvSpPr>
        <p:spPr>
          <a:xfrm>
            <a:off x="363794" y="1413714"/>
            <a:ext cx="11336593" cy="4960332"/>
          </a:xfrm>
          <a:prstGeom prst="rect">
            <a:avLst/>
          </a:prstGeom>
          <a:noFill/>
        </p:spPr>
        <p:txBody>
          <a:bodyPr wrap="square" rtlCol="0">
            <a:spAutoFit/>
          </a:bodyPr>
          <a:lstStyle/>
          <a:p>
            <a:pPr>
              <a:spcBef>
                <a:spcPts val="2500"/>
              </a:spcBef>
            </a:pPr>
            <a:r>
              <a:rPr lang="en-US" sz="2200" b="1" dirty="0">
                <a:latin typeface="Arial" panose="020B0604020202020204" pitchFamily="34" charset="0"/>
                <a:cs typeface="Arial" panose="020B0604020202020204" pitchFamily="34" charset="0"/>
              </a:rPr>
              <a:t>Tenant’s Feedback</a:t>
            </a:r>
          </a:p>
          <a:p>
            <a:pPr marL="0" lvl="1" indent="0">
              <a:buNone/>
            </a:pPr>
            <a:r>
              <a:rPr lang="en-US" sz="2200" dirty="0">
                <a:solidFill>
                  <a:srgbClr val="000000"/>
                </a:solidFill>
                <a:latin typeface="Arial" panose="020B0604020202020204" pitchFamily="34" charset="0"/>
                <a:cs typeface="Arial" panose="020B0604020202020204" pitchFamily="34" charset="0"/>
              </a:rPr>
              <a:t>We </a:t>
            </a:r>
            <a:r>
              <a:rPr lang="en-US" sz="2200" dirty="0">
                <a:latin typeface="Arial" panose="020B0604020202020204" pitchFamily="34" charset="0"/>
                <a:cs typeface="Arial" panose="020B0604020202020204" pitchFamily="34" charset="0"/>
              </a:rPr>
              <a:t>attended the same repair issue multiple times before finding a comprehensive, lasting solution. This was understandably a frustrating for tenants.</a:t>
            </a:r>
          </a:p>
          <a:p>
            <a:pPr marL="0" lvl="1" indent="0">
              <a:buNone/>
            </a:pPr>
            <a:endParaRPr lang="en-US" sz="2200" dirty="0">
              <a:latin typeface="Arial" panose="020B0604020202020204" pitchFamily="34" charset="0"/>
              <a:cs typeface="Arial" panose="020B0604020202020204" pitchFamily="34" charset="0"/>
            </a:endParaRPr>
          </a:p>
          <a:p>
            <a:pPr>
              <a:spcBef>
                <a:spcPts val="200"/>
              </a:spcBef>
            </a:pPr>
            <a:r>
              <a:rPr lang="en-US" sz="2200" b="1" dirty="0">
                <a:solidFill>
                  <a:srgbClr val="000000"/>
                </a:solidFill>
                <a:latin typeface="Arial" panose="020B0604020202020204" pitchFamily="34" charset="0"/>
                <a:cs typeface="Arial" panose="020B0604020202020204" pitchFamily="34" charset="0"/>
              </a:rPr>
              <a:t>What we did about it</a:t>
            </a:r>
          </a:p>
          <a:p>
            <a:pPr>
              <a:spcBef>
                <a:spcPts val="200"/>
              </a:spcBef>
            </a:pPr>
            <a:r>
              <a:rPr lang="en-US" sz="2200" dirty="0">
                <a:latin typeface="Arial" panose="020B0604020202020204" pitchFamily="34" charset="0"/>
                <a:cs typeface="Arial" panose="020B0604020202020204" pitchFamily="34" charset="0"/>
              </a:rPr>
              <a:t>We introduced staff guidance on how to handle reports of repeated repairs, such as intermittent leaks. When we identify the same issue has occurred three or more times within the last six months, a Technical Officer is asked to review it through an initial desktop assessment. </a:t>
            </a:r>
          </a:p>
          <a:p>
            <a:pPr>
              <a:spcBef>
                <a:spcPts val="200"/>
              </a:spcBef>
            </a:pPr>
            <a:endParaRPr lang="en-US" sz="2200" dirty="0">
              <a:latin typeface="Arial" panose="020B0604020202020204" pitchFamily="34" charset="0"/>
              <a:cs typeface="Arial" panose="020B0604020202020204" pitchFamily="34" charset="0"/>
            </a:endParaRPr>
          </a:p>
          <a:p>
            <a:pPr>
              <a:spcBef>
                <a:spcPts val="200"/>
              </a:spcBef>
            </a:pPr>
            <a:r>
              <a:rPr lang="en-US" sz="2200" b="1" dirty="0">
                <a:latin typeface="Arial" panose="020B0604020202020204" pitchFamily="34" charset="0"/>
                <a:cs typeface="Arial" panose="020B0604020202020204" pitchFamily="34" charset="0"/>
              </a:rPr>
              <a:t>Impact</a:t>
            </a:r>
          </a:p>
          <a:p>
            <a:pPr>
              <a:spcBef>
                <a:spcPts val="200"/>
              </a:spcBef>
            </a:pPr>
            <a:r>
              <a:rPr lang="en-US" sz="2200" dirty="0">
                <a:latin typeface="Arial" panose="020B0604020202020204" pitchFamily="34" charset="0"/>
                <a:cs typeface="Arial" panose="020B0604020202020204" pitchFamily="34" charset="0"/>
              </a:rPr>
              <a:t>This added visibility gives us the chance to assess the need for a </a:t>
            </a:r>
            <a:r>
              <a:rPr lang="en-US" sz="2200" dirty="0" err="1">
                <a:latin typeface="Arial" panose="020B0604020202020204" pitchFamily="34" charset="0"/>
                <a:cs typeface="Arial" panose="020B0604020202020204" pitchFamily="34" charset="0"/>
              </a:rPr>
              <a:t>esclation</a:t>
            </a:r>
            <a:r>
              <a:rPr lang="en-US" sz="2200" dirty="0">
                <a:latin typeface="Arial" panose="020B0604020202020204" pitchFamily="34" charset="0"/>
                <a:cs typeface="Arial" panose="020B0604020202020204" pitchFamily="34" charset="0"/>
              </a:rPr>
              <a:t>, joint inspection, or alternative resolutions more efficiently, reducing resolution times and improving tenant experience.</a:t>
            </a:r>
          </a:p>
        </p:txBody>
      </p:sp>
      <p:sp>
        <p:nvSpPr>
          <p:cNvPr id="5" name="Rectangle 4">
            <a:extLst>
              <a:ext uri="{FF2B5EF4-FFF2-40B4-BE49-F238E27FC236}">
                <a16:creationId xmlns:a16="http://schemas.microsoft.com/office/drawing/2014/main" id="{CC9043CE-54A3-B37A-D09C-AD900CE69481}"/>
              </a:ext>
            </a:extLst>
          </p:cNvPr>
          <p:cNvSpPr/>
          <p:nvPr/>
        </p:nvSpPr>
        <p:spPr>
          <a:xfrm>
            <a:off x="-1" y="409077"/>
            <a:ext cx="7315201" cy="1004637"/>
          </a:xfrm>
          <a:prstGeom prst="rect">
            <a:avLst/>
          </a:prstGeom>
          <a:solidFill>
            <a:srgbClr val="2162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000" b="1" dirty="0">
                <a:solidFill>
                  <a:schemeClr val="bg1"/>
                </a:solidFill>
                <a:latin typeface="Arial" panose="020B0604020202020204" pitchFamily="34" charset="0"/>
                <a:cs typeface="Arial" panose="020B0604020202020204" pitchFamily="34" charset="0"/>
              </a:rPr>
              <a:t>Case Study: Repeat repairs</a:t>
            </a:r>
          </a:p>
        </p:txBody>
      </p:sp>
    </p:spTree>
    <p:extLst>
      <p:ext uri="{BB962C8B-B14F-4D97-AF65-F5344CB8AC3E}">
        <p14:creationId xmlns:p14="http://schemas.microsoft.com/office/powerpoint/2010/main" val="2138855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EB1C7C-7369-6636-0E1C-FDC8E89FAB4D}"/>
            </a:ext>
          </a:extLst>
        </p:cNvPr>
        <p:cNvGrpSpPr/>
        <p:nvPr/>
      </p:nvGrpSpPr>
      <p:grpSpPr>
        <a:xfrm>
          <a:off x="0" y="0"/>
          <a:ext cx="0" cy="0"/>
          <a:chOff x="0" y="0"/>
          <a:chExt cx="0" cy="0"/>
        </a:xfrm>
      </p:grpSpPr>
      <p:pic>
        <p:nvPicPr>
          <p:cNvPr id="11" name="Picture 10" descr="Background pattern&#10;&#10;Description automatically generated with medium confidence">
            <a:extLst>
              <a:ext uri="{FF2B5EF4-FFF2-40B4-BE49-F238E27FC236}">
                <a16:creationId xmlns:a16="http://schemas.microsoft.com/office/drawing/2014/main" id="{5C72FE7D-1096-F678-E925-4B359D87046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592" y="0"/>
            <a:ext cx="12190815" cy="6858000"/>
          </a:xfrm>
          <a:prstGeom prst="rect">
            <a:avLst/>
          </a:prstGeom>
        </p:spPr>
      </p:pic>
      <p:sp>
        <p:nvSpPr>
          <p:cNvPr id="12" name="Rectangle 11">
            <a:extLst>
              <a:ext uri="{FF2B5EF4-FFF2-40B4-BE49-F238E27FC236}">
                <a16:creationId xmlns:a16="http://schemas.microsoft.com/office/drawing/2014/main" id="{0B365DD4-5FC0-A1E4-9FED-4A8A0B2B02EA}"/>
              </a:ext>
            </a:extLst>
          </p:cNvPr>
          <p:cNvSpPr/>
          <p:nvPr/>
        </p:nvSpPr>
        <p:spPr>
          <a:xfrm>
            <a:off x="-1" y="485245"/>
            <a:ext cx="7334866" cy="928469"/>
          </a:xfrm>
          <a:prstGeom prst="rect">
            <a:avLst/>
          </a:prstGeom>
          <a:solidFill>
            <a:srgbClr val="2162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6689B410-2A3F-9DB9-8FFE-1416B3210BA0}"/>
              </a:ext>
            </a:extLst>
          </p:cNvPr>
          <p:cNvSpPr txBox="1"/>
          <p:nvPr/>
        </p:nvSpPr>
        <p:spPr>
          <a:xfrm>
            <a:off x="16983" y="485245"/>
            <a:ext cx="8108240" cy="769441"/>
          </a:xfrm>
          <a:prstGeom prst="rect">
            <a:avLst/>
          </a:prstGeom>
          <a:noFill/>
        </p:spPr>
        <p:txBody>
          <a:bodyPr wrap="square" rtlCol="0">
            <a:spAutoFit/>
          </a:bodyPr>
          <a:lstStyle/>
          <a:p>
            <a:r>
              <a:rPr lang="en-GB" sz="4400" b="1" dirty="0">
                <a:solidFill>
                  <a:schemeClr val="bg1"/>
                </a:solidFill>
                <a:latin typeface="Arial" panose="020B0604020202020204" pitchFamily="34" charset="0"/>
                <a:cs typeface="Arial" panose="020B0604020202020204" pitchFamily="34" charset="0"/>
              </a:rPr>
              <a:t>Case Study: Home Checks</a:t>
            </a:r>
          </a:p>
        </p:txBody>
      </p:sp>
      <p:pic>
        <p:nvPicPr>
          <p:cNvPr id="37" name="Graphic 36">
            <a:extLst>
              <a:ext uri="{FF2B5EF4-FFF2-40B4-BE49-F238E27FC236}">
                <a16:creationId xmlns:a16="http://schemas.microsoft.com/office/drawing/2014/main" id="{FA9E6652-D249-2C44-EB15-0FEA8B4F6D9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33523" y="5042971"/>
            <a:ext cx="5360773" cy="4740683"/>
          </a:xfrm>
          <a:prstGeom prst="rect">
            <a:avLst/>
          </a:prstGeom>
        </p:spPr>
      </p:pic>
      <p:sp>
        <p:nvSpPr>
          <p:cNvPr id="5" name="TextBox 4">
            <a:extLst>
              <a:ext uri="{FF2B5EF4-FFF2-40B4-BE49-F238E27FC236}">
                <a16:creationId xmlns:a16="http://schemas.microsoft.com/office/drawing/2014/main" id="{7DF21660-CCB9-6606-46A5-D550293DB63F}"/>
              </a:ext>
            </a:extLst>
          </p:cNvPr>
          <p:cNvSpPr txBox="1"/>
          <p:nvPr/>
        </p:nvSpPr>
        <p:spPr>
          <a:xfrm>
            <a:off x="373626" y="1494503"/>
            <a:ext cx="9931823" cy="4996240"/>
          </a:xfrm>
          <a:prstGeom prst="rect">
            <a:avLst/>
          </a:prstGeom>
          <a:noFill/>
        </p:spPr>
        <p:txBody>
          <a:bodyPr wrap="square" rtlCol="0">
            <a:spAutoFit/>
          </a:bodyPr>
          <a:lstStyle/>
          <a:p>
            <a:pPr>
              <a:spcBef>
                <a:spcPts val="2500"/>
              </a:spcBef>
            </a:pPr>
            <a:r>
              <a:rPr lang="en-US" sz="2400" b="1" dirty="0">
                <a:latin typeface="Arial" panose="020B0604020202020204" pitchFamily="34" charset="0"/>
                <a:cs typeface="Arial" panose="020B0604020202020204" pitchFamily="34" charset="0"/>
              </a:rPr>
              <a:t>Tenant’s Feedback</a:t>
            </a:r>
          </a:p>
          <a:p>
            <a:pPr marL="0" lvl="1" indent="0">
              <a:buFont typeface="Arial" panose="020B0604020202020204" pitchFamily="34" charset="0"/>
              <a:buNone/>
            </a:pPr>
            <a:r>
              <a:rPr lang="en-US" sz="2400" dirty="0">
                <a:latin typeface="Arial" panose="020B0604020202020204" pitchFamily="34" charset="0"/>
                <a:cs typeface="Arial" panose="020B0604020202020204" pitchFamily="34" charset="0"/>
              </a:rPr>
              <a:t>Tenants faced frustrations due to unclear and inconsistent home check appointment notifications causing inconvenience and missed home checks.</a:t>
            </a:r>
          </a:p>
          <a:p>
            <a:pPr marL="0" lvl="1" indent="0">
              <a:buFont typeface="Arial" panose="020B0604020202020204" pitchFamily="34" charset="0"/>
              <a:buNone/>
            </a:pPr>
            <a:endParaRPr lang="en-US" sz="2400" dirty="0">
              <a:latin typeface="Arial" panose="020B0604020202020204" pitchFamily="34" charset="0"/>
              <a:cs typeface="Arial" panose="020B0604020202020204" pitchFamily="34" charset="0"/>
            </a:endParaRPr>
          </a:p>
          <a:p>
            <a:pPr>
              <a:spcBef>
                <a:spcPts val="200"/>
              </a:spcBef>
            </a:pPr>
            <a:r>
              <a:rPr lang="en-US" sz="2400" b="1" dirty="0">
                <a:latin typeface="Arial" panose="020B0604020202020204" pitchFamily="34" charset="0"/>
                <a:cs typeface="Arial" panose="020B0604020202020204" pitchFamily="34" charset="0"/>
              </a:rPr>
              <a:t>What we did about it</a:t>
            </a:r>
          </a:p>
          <a:p>
            <a:pPr>
              <a:spcBef>
                <a:spcPts val="200"/>
              </a:spcBef>
            </a:pPr>
            <a:r>
              <a:rPr lang="en-US" sz="2400" dirty="0">
                <a:latin typeface="Arial" panose="020B0604020202020204" pitchFamily="34" charset="0"/>
                <a:cs typeface="Arial" panose="020B0604020202020204" pitchFamily="34" charset="0"/>
              </a:rPr>
              <a:t>A new text messaging system automatically sends a text reminder 1 week before we’re due to visit. We‘ll able to use the system to provide updates if delayed or there are any last-minute changes. </a:t>
            </a:r>
          </a:p>
          <a:p>
            <a:pPr>
              <a:spcBef>
                <a:spcPts val="200"/>
              </a:spcBef>
            </a:pPr>
            <a:endParaRPr lang="en-US" sz="2400" b="1" dirty="0">
              <a:latin typeface="Arial" panose="020B0604020202020204" pitchFamily="34" charset="0"/>
              <a:cs typeface="Arial" panose="020B0604020202020204" pitchFamily="34" charset="0"/>
            </a:endParaRPr>
          </a:p>
          <a:p>
            <a:pPr>
              <a:spcBef>
                <a:spcPts val="200"/>
              </a:spcBef>
            </a:pPr>
            <a:r>
              <a:rPr lang="en-US" sz="2400" b="1" dirty="0">
                <a:latin typeface="Arial" panose="020B0604020202020204" pitchFamily="34" charset="0"/>
                <a:cs typeface="Arial" panose="020B0604020202020204" pitchFamily="34" charset="0"/>
              </a:rPr>
              <a:t>Impact</a:t>
            </a:r>
          </a:p>
          <a:p>
            <a:pPr marL="0" lvl="1" indent="0">
              <a:buFont typeface="Arial" panose="020B0604020202020204" pitchFamily="34" charset="0"/>
              <a:buNone/>
            </a:pPr>
            <a:r>
              <a:rPr lang="en-US" sz="2400" dirty="0">
                <a:latin typeface="Arial" panose="020B0604020202020204" pitchFamily="34" charset="0"/>
                <a:cs typeface="Arial" panose="020B0604020202020204" pitchFamily="34" charset="0"/>
              </a:rPr>
              <a:t>This communication improvement will reduce missed appointments, increased trust, and create a smoother tenant experiences.</a:t>
            </a:r>
          </a:p>
        </p:txBody>
      </p:sp>
    </p:spTree>
    <p:extLst>
      <p:ext uri="{BB962C8B-B14F-4D97-AF65-F5344CB8AC3E}">
        <p14:creationId xmlns:p14="http://schemas.microsoft.com/office/powerpoint/2010/main" val="479727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320919-33E6-E5F1-218C-A4D6FAB4567C}"/>
            </a:ext>
          </a:extLst>
        </p:cNvPr>
        <p:cNvGrpSpPr/>
        <p:nvPr/>
      </p:nvGrpSpPr>
      <p:grpSpPr>
        <a:xfrm>
          <a:off x="0" y="0"/>
          <a:ext cx="0" cy="0"/>
          <a:chOff x="0" y="0"/>
          <a:chExt cx="0" cy="0"/>
        </a:xfrm>
      </p:grpSpPr>
      <p:pic>
        <p:nvPicPr>
          <p:cNvPr id="6" name="Picture 5" descr="Background pattern&#10;&#10;Description automatically generated with medium confidence">
            <a:extLst>
              <a:ext uri="{FF2B5EF4-FFF2-40B4-BE49-F238E27FC236}">
                <a16:creationId xmlns:a16="http://schemas.microsoft.com/office/drawing/2014/main" id="{1357548A-9E8A-867A-160F-05C4B5C71AD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594" y="0"/>
            <a:ext cx="12190815" cy="6858000"/>
          </a:xfrm>
          <a:prstGeom prst="rect">
            <a:avLst/>
          </a:prstGeom>
        </p:spPr>
      </p:pic>
      <p:graphicFrame>
        <p:nvGraphicFramePr>
          <p:cNvPr id="9" name="TextBox 2">
            <a:extLst>
              <a:ext uri="{FF2B5EF4-FFF2-40B4-BE49-F238E27FC236}">
                <a16:creationId xmlns:a16="http://schemas.microsoft.com/office/drawing/2014/main" id="{B2466B2E-9EE8-4A3E-4611-83BDBCADE1F3}"/>
              </a:ext>
            </a:extLst>
          </p:cNvPr>
          <p:cNvGraphicFramePr/>
          <p:nvPr>
            <p:extLst>
              <p:ext uri="{D42A27DB-BD31-4B8C-83A1-F6EECF244321}">
                <p14:modId xmlns:p14="http://schemas.microsoft.com/office/powerpoint/2010/main" val="3885520980"/>
              </p:ext>
            </p:extLst>
          </p:nvPr>
        </p:nvGraphicFramePr>
        <p:xfrm>
          <a:off x="393290" y="914400"/>
          <a:ext cx="11331349" cy="55748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87090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hape, rectangle&#10;&#10;Description automatically generated">
            <a:extLst>
              <a:ext uri="{FF2B5EF4-FFF2-40B4-BE49-F238E27FC236}">
                <a16:creationId xmlns:a16="http://schemas.microsoft.com/office/drawing/2014/main" id="{E13C2CD1-369D-4D6B-46A5-161B00D6F872}"/>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594" y="0"/>
            <a:ext cx="12190815" cy="6858000"/>
          </a:xfrm>
          <a:prstGeom prst="rect">
            <a:avLst/>
          </a:prstGeom>
        </p:spPr>
      </p:pic>
      <p:sp>
        <p:nvSpPr>
          <p:cNvPr id="6" name="TextBox 5">
            <a:extLst>
              <a:ext uri="{FF2B5EF4-FFF2-40B4-BE49-F238E27FC236}">
                <a16:creationId xmlns:a16="http://schemas.microsoft.com/office/drawing/2014/main" id="{154C362F-9D3C-424B-33FB-7CED2C9A98F5}"/>
              </a:ext>
            </a:extLst>
          </p:cNvPr>
          <p:cNvSpPr txBox="1"/>
          <p:nvPr/>
        </p:nvSpPr>
        <p:spPr>
          <a:xfrm>
            <a:off x="1187" y="1477487"/>
            <a:ext cx="12190813" cy="4154984"/>
          </a:xfrm>
          <a:prstGeom prst="rect">
            <a:avLst/>
          </a:prstGeom>
          <a:noFill/>
        </p:spPr>
        <p:txBody>
          <a:bodyPr wrap="square" rtlCol="0">
            <a:spAutoFit/>
          </a:bodyPr>
          <a:lstStyle/>
          <a:p>
            <a:pPr algn="ctr"/>
            <a:endParaRPr lang="en-US" sz="6600" b="1" dirty="0">
              <a:solidFill>
                <a:schemeClr val="bg1"/>
              </a:solidFill>
              <a:latin typeface="Arial" panose="020B0604020202020204" pitchFamily="34" charset="0"/>
              <a:cs typeface="Arial" panose="020B0604020202020204" pitchFamily="34" charset="0"/>
            </a:endParaRPr>
          </a:p>
          <a:p>
            <a:pPr algn="ctr"/>
            <a:r>
              <a:rPr lang="en-US" sz="6600" b="1">
                <a:solidFill>
                  <a:schemeClr val="bg1"/>
                </a:solidFill>
                <a:latin typeface="Arial" panose="020B0604020202020204" pitchFamily="34" charset="0"/>
                <a:cs typeface="Arial" panose="020B0604020202020204" pitchFamily="34" charset="0"/>
              </a:rPr>
              <a:t>Any </a:t>
            </a:r>
            <a:r>
              <a:rPr lang="en-US" sz="6600" b="1" dirty="0">
                <a:solidFill>
                  <a:schemeClr val="bg1"/>
                </a:solidFill>
                <a:latin typeface="Arial" panose="020B0604020202020204" pitchFamily="34" charset="0"/>
                <a:cs typeface="Arial" panose="020B0604020202020204" pitchFamily="34" charset="0"/>
              </a:rPr>
              <a:t>questions?</a:t>
            </a:r>
          </a:p>
          <a:p>
            <a:pPr algn="ctr"/>
            <a:endParaRPr lang="en-US" sz="6600" b="1" dirty="0">
              <a:solidFill>
                <a:schemeClr val="bg1"/>
              </a:solidFill>
              <a:latin typeface="Arial" panose="020B0604020202020204" pitchFamily="34" charset="0"/>
              <a:cs typeface="Arial" panose="020B0604020202020204" pitchFamily="34" charset="0"/>
            </a:endParaRPr>
          </a:p>
          <a:p>
            <a:pPr algn="ctr"/>
            <a:r>
              <a:rPr lang="en-US" sz="6600" b="1" dirty="0">
                <a:solidFill>
                  <a:schemeClr val="bg1"/>
                </a:solidFill>
                <a:latin typeface="Arial" panose="020B0604020202020204" pitchFamily="34" charset="0"/>
                <a:cs typeface="Arial" panose="020B0604020202020204" pitchFamily="34" charset="0"/>
              </a:rPr>
              <a:t> </a:t>
            </a:r>
            <a:endParaRPr lang="en-GB" sz="6600" dirty="0"/>
          </a:p>
        </p:txBody>
      </p:sp>
    </p:spTree>
    <p:extLst>
      <p:ext uri="{BB962C8B-B14F-4D97-AF65-F5344CB8AC3E}">
        <p14:creationId xmlns:p14="http://schemas.microsoft.com/office/powerpoint/2010/main" val="12740262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E816B3B59488047A252778EB6BB1B5F" ma:contentTypeVersion="16" ma:contentTypeDescription="Create a new document." ma:contentTypeScope="" ma:versionID="122b3b1be4edbf5dcd2929c649361a4c">
  <xsd:schema xmlns:xsd="http://www.w3.org/2001/XMLSchema" xmlns:xs="http://www.w3.org/2001/XMLSchema" xmlns:p="http://schemas.microsoft.com/office/2006/metadata/properties" xmlns:ns2="6c72e988-925b-4451-8a5e-d9c1f6a1aadc" xmlns:ns3="477d63a0-de99-4a39-91b5-406410028615" targetNamespace="http://schemas.microsoft.com/office/2006/metadata/properties" ma:root="true" ma:fieldsID="b74bbde3659ff0de7e67185f12d75621" ns2:_="" ns3:_="">
    <xsd:import namespace="6c72e988-925b-4451-8a5e-d9c1f6a1aadc"/>
    <xsd:import namespace="477d63a0-de99-4a39-91b5-40641002861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72e988-925b-4451-8a5e-d9c1f6a1aad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665fb1b4-2ab8-4526-9f73-59d15b15169a"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description="" ma:indexed="true" ma:internalName="MediaServiceLocation" ma:readOnly="true">
      <xsd:simpleType>
        <xsd:restriction base="dms:Text"/>
      </xsd:simpleType>
    </xsd:element>
    <xsd:element name="MediaServiceObjectDetectorVersions" ma:index="1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77d63a0-de99-4a39-91b5-406410028615"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5d82527-2c49-4b8e-ae75-e30f01fdd3bb}" ma:internalName="TaxCatchAll" ma:showField="CatchAllData" ma:web="477d63a0-de99-4a39-91b5-406410028615">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6c72e988-925b-4451-8a5e-d9c1f6a1aadc">
      <Terms xmlns="http://schemas.microsoft.com/office/infopath/2007/PartnerControls"/>
    </lcf76f155ced4ddcb4097134ff3c332f>
    <TaxCatchAll xmlns="477d63a0-de99-4a39-91b5-406410028615" xsi:nil="true"/>
  </documentManagement>
</p:properties>
</file>

<file path=customXml/itemProps1.xml><?xml version="1.0" encoding="utf-8"?>
<ds:datastoreItem xmlns:ds="http://schemas.openxmlformats.org/officeDocument/2006/customXml" ds:itemID="{BB922D25-435B-4545-A15E-81C442837738}"/>
</file>

<file path=customXml/itemProps2.xml><?xml version="1.0" encoding="utf-8"?>
<ds:datastoreItem xmlns:ds="http://schemas.openxmlformats.org/officeDocument/2006/customXml" ds:itemID="{384E84A0-5C14-486F-B4FE-7161F9950F32}"/>
</file>

<file path=customXml/itemProps3.xml><?xml version="1.0" encoding="utf-8"?>
<ds:datastoreItem xmlns:ds="http://schemas.openxmlformats.org/officeDocument/2006/customXml" ds:itemID="{660B2F4E-65AC-4151-A55F-DC6C507ECB04}"/>
</file>

<file path=docProps/app.xml><?xml version="1.0" encoding="utf-8"?>
<Properties xmlns="http://schemas.openxmlformats.org/officeDocument/2006/extended-properties" xmlns:vt="http://schemas.openxmlformats.org/officeDocument/2006/docPropsVTypes">
  <TotalTime>154</TotalTime>
  <Words>702</Words>
  <Application>Microsoft Office PowerPoint</Application>
  <PresentationFormat>Widescreen</PresentationFormat>
  <Paragraphs>79</Paragraphs>
  <Slides>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Julie Gamble-Kempe</dc:creator>
  <cp:lastModifiedBy>Candida Dutiro</cp:lastModifiedBy>
  <cp:revision>1</cp:revision>
  <dcterms:created xsi:type="dcterms:W3CDTF">2026-05-06T15:54:56Z</dcterms:created>
  <dcterms:modified xsi:type="dcterms:W3CDTF">2026-06-15T18:11:40Z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0x0101003E816B3B59488047A252778EB6BB1B5F</vt:lpwstr>
  </property>
</Properties>
</file>