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5544800" cy="10058400"/>
  <p:notesSz cx="155448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82" d="100"/>
          <a:sy n="82" d="100"/>
        </p:scale>
        <p:origin x="1376"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65860" y="3118104"/>
            <a:ext cx="13213080" cy="2112264"/>
          </a:xfrm>
          <a:prstGeom prst="rect">
            <a:avLst/>
          </a:prstGeom>
        </p:spPr>
        <p:txBody>
          <a:bodyPr wrap="square" lIns="0" tIns="0" rIns="0" bIns="0">
            <a:spAutoFit/>
          </a:bodyPr>
          <a:lstStyle>
            <a:lvl1pPr>
              <a:defRPr sz="3400" b="0" i="0">
                <a:solidFill>
                  <a:schemeClr val="bg1"/>
                </a:solidFill>
                <a:latin typeface="BentonSans-Medium"/>
                <a:cs typeface="BentonSans-Medium"/>
              </a:defRPr>
            </a:lvl1pPr>
          </a:lstStyle>
          <a:p>
            <a:endParaRPr/>
          </a:p>
        </p:txBody>
      </p:sp>
      <p:sp>
        <p:nvSpPr>
          <p:cNvPr id="3" name="Holder 3"/>
          <p:cNvSpPr>
            <a:spLocks noGrp="1"/>
          </p:cNvSpPr>
          <p:nvPr>
            <p:ph type="subTitle" idx="4"/>
          </p:nvPr>
        </p:nvSpPr>
        <p:spPr>
          <a:xfrm>
            <a:off x="2331720" y="5632704"/>
            <a:ext cx="10881360" cy="2514600"/>
          </a:xfrm>
          <a:prstGeom prst="rect">
            <a:avLst/>
          </a:prstGeom>
        </p:spPr>
        <p:txBody>
          <a:bodyPr wrap="square" lIns="0" tIns="0" rIns="0" bIns="0">
            <a:spAutoFit/>
          </a:bodyPr>
          <a:lstStyle>
            <a:lvl1pPr>
              <a:defRPr sz="3400" b="0" i="0">
                <a:solidFill>
                  <a:schemeClr val="bg1"/>
                </a:solidFill>
                <a:latin typeface="Benton Sans"/>
                <a:cs typeface="Benton Sans"/>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797C81"/>
                </a:solidFill>
                <a:latin typeface="Benton Sans"/>
                <a:cs typeface="Benton Sans"/>
              </a:defRPr>
            </a:lvl1p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5" name="Holder 5"/>
          <p:cNvSpPr>
            <a:spLocks noGrp="1"/>
          </p:cNvSpPr>
          <p:nvPr>
            <p:ph type="dt" sz="half" idx="6"/>
          </p:nvPr>
        </p:nvSpPr>
        <p:spPr/>
        <p:txBody>
          <a:bodyPr lIns="0" tIns="0" rIns="0" bIns="0"/>
          <a:lstStyle>
            <a:lvl1pPr>
              <a:defRPr sz="1000" b="0" i="0">
                <a:solidFill>
                  <a:srgbClr val="797C81"/>
                </a:solidFill>
                <a:latin typeface="Benton Sans"/>
                <a:cs typeface="Benton Sans"/>
              </a:defRPr>
            </a:lvl1p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52600" y="9072967"/>
            <a:ext cx="343535" cy="351790"/>
          </a:xfrm>
          <a:custGeom>
            <a:avLst/>
            <a:gdLst/>
            <a:ahLst/>
            <a:cxnLst/>
            <a:rect l="l" t="t" r="r" b="b"/>
            <a:pathLst>
              <a:path w="343534" h="351790">
                <a:moveTo>
                  <a:pt x="172300" y="0"/>
                </a:moveTo>
                <a:lnTo>
                  <a:pt x="127039" y="6121"/>
                </a:lnTo>
                <a:lnTo>
                  <a:pt x="86346" y="23399"/>
                </a:lnTo>
                <a:lnTo>
                  <a:pt x="51837" y="50203"/>
                </a:lnTo>
                <a:lnTo>
                  <a:pt x="25129" y="84903"/>
                </a:lnTo>
                <a:lnTo>
                  <a:pt x="7835" y="125869"/>
                </a:lnTo>
                <a:lnTo>
                  <a:pt x="29676" y="84970"/>
                </a:lnTo>
                <a:lnTo>
                  <a:pt x="62382" y="52674"/>
                </a:lnTo>
                <a:lnTo>
                  <a:pt x="103565" y="31525"/>
                </a:lnTo>
                <a:lnTo>
                  <a:pt x="150837" y="23939"/>
                </a:lnTo>
                <a:lnTo>
                  <a:pt x="198750" y="31736"/>
                </a:lnTo>
                <a:lnTo>
                  <a:pt x="240362" y="53448"/>
                </a:lnTo>
                <a:lnTo>
                  <a:pt x="273177" y="86561"/>
                </a:lnTo>
                <a:lnTo>
                  <a:pt x="294696" y="128558"/>
                </a:lnTo>
                <a:lnTo>
                  <a:pt x="302425" y="176923"/>
                </a:lnTo>
                <a:lnTo>
                  <a:pt x="302226" y="184786"/>
                </a:lnTo>
                <a:lnTo>
                  <a:pt x="294208" y="209321"/>
                </a:lnTo>
                <a:lnTo>
                  <a:pt x="267449" y="209321"/>
                </a:lnTo>
                <a:lnTo>
                  <a:pt x="267449" y="137198"/>
                </a:lnTo>
                <a:lnTo>
                  <a:pt x="228993" y="137198"/>
                </a:lnTo>
                <a:lnTo>
                  <a:pt x="192455" y="195414"/>
                </a:lnTo>
                <a:lnTo>
                  <a:pt x="192455" y="137198"/>
                </a:lnTo>
                <a:lnTo>
                  <a:pt x="153263" y="137198"/>
                </a:lnTo>
                <a:lnTo>
                  <a:pt x="117792" y="195732"/>
                </a:lnTo>
                <a:lnTo>
                  <a:pt x="117792" y="137198"/>
                </a:lnTo>
                <a:lnTo>
                  <a:pt x="5283" y="137083"/>
                </a:lnTo>
                <a:lnTo>
                  <a:pt x="0" y="179082"/>
                </a:lnTo>
                <a:lnTo>
                  <a:pt x="6099" y="224881"/>
                </a:lnTo>
                <a:lnTo>
                  <a:pt x="23313" y="266034"/>
                </a:lnTo>
                <a:lnTo>
                  <a:pt x="50012" y="300901"/>
                </a:lnTo>
                <a:lnTo>
                  <a:pt x="84568" y="327838"/>
                </a:lnTo>
                <a:lnTo>
                  <a:pt x="125353" y="345204"/>
                </a:lnTo>
                <a:lnTo>
                  <a:pt x="170738" y="351358"/>
                </a:lnTo>
                <a:lnTo>
                  <a:pt x="216008" y="345240"/>
                </a:lnTo>
                <a:lnTo>
                  <a:pt x="256697" y="327972"/>
                </a:lnTo>
                <a:lnTo>
                  <a:pt x="291200" y="301179"/>
                </a:lnTo>
                <a:lnTo>
                  <a:pt x="317909" y="266488"/>
                </a:lnTo>
                <a:lnTo>
                  <a:pt x="335178" y="225361"/>
                </a:lnTo>
                <a:lnTo>
                  <a:pt x="313354" y="266407"/>
                </a:lnTo>
                <a:lnTo>
                  <a:pt x="280655" y="298710"/>
                </a:lnTo>
                <a:lnTo>
                  <a:pt x="239468" y="319859"/>
                </a:lnTo>
                <a:lnTo>
                  <a:pt x="192176" y="327444"/>
                </a:lnTo>
                <a:lnTo>
                  <a:pt x="144270" y="319644"/>
                </a:lnTo>
                <a:lnTo>
                  <a:pt x="102665" y="297926"/>
                </a:lnTo>
                <a:lnTo>
                  <a:pt x="69857" y="264808"/>
                </a:lnTo>
                <a:lnTo>
                  <a:pt x="48341" y="222809"/>
                </a:lnTo>
                <a:lnTo>
                  <a:pt x="40614" y="174447"/>
                </a:lnTo>
                <a:lnTo>
                  <a:pt x="40812" y="166580"/>
                </a:lnTo>
                <a:lnTo>
                  <a:pt x="41398" y="158816"/>
                </a:lnTo>
                <a:lnTo>
                  <a:pt x="42361" y="151162"/>
                </a:lnTo>
                <a:lnTo>
                  <a:pt x="43789" y="143167"/>
                </a:lnTo>
                <a:lnTo>
                  <a:pt x="44170" y="142316"/>
                </a:lnTo>
                <a:lnTo>
                  <a:pt x="74104" y="142392"/>
                </a:lnTo>
                <a:lnTo>
                  <a:pt x="74142" y="214414"/>
                </a:lnTo>
                <a:lnTo>
                  <a:pt x="112445" y="214414"/>
                </a:lnTo>
                <a:lnTo>
                  <a:pt x="148424" y="154901"/>
                </a:lnTo>
                <a:lnTo>
                  <a:pt x="148424" y="214414"/>
                </a:lnTo>
                <a:lnTo>
                  <a:pt x="187604" y="214414"/>
                </a:lnTo>
                <a:lnTo>
                  <a:pt x="223773" y="154901"/>
                </a:lnTo>
                <a:lnTo>
                  <a:pt x="223773" y="214414"/>
                </a:lnTo>
                <a:lnTo>
                  <a:pt x="337731" y="214312"/>
                </a:lnTo>
                <a:lnTo>
                  <a:pt x="343014" y="172288"/>
                </a:lnTo>
                <a:lnTo>
                  <a:pt x="336917" y="126497"/>
                </a:lnTo>
                <a:lnTo>
                  <a:pt x="319710" y="85344"/>
                </a:lnTo>
                <a:lnTo>
                  <a:pt x="293019" y="50472"/>
                </a:lnTo>
                <a:lnTo>
                  <a:pt x="258469" y="23528"/>
                </a:lnTo>
                <a:lnTo>
                  <a:pt x="217688" y="6156"/>
                </a:lnTo>
                <a:lnTo>
                  <a:pt x="172300" y="0"/>
                </a:lnTo>
                <a:close/>
              </a:path>
            </a:pathLst>
          </a:custGeom>
          <a:solidFill>
            <a:srgbClr val="A6A5A9"/>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495606" y="9153724"/>
            <a:ext cx="179552" cy="187731"/>
          </a:xfrm>
          <a:prstGeom prst="rect">
            <a:avLst/>
          </a:prstGeom>
        </p:spPr>
      </p:pic>
      <p:pic>
        <p:nvPicPr>
          <p:cNvPr id="18" name="bg object 18"/>
          <p:cNvPicPr/>
          <p:nvPr/>
        </p:nvPicPr>
        <p:blipFill>
          <a:blip r:embed="rId3" cstate="print"/>
          <a:stretch>
            <a:fillRect/>
          </a:stretch>
        </p:blipFill>
        <p:spPr>
          <a:xfrm>
            <a:off x="1721855" y="9152964"/>
            <a:ext cx="160235" cy="188493"/>
          </a:xfrm>
          <a:prstGeom prst="rect">
            <a:avLst/>
          </a:prstGeom>
        </p:spPr>
      </p:pic>
      <p:pic>
        <p:nvPicPr>
          <p:cNvPr id="19" name="bg object 19"/>
          <p:cNvPicPr/>
          <p:nvPr/>
        </p:nvPicPr>
        <p:blipFill>
          <a:blip r:embed="rId4" cstate="print"/>
          <a:stretch>
            <a:fillRect/>
          </a:stretch>
        </p:blipFill>
        <p:spPr>
          <a:xfrm>
            <a:off x="1920107" y="9153729"/>
            <a:ext cx="141909" cy="190779"/>
          </a:xfrm>
          <a:prstGeom prst="rect">
            <a:avLst/>
          </a:prstGeom>
        </p:spPr>
      </p:pic>
      <p:pic>
        <p:nvPicPr>
          <p:cNvPr id="20" name="bg object 20"/>
          <p:cNvPicPr/>
          <p:nvPr/>
        </p:nvPicPr>
        <p:blipFill>
          <a:blip r:embed="rId5" cstate="print"/>
          <a:stretch>
            <a:fillRect/>
          </a:stretch>
        </p:blipFill>
        <p:spPr>
          <a:xfrm>
            <a:off x="2109730" y="9150172"/>
            <a:ext cx="154292" cy="194843"/>
          </a:xfrm>
          <a:prstGeom prst="rect">
            <a:avLst/>
          </a:prstGeom>
        </p:spPr>
      </p:pic>
      <p:sp>
        <p:nvSpPr>
          <p:cNvPr id="21" name="bg object 21"/>
          <p:cNvSpPr/>
          <p:nvPr/>
        </p:nvSpPr>
        <p:spPr>
          <a:xfrm>
            <a:off x="2327808" y="9153728"/>
            <a:ext cx="123825" cy="187960"/>
          </a:xfrm>
          <a:custGeom>
            <a:avLst/>
            <a:gdLst/>
            <a:ahLst/>
            <a:cxnLst/>
            <a:rect l="l" t="t" r="r" b="b"/>
            <a:pathLst>
              <a:path w="123825" h="187959">
                <a:moveTo>
                  <a:pt x="123329" y="158750"/>
                </a:moveTo>
                <a:lnTo>
                  <a:pt x="30962" y="158750"/>
                </a:lnTo>
                <a:lnTo>
                  <a:pt x="30962" y="104140"/>
                </a:lnTo>
                <a:lnTo>
                  <a:pt x="95110" y="104140"/>
                </a:lnTo>
                <a:lnTo>
                  <a:pt x="95110" y="76200"/>
                </a:lnTo>
                <a:lnTo>
                  <a:pt x="30962" y="76200"/>
                </a:lnTo>
                <a:lnTo>
                  <a:pt x="30962" y="29210"/>
                </a:lnTo>
                <a:lnTo>
                  <a:pt x="118376" y="29210"/>
                </a:lnTo>
                <a:lnTo>
                  <a:pt x="118376" y="0"/>
                </a:lnTo>
                <a:lnTo>
                  <a:pt x="0" y="0"/>
                </a:lnTo>
                <a:lnTo>
                  <a:pt x="0" y="29210"/>
                </a:lnTo>
                <a:lnTo>
                  <a:pt x="0" y="76200"/>
                </a:lnTo>
                <a:lnTo>
                  <a:pt x="0" y="104140"/>
                </a:lnTo>
                <a:lnTo>
                  <a:pt x="0" y="158750"/>
                </a:lnTo>
                <a:lnTo>
                  <a:pt x="0" y="187960"/>
                </a:lnTo>
                <a:lnTo>
                  <a:pt x="123329" y="187960"/>
                </a:lnTo>
                <a:lnTo>
                  <a:pt x="123329" y="158750"/>
                </a:lnTo>
                <a:close/>
              </a:path>
            </a:pathLst>
          </a:custGeom>
          <a:solidFill>
            <a:srgbClr val="A6A5A9"/>
          </a:solidFill>
        </p:spPr>
        <p:txBody>
          <a:bodyPr wrap="square" lIns="0" tIns="0" rIns="0" bIns="0" rtlCol="0"/>
          <a:lstStyle/>
          <a:p>
            <a:endParaRPr/>
          </a:p>
        </p:txBody>
      </p:sp>
      <p:sp>
        <p:nvSpPr>
          <p:cNvPr id="22" name="bg object 22"/>
          <p:cNvSpPr/>
          <p:nvPr/>
        </p:nvSpPr>
        <p:spPr>
          <a:xfrm>
            <a:off x="0" y="0"/>
            <a:ext cx="15544800" cy="8449310"/>
          </a:xfrm>
          <a:custGeom>
            <a:avLst/>
            <a:gdLst/>
            <a:ahLst/>
            <a:cxnLst/>
            <a:rect l="l" t="t" r="r" b="b"/>
            <a:pathLst>
              <a:path w="15544800" h="8449310">
                <a:moveTo>
                  <a:pt x="0" y="8449056"/>
                </a:moveTo>
                <a:lnTo>
                  <a:pt x="15544800" y="8449056"/>
                </a:lnTo>
                <a:lnTo>
                  <a:pt x="15544800" y="0"/>
                </a:lnTo>
                <a:lnTo>
                  <a:pt x="0" y="0"/>
                </a:lnTo>
                <a:lnTo>
                  <a:pt x="0" y="8449056"/>
                </a:lnTo>
                <a:close/>
              </a:path>
            </a:pathLst>
          </a:custGeom>
          <a:solidFill>
            <a:srgbClr val="797C8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400" b="0" i="0">
                <a:solidFill>
                  <a:schemeClr val="bg1"/>
                </a:solidFill>
                <a:latin typeface="BentonSans-Medium"/>
                <a:cs typeface="BentonSans-Medium"/>
              </a:defRPr>
            </a:lvl1pPr>
          </a:lstStyle>
          <a:p>
            <a:endParaRPr/>
          </a:p>
        </p:txBody>
      </p:sp>
      <p:sp>
        <p:nvSpPr>
          <p:cNvPr id="3" name="Holder 3"/>
          <p:cNvSpPr>
            <a:spLocks noGrp="1"/>
          </p:cNvSpPr>
          <p:nvPr>
            <p:ph type="body" idx="1"/>
          </p:nvPr>
        </p:nvSpPr>
        <p:spPr/>
        <p:txBody>
          <a:bodyPr lIns="0" tIns="0" rIns="0" bIns="0"/>
          <a:lstStyle>
            <a:lvl1pPr>
              <a:defRPr sz="3400" b="0" i="0">
                <a:solidFill>
                  <a:schemeClr val="bg1"/>
                </a:solidFill>
                <a:latin typeface="Benton Sans"/>
                <a:cs typeface="Benton Sans"/>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797C81"/>
                </a:solidFill>
                <a:latin typeface="Benton Sans"/>
                <a:cs typeface="Benton Sans"/>
              </a:defRPr>
            </a:lvl1p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5" name="Holder 5"/>
          <p:cNvSpPr>
            <a:spLocks noGrp="1"/>
          </p:cNvSpPr>
          <p:nvPr>
            <p:ph type="dt" sz="half" idx="6"/>
          </p:nvPr>
        </p:nvSpPr>
        <p:spPr/>
        <p:txBody>
          <a:bodyPr lIns="0" tIns="0" rIns="0" bIns="0"/>
          <a:lstStyle>
            <a:lvl1pPr>
              <a:defRPr sz="1000" b="0" i="0">
                <a:solidFill>
                  <a:srgbClr val="797C81"/>
                </a:solidFill>
                <a:latin typeface="Benton Sans"/>
                <a:cs typeface="Benton Sans"/>
              </a:defRPr>
            </a:lvl1p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52600" y="9072967"/>
            <a:ext cx="343535" cy="351790"/>
          </a:xfrm>
          <a:custGeom>
            <a:avLst/>
            <a:gdLst/>
            <a:ahLst/>
            <a:cxnLst/>
            <a:rect l="l" t="t" r="r" b="b"/>
            <a:pathLst>
              <a:path w="343534" h="351790">
                <a:moveTo>
                  <a:pt x="172300" y="0"/>
                </a:moveTo>
                <a:lnTo>
                  <a:pt x="127039" y="6121"/>
                </a:lnTo>
                <a:lnTo>
                  <a:pt x="86346" y="23399"/>
                </a:lnTo>
                <a:lnTo>
                  <a:pt x="51837" y="50203"/>
                </a:lnTo>
                <a:lnTo>
                  <a:pt x="25129" y="84903"/>
                </a:lnTo>
                <a:lnTo>
                  <a:pt x="7835" y="125869"/>
                </a:lnTo>
                <a:lnTo>
                  <a:pt x="29676" y="84970"/>
                </a:lnTo>
                <a:lnTo>
                  <a:pt x="62382" y="52674"/>
                </a:lnTo>
                <a:lnTo>
                  <a:pt x="103565" y="31525"/>
                </a:lnTo>
                <a:lnTo>
                  <a:pt x="150837" y="23939"/>
                </a:lnTo>
                <a:lnTo>
                  <a:pt x="198750" y="31736"/>
                </a:lnTo>
                <a:lnTo>
                  <a:pt x="240362" y="53448"/>
                </a:lnTo>
                <a:lnTo>
                  <a:pt x="273177" y="86561"/>
                </a:lnTo>
                <a:lnTo>
                  <a:pt x="294696" y="128558"/>
                </a:lnTo>
                <a:lnTo>
                  <a:pt x="302425" y="176923"/>
                </a:lnTo>
                <a:lnTo>
                  <a:pt x="302226" y="184786"/>
                </a:lnTo>
                <a:lnTo>
                  <a:pt x="294208" y="209321"/>
                </a:lnTo>
                <a:lnTo>
                  <a:pt x="267449" y="209321"/>
                </a:lnTo>
                <a:lnTo>
                  <a:pt x="267449" y="137198"/>
                </a:lnTo>
                <a:lnTo>
                  <a:pt x="228993" y="137198"/>
                </a:lnTo>
                <a:lnTo>
                  <a:pt x="192455" y="195414"/>
                </a:lnTo>
                <a:lnTo>
                  <a:pt x="192455" y="137198"/>
                </a:lnTo>
                <a:lnTo>
                  <a:pt x="153263" y="137198"/>
                </a:lnTo>
                <a:lnTo>
                  <a:pt x="117792" y="195732"/>
                </a:lnTo>
                <a:lnTo>
                  <a:pt x="117792" y="137198"/>
                </a:lnTo>
                <a:lnTo>
                  <a:pt x="5283" y="137083"/>
                </a:lnTo>
                <a:lnTo>
                  <a:pt x="0" y="179082"/>
                </a:lnTo>
                <a:lnTo>
                  <a:pt x="6099" y="224881"/>
                </a:lnTo>
                <a:lnTo>
                  <a:pt x="23313" y="266034"/>
                </a:lnTo>
                <a:lnTo>
                  <a:pt x="50012" y="300901"/>
                </a:lnTo>
                <a:lnTo>
                  <a:pt x="84568" y="327838"/>
                </a:lnTo>
                <a:lnTo>
                  <a:pt x="125353" y="345204"/>
                </a:lnTo>
                <a:lnTo>
                  <a:pt x="170738" y="351358"/>
                </a:lnTo>
                <a:lnTo>
                  <a:pt x="216008" y="345240"/>
                </a:lnTo>
                <a:lnTo>
                  <a:pt x="256697" y="327972"/>
                </a:lnTo>
                <a:lnTo>
                  <a:pt x="291200" y="301179"/>
                </a:lnTo>
                <a:lnTo>
                  <a:pt x="317909" y="266488"/>
                </a:lnTo>
                <a:lnTo>
                  <a:pt x="335178" y="225361"/>
                </a:lnTo>
                <a:lnTo>
                  <a:pt x="313354" y="266407"/>
                </a:lnTo>
                <a:lnTo>
                  <a:pt x="280655" y="298710"/>
                </a:lnTo>
                <a:lnTo>
                  <a:pt x="239468" y="319859"/>
                </a:lnTo>
                <a:lnTo>
                  <a:pt x="192176" y="327444"/>
                </a:lnTo>
                <a:lnTo>
                  <a:pt x="144270" y="319644"/>
                </a:lnTo>
                <a:lnTo>
                  <a:pt x="102665" y="297926"/>
                </a:lnTo>
                <a:lnTo>
                  <a:pt x="69857" y="264808"/>
                </a:lnTo>
                <a:lnTo>
                  <a:pt x="48341" y="222809"/>
                </a:lnTo>
                <a:lnTo>
                  <a:pt x="40614" y="174447"/>
                </a:lnTo>
                <a:lnTo>
                  <a:pt x="40812" y="166580"/>
                </a:lnTo>
                <a:lnTo>
                  <a:pt x="41398" y="158816"/>
                </a:lnTo>
                <a:lnTo>
                  <a:pt x="42361" y="151162"/>
                </a:lnTo>
                <a:lnTo>
                  <a:pt x="43789" y="143167"/>
                </a:lnTo>
                <a:lnTo>
                  <a:pt x="44170" y="142316"/>
                </a:lnTo>
                <a:lnTo>
                  <a:pt x="74104" y="142392"/>
                </a:lnTo>
                <a:lnTo>
                  <a:pt x="74142" y="214414"/>
                </a:lnTo>
                <a:lnTo>
                  <a:pt x="112445" y="214414"/>
                </a:lnTo>
                <a:lnTo>
                  <a:pt x="148424" y="154901"/>
                </a:lnTo>
                <a:lnTo>
                  <a:pt x="148424" y="214414"/>
                </a:lnTo>
                <a:lnTo>
                  <a:pt x="187604" y="214414"/>
                </a:lnTo>
                <a:lnTo>
                  <a:pt x="223773" y="154901"/>
                </a:lnTo>
                <a:lnTo>
                  <a:pt x="223773" y="214414"/>
                </a:lnTo>
                <a:lnTo>
                  <a:pt x="337731" y="214312"/>
                </a:lnTo>
                <a:lnTo>
                  <a:pt x="343014" y="172288"/>
                </a:lnTo>
                <a:lnTo>
                  <a:pt x="336917" y="126497"/>
                </a:lnTo>
                <a:lnTo>
                  <a:pt x="319710" y="85344"/>
                </a:lnTo>
                <a:lnTo>
                  <a:pt x="293019" y="50472"/>
                </a:lnTo>
                <a:lnTo>
                  <a:pt x="258469" y="23528"/>
                </a:lnTo>
                <a:lnTo>
                  <a:pt x="217688" y="6156"/>
                </a:lnTo>
                <a:lnTo>
                  <a:pt x="172300" y="0"/>
                </a:lnTo>
                <a:close/>
              </a:path>
            </a:pathLst>
          </a:custGeom>
          <a:solidFill>
            <a:srgbClr val="A6A5A9"/>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495606" y="9153724"/>
            <a:ext cx="179552" cy="187731"/>
          </a:xfrm>
          <a:prstGeom prst="rect">
            <a:avLst/>
          </a:prstGeom>
        </p:spPr>
      </p:pic>
      <p:pic>
        <p:nvPicPr>
          <p:cNvPr id="18" name="bg object 18"/>
          <p:cNvPicPr/>
          <p:nvPr/>
        </p:nvPicPr>
        <p:blipFill>
          <a:blip r:embed="rId3" cstate="print"/>
          <a:stretch>
            <a:fillRect/>
          </a:stretch>
        </p:blipFill>
        <p:spPr>
          <a:xfrm>
            <a:off x="1721855" y="9152964"/>
            <a:ext cx="160235" cy="188493"/>
          </a:xfrm>
          <a:prstGeom prst="rect">
            <a:avLst/>
          </a:prstGeom>
        </p:spPr>
      </p:pic>
      <p:pic>
        <p:nvPicPr>
          <p:cNvPr id="19" name="bg object 19"/>
          <p:cNvPicPr/>
          <p:nvPr/>
        </p:nvPicPr>
        <p:blipFill>
          <a:blip r:embed="rId4" cstate="print"/>
          <a:stretch>
            <a:fillRect/>
          </a:stretch>
        </p:blipFill>
        <p:spPr>
          <a:xfrm>
            <a:off x="1920107" y="9153729"/>
            <a:ext cx="141909" cy="190779"/>
          </a:xfrm>
          <a:prstGeom prst="rect">
            <a:avLst/>
          </a:prstGeom>
        </p:spPr>
      </p:pic>
      <p:pic>
        <p:nvPicPr>
          <p:cNvPr id="20" name="bg object 20"/>
          <p:cNvPicPr/>
          <p:nvPr/>
        </p:nvPicPr>
        <p:blipFill>
          <a:blip r:embed="rId5" cstate="print"/>
          <a:stretch>
            <a:fillRect/>
          </a:stretch>
        </p:blipFill>
        <p:spPr>
          <a:xfrm>
            <a:off x="2109730" y="9150172"/>
            <a:ext cx="154292" cy="194843"/>
          </a:xfrm>
          <a:prstGeom prst="rect">
            <a:avLst/>
          </a:prstGeom>
        </p:spPr>
      </p:pic>
      <p:sp>
        <p:nvSpPr>
          <p:cNvPr id="21" name="bg object 21"/>
          <p:cNvSpPr/>
          <p:nvPr/>
        </p:nvSpPr>
        <p:spPr>
          <a:xfrm>
            <a:off x="2327808" y="9153728"/>
            <a:ext cx="123825" cy="187960"/>
          </a:xfrm>
          <a:custGeom>
            <a:avLst/>
            <a:gdLst/>
            <a:ahLst/>
            <a:cxnLst/>
            <a:rect l="l" t="t" r="r" b="b"/>
            <a:pathLst>
              <a:path w="123825" h="187959">
                <a:moveTo>
                  <a:pt x="123329" y="158750"/>
                </a:moveTo>
                <a:lnTo>
                  <a:pt x="30962" y="158750"/>
                </a:lnTo>
                <a:lnTo>
                  <a:pt x="30962" y="104140"/>
                </a:lnTo>
                <a:lnTo>
                  <a:pt x="95110" y="104140"/>
                </a:lnTo>
                <a:lnTo>
                  <a:pt x="95110" y="76200"/>
                </a:lnTo>
                <a:lnTo>
                  <a:pt x="30962" y="76200"/>
                </a:lnTo>
                <a:lnTo>
                  <a:pt x="30962" y="29210"/>
                </a:lnTo>
                <a:lnTo>
                  <a:pt x="118376" y="29210"/>
                </a:lnTo>
                <a:lnTo>
                  <a:pt x="118376" y="0"/>
                </a:lnTo>
                <a:lnTo>
                  <a:pt x="0" y="0"/>
                </a:lnTo>
                <a:lnTo>
                  <a:pt x="0" y="29210"/>
                </a:lnTo>
                <a:lnTo>
                  <a:pt x="0" y="76200"/>
                </a:lnTo>
                <a:lnTo>
                  <a:pt x="0" y="104140"/>
                </a:lnTo>
                <a:lnTo>
                  <a:pt x="0" y="158750"/>
                </a:lnTo>
                <a:lnTo>
                  <a:pt x="0" y="187960"/>
                </a:lnTo>
                <a:lnTo>
                  <a:pt x="123329" y="187960"/>
                </a:lnTo>
                <a:lnTo>
                  <a:pt x="123329" y="158750"/>
                </a:lnTo>
                <a:close/>
              </a:path>
            </a:pathLst>
          </a:custGeom>
          <a:solidFill>
            <a:srgbClr val="A6A5A9"/>
          </a:solidFill>
        </p:spPr>
        <p:txBody>
          <a:bodyPr wrap="square" lIns="0" tIns="0" rIns="0" bIns="0" rtlCol="0"/>
          <a:lstStyle/>
          <a:p>
            <a:endParaRPr/>
          </a:p>
        </p:txBody>
      </p:sp>
      <p:sp>
        <p:nvSpPr>
          <p:cNvPr id="22" name="bg object 22"/>
          <p:cNvSpPr/>
          <p:nvPr/>
        </p:nvSpPr>
        <p:spPr>
          <a:xfrm>
            <a:off x="0" y="0"/>
            <a:ext cx="15544800" cy="8449310"/>
          </a:xfrm>
          <a:custGeom>
            <a:avLst/>
            <a:gdLst/>
            <a:ahLst/>
            <a:cxnLst/>
            <a:rect l="l" t="t" r="r" b="b"/>
            <a:pathLst>
              <a:path w="15544800" h="8449310">
                <a:moveTo>
                  <a:pt x="0" y="8449056"/>
                </a:moveTo>
                <a:lnTo>
                  <a:pt x="15544800" y="8449056"/>
                </a:lnTo>
                <a:lnTo>
                  <a:pt x="15544800" y="0"/>
                </a:lnTo>
                <a:lnTo>
                  <a:pt x="0" y="0"/>
                </a:lnTo>
                <a:lnTo>
                  <a:pt x="0" y="8449056"/>
                </a:lnTo>
                <a:close/>
              </a:path>
            </a:pathLst>
          </a:custGeom>
          <a:solidFill>
            <a:srgbClr val="797C8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400" b="0" i="0">
                <a:solidFill>
                  <a:schemeClr val="bg1"/>
                </a:solidFill>
                <a:latin typeface="BentonSans-Medium"/>
                <a:cs typeface="BentonSans-Medium"/>
              </a:defRPr>
            </a:lvl1pPr>
          </a:lstStyle>
          <a:p>
            <a:endParaRPr/>
          </a:p>
        </p:txBody>
      </p:sp>
      <p:sp>
        <p:nvSpPr>
          <p:cNvPr id="3" name="Holder 3"/>
          <p:cNvSpPr>
            <a:spLocks noGrp="1"/>
          </p:cNvSpPr>
          <p:nvPr>
            <p:ph sz="half" idx="2"/>
          </p:nvPr>
        </p:nvSpPr>
        <p:spPr>
          <a:xfrm>
            <a:off x="777240" y="2313432"/>
            <a:ext cx="6761988"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005572" y="2313432"/>
            <a:ext cx="6761988"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797C81"/>
                </a:solidFill>
                <a:latin typeface="Benton Sans"/>
                <a:cs typeface="Benton Sans"/>
              </a:defRPr>
            </a:lvl1p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6" name="Holder 6"/>
          <p:cNvSpPr>
            <a:spLocks noGrp="1"/>
          </p:cNvSpPr>
          <p:nvPr>
            <p:ph type="dt" sz="half" idx="6"/>
          </p:nvPr>
        </p:nvSpPr>
        <p:spPr/>
        <p:txBody>
          <a:bodyPr lIns="0" tIns="0" rIns="0" bIns="0"/>
          <a:lstStyle>
            <a:lvl1pPr>
              <a:defRPr sz="1000" b="0" i="0">
                <a:solidFill>
                  <a:srgbClr val="797C81"/>
                </a:solidFill>
                <a:latin typeface="Benton Sans"/>
                <a:cs typeface="Benton Sans"/>
              </a:defRPr>
            </a:lvl1p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0" i="0">
                <a:solidFill>
                  <a:schemeClr val="bg1"/>
                </a:solidFill>
                <a:latin typeface="BentonSans-Medium"/>
                <a:cs typeface="BentonSans-Medium"/>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797C81"/>
                </a:solidFill>
                <a:latin typeface="Benton Sans"/>
                <a:cs typeface="Benton Sans"/>
              </a:defRPr>
            </a:lvl1p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4" name="Holder 4"/>
          <p:cNvSpPr>
            <a:spLocks noGrp="1"/>
          </p:cNvSpPr>
          <p:nvPr>
            <p:ph type="dt" sz="half" idx="6"/>
          </p:nvPr>
        </p:nvSpPr>
        <p:spPr/>
        <p:txBody>
          <a:bodyPr lIns="0" tIns="0" rIns="0" bIns="0"/>
          <a:lstStyle>
            <a:lvl1pPr>
              <a:defRPr sz="1000" b="0" i="0">
                <a:solidFill>
                  <a:srgbClr val="797C81"/>
                </a:solidFill>
                <a:latin typeface="Benton Sans"/>
                <a:cs typeface="Benton Sans"/>
              </a:defRPr>
            </a:lvl1p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rgbClr val="797C81"/>
                </a:solidFill>
                <a:latin typeface="Benton Sans"/>
                <a:cs typeface="Benton Sans"/>
              </a:defRPr>
            </a:lvl1p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3" name="Holder 3"/>
          <p:cNvSpPr>
            <a:spLocks noGrp="1"/>
          </p:cNvSpPr>
          <p:nvPr>
            <p:ph type="dt" sz="half" idx="6"/>
          </p:nvPr>
        </p:nvSpPr>
        <p:spPr/>
        <p:txBody>
          <a:bodyPr lIns="0" tIns="0" rIns="0" bIns="0"/>
          <a:lstStyle>
            <a:lvl1pPr>
              <a:defRPr sz="1000" b="0" i="0">
                <a:solidFill>
                  <a:srgbClr val="797C81"/>
                </a:solidFill>
                <a:latin typeface="Benton Sans"/>
                <a:cs typeface="Benton Sans"/>
              </a:defRPr>
            </a:lvl1p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52600" y="9072967"/>
            <a:ext cx="343535" cy="351790"/>
          </a:xfrm>
          <a:custGeom>
            <a:avLst/>
            <a:gdLst/>
            <a:ahLst/>
            <a:cxnLst/>
            <a:rect l="l" t="t" r="r" b="b"/>
            <a:pathLst>
              <a:path w="343534" h="351790">
                <a:moveTo>
                  <a:pt x="172300" y="0"/>
                </a:moveTo>
                <a:lnTo>
                  <a:pt x="127039" y="6121"/>
                </a:lnTo>
                <a:lnTo>
                  <a:pt x="86346" y="23399"/>
                </a:lnTo>
                <a:lnTo>
                  <a:pt x="51837" y="50203"/>
                </a:lnTo>
                <a:lnTo>
                  <a:pt x="25129" y="84903"/>
                </a:lnTo>
                <a:lnTo>
                  <a:pt x="7835" y="125869"/>
                </a:lnTo>
                <a:lnTo>
                  <a:pt x="29676" y="84970"/>
                </a:lnTo>
                <a:lnTo>
                  <a:pt x="62382" y="52674"/>
                </a:lnTo>
                <a:lnTo>
                  <a:pt x="103565" y="31525"/>
                </a:lnTo>
                <a:lnTo>
                  <a:pt x="150837" y="23939"/>
                </a:lnTo>
                <a:lnTo>
                  <a:pt x="198750" y="31736"/>
                </a:lnTo>
                <a:lnTo>
                  <a:pt x="240362" y="53448"/>
                </a:lnTo>
                <a:lnTo>
                  <a:pt x="273177" y="86561"/>
                </a:lnTo>
                <a:lnTo>
                  <a:pt x="294696" y="128558"/>
                </a:lnTo>
                <a:lnTo>
                  <a:pt x="302425" y="176923"/>
                </a:lnTo>
                <a:lnTo>
                  <a:pt x="302226" y="184786"/>
                </a:lnTo>
                <a:lnTo>
                  <a:pt x="294208" y="209321"/>
                </a:lnTo>
                <a:lnTo>
                  <a:pt x="267449" y="209321"/>
                </a:lnTo>
                <a:lnTo>
                  <a:pt x="267449" y="137198"/>
                </a:lnTo>
                <a:lnTo>
                  <a:pt x="228993" y="137198"/>
                </a:lnTo>
                <a:lnTo>
                  <a:pt x="192455" y="195414"/>
                </a:lnTo>
                <a:lnTo>
                  <a:pt x="192455" y="137198"/>
                </a:lnTo>
                <a:lnTo>
                  <a:pt x="153263" y="137198"/>
                </a:lnTo>
                <a:lnTo>
                  <a:pt x="117792" y="195732"/>
                </a:lnTo>
                <a:lnTo>
                  <a:pt x="117792" y="137198"/>
                </a:lnTo>
                <a:lnTo>
                  <a:pt x="5283" y="137083"/>
                </a:lnTo>
                <a:lnTo>
                  <a:pt x="0" y="179082"/>
                </a:lnTo>
                <a:lnTo>
                  <a:pt x="6099" y="224881"/>
                </a:lnTo>
                <a:lnTo>
                  <a:pt x="23313" y="266034"/>
                </a:lnTo>
                <a:lnTo>
                  <a:pt x="50012" y="300901"/>
                </a:lnTo>
                <a:lnTo>
                  <a:pt x="84568" y="327838"/>
                </a:lnTo>
                <a:lnTo>
                  <a:pt x="125353" y="345204"/>
                </a:lnTo>
                <a:lnTo>
                  <a:pt x="170738" y="351358"/>
                </a:lnTo>
                <a:lnTo>
                  <a:pt x="216008" y="345240"/>
                </a:lnTo>
                <a:lnTo>
                  <a:pt x="256697" y="327972"/>
                </a:lnTo>
                <a:lnTo>
                  <a:pt x="291200" y="301179"/>
                </a:lnTo>
                <a:lnTo>
                  <a:pt x="317909" y="266488"/>
                </a:lnTo>
                <a:lnTo>
                  <a:pt x="335178" y="225361"/>
                </a:lnTo>
                <a:lnTo>
                  <a:pt x="313354" y="266407"/>
                </a:lnTo>
                <a:lnTo>
                  <a:pt x="280655" y="298710"/>
                </a:lnTo>
                <a:lnTo>
                  <a:pt x="239468" y="319859"/>
                </a:lnTo>
                <a:lnTo>
                  <a:pt x="192176" y="327444"/>
                </a:lnTo>
                <a:lnTo>
                  <a:pt x="144270" y="319644"/>
                </a:lnTo>
                <a:lnTo>
                  <a:pt x="102665" y="297926"/>
                </a:lnTo>
                <a:lnTo>
                  <a:pt x="69857" y="264808"/>
                </a:lnTo>
                <a:lnTo>
                  <a:pt x="48341" y="222809"/>
                </a:lnTo>
                <a:lnTo>
                  <a:pt x="40614" y="174447"/>
                </a:lnTo>
                <a:lnTo>
                  <a:pt x="40812" y="166580"/>
                </a:lnTo>
                <a:lnTo>
                  <a:pt x="41398" y="158816"/>
                </a:lnTo>
                <a:lnTo>
                  <a:pt x="42361" y="151162"/>
                </a:lnTo>
                <a:lnTo>
                  <a:pt x="43789" y="143167"/>
                </a:lnTo>
                <a:lnTo>
                  <a:pt x="44170" y="142316"/>
                </a:lnTo>
                <a:lnTo>
                  <a:pt x="74104" y="142392"/>
                </a:lnTo>
                <a:lnTo>
                  <a:pt x="74142" y="214414"/>
                </a:lnTo>
                <a:lnTo>
                  <a:pt x="112445" y="214414"/>
                </a:lnTo>
                <a:lnTo>
                  <a:pt x="148424" y="154901"/>
                </a:lnTo>
                <a:lnTo>
                  <a:pt x="148424" y="214414"/>
                </a:lnTo>
                <a:lnTo>
                  <a:pt x="187604" y="214414"/>
                </a:lnTo>
                <a:lnTo>
                  <a:pt x="223773" y="154901"/>
                </a:lnTo>
                <a:lnTo>
                  <a:pt x="223773" y="214414"/>
                </a:lnTo>
                <a:lnTo>
                  <a:pt x="337731" y="214312"/>
                </a:lnTo>
                <a:lnTo>
                  <a:pt x="343014" y="172288"/>
                </a:lnTo>
                <a:lnTo>
                  <a:pt x="336917" y="126497"/>
                </a:lnTo>
                <a:lnTo>
                  <a:pt x="319710" y="85344"/>
                </a:lnTo>
                <a:lnTo>
                  <a:pt x="293019" y="50472"/>
                </a:lnTo>
                <a:lnTo>
                  <a:pt x="258469" y="23528"/>
                </a:lnTo>
                <a:lnTo>
                  <a:pt x="217688" y="6156"/>
                </a:lnTo>
                <a:lnTo>
                  <a:pt x="172300" y="0"/>
                </a:lnTo>
                <a:close/>
              </a:path>
            </a:pathLst>
          </a:custGeom>
          <a:solidFill>
            <a:srgbClr val="A6A5A9"/>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1495606" y="9153724"/>
            <a:ext cx="179552" cy="187731"/>
          </a:xfrm>
          <a:prstGeom prst="rect">
            <a:avLst/>
          </a:prstGeom>
        </p:spPr>
      </p:pic>
      <p:pic>
        <p:nvPicPr>
          <p:cNvPr id="18" name="bg object 18"/>
          <p:cNvPicPr/>
          <p:nvPr/>
        </p:nvPicPr>
        <p:blipFill>
          <a:blip r:embed="rId8" cstate="print"/>
          <a:stretch>
            <a:fillRect/>
          </a:stretch>
        </p:blipFill>
        <p:spPr>
          <a:xfrm>
            <a:off x="1721855" y="9152964"/>
            <a:ext cx="160235" cy="188493"/>
          </a:xfrm>
          <a:prstGeom prst="rect">
            <a:avLst/>
          </a:prstGeom>
        </p:spPr>
      </p:pic>
      <p:pic>
        <p:nvPicPr>
          <p:cNvPr id="19" name="bg object 19"/>
          <p:cNvPicPr/>
          <p:nvPr/>
        </p:nvPicPr>
        <p:blipFill>
          <a:blip r:embed="rId9" cstate="print"/>
          <a:stretch>
            <a:fillRect/>
          </a:stretch>
        </p:blipFill>
        <p:spPr>
          <a:xfrm>
            <a:off x="1920107" y="9153729"/>
            <a:ext cx="141909" cy="190779"/>
          </a:xfrm>
          <a:prstGeom prst="rect">
            <a:avLst/>
          </a:prstGeom>
        </p:spPr>
      </p:pic>
      <p:pic>
        <p:nvPicPr>
          <p:cNvPr id="20" name="bg object 20"/>
          <p:cNvPicPr/>
          <p:nvPr/>
        </p:nvPicPr>
        <p:blipFill>
          <a:blip r:embed="rId10" cstate="print"/>
          <a:stretch>
            <a:fillRect/>
          </a:stretch>
        </p:blipFill>
        <p:spPr>
          <a:xfrm>
            <a:off x="2109730" y="9150172"/>
            <a:ext cx="154292" cy="194843"/>
          </a:xfrm>
          <a:prstGeom prst="rect">
            <a:avLst/>
          </a:prstGeom>
        </p:spPr>
      </p:pic>
      <p:sp>
        <p:nvSpPr>
          <p:cNvPr id="21" name="bg object 21"/>
          <p:cNvSpPr/>
          <p:nvPr/>
        </p:nvSpPr>
        <p:spPr>
          <a:xfrm>
            <a:off x="2327808" y="9153728"/>
            <a:ext cx="123825" cy="187960"/>
          </a:xfrm>
          <a:custGeom>
            <a:avLst/>
            <a:gdLst/>
            <a:ahLst/>
            <a:cxnLst/>
            <a:rect l="l" t="t" r="r" b="b"/>
            <a:pathLst>
              <a:path w="123825" h="187959">
                <a:moveTo>
                  <a:pt x="123329" y="158750"/>
                </a:moveTo>
                <a:lnTo>
                  <a:pt x="30962" y="158750"/>
                </a:lnTo>
                <a:lnTo>
                  <a:pt x="30962" y="104140"/>
                </a:lnTo>
                <a:lnTo>
                  <a:pt x="95110" y="104140"/>
                </a:lnTo>
                <a:lnTo>
                  <a:pt x="95110" y="76200"/>
                </a:lnTo>
                <a:lnTo>
                  <a:pt x="30962" y="76200"/>
                </a:lnTo>
                <a:lnTo>
                  <a:pt x="30962" y="29210"/>
                </a:lnTo>
                <a:lnTo>
                  <a:pt x="118376" y="29210"/>
                </a:lnTo>
                <a:lnTo>
                  <a:pt x="118376" y="0"/>
                </a:lnTo>
                <a:lnTo>
                  <a:pt x="0" y="0"/>
                </a:lnTo>
                <a:lnTo>
                  <a:pt x="0" y="29210"/>
                </a:lnTo>
                <a:lnTo>
                  <a:pt x="0" y="76200"/>
                </a:lnTo>
                <a:lnTo>
                  <a:pt x="0" y="104140"/>
                </a:lnTo>
                <a:lnTo>
                  <a:pt x="0" y="158750"/>
                </a:lnTo>
                <a:lnTo>
                  <a:pt x="0" y="187960"/>
                </a:lnTo>
                <a:lnTo>
                  <a:pt x="123329" y="187960"/>
                </a:lnTo>
                <a:lnTo>
                  <a:pt x="123329" y="158750"/>
                </a:lnTo>
                <a:close/>
              </a:path>
            </a:pathLst>
          </a:custGeom>
          <a:solidFill>
            <a:srgbClr val="A6A5A9"/>
          </a:solidFill>
        </p:spPr>
        <p:txBody>
          <a:bodyPr wrap="square" lIns="0" tIns="0" rIns="0" bIns="0" rtlCol="0"/>
          <a:lstStyle/>
          <a:p>
            <a:endParaRPr/>
          </a:p>
        </p:txBody>
      </p:sp>
      <p:sp>
        <p:nvSpPr>
          <p:cNvPr id="2" name="Holder 2"/>
          <p:cNvSpPr>
            <a:spLocks noGrp="1"/>
          </p:cNvSpPr>
          <p:nvPr>
            <p:ph type="title"/>
          </p:nvPr>
        </p:nvSpPr>
        <p:spPr>
          <a:xfrm>
            <a:off x="988291" y="1693926"/>
            <a:ext cx="13568217" cy="1143000"/>
          </a:xfrm>
          <a:prstGeom prst="rect">
            <a:avLst/>
          </a:prstGeom>
        </p:spPr>
        <p:txBody>
          <a:bodyPr wrap="square" lIns="0" tIns="0" rIns="0" bIns="0">
            <a:spAutoFit/>
          </a:bodyPr>
          <a:lstStyle>
            <a:lvl1pPr>
              <a:defRPr sz="3400" b="0" i="0">
                <a:solidFill>
                  <a:schemeClr val="bg1"/>
                </a:solidFill>
                <a:latin typeface="BentonSans-Medium"/>
                <a:cs typeface="BentonSans-Medium"/>
              </a:defRPr>
            </a:lvl1pPr>
          </a:lstStyle>
          <a:p>
            <a:endParaRPr/>
          </a:p>
        </p:txBody>
      </p:sp>
      <p:sp>
        <p:nvSpPr>
          <p:cNvPr id="3" name="Holder 3"/>
          <p:cNvSpPr>
            <a:spLocks noGrp="1"/>
          </p:cNvSpPr>
          <p:nvPr>
            <p:ph type="body" idx="1"/>
          </p:nvPr>
        </p:nvSpPr>
        <p:spPr>
          <a:xfrm>
            <a:off x="1116446" y="3001009"/>
            <a:ext cx="7943850" cy="4201159"/>
          </a:xfrm>
          <a:prstGeom prst="rect">
            <a:avLst/>
          </a:prstGeom>
        </p:spPr>
        <p:txBody>
          <a:bodyPr wrap="square" lIns="0" tIns="0" rIns="0" bIns="0">
            <a:spAutoFit/>
          </a:bodyPr>
          <a:lstStyle>
            <a:lvl1pPr>
              <a:defRPr sz="3400" b="0" i="0">
                <a:solidFill>
                  <a:schemeClr val="bg1"/>
                </a:solidFill>
                <a:latin typeface="Benton Sans"/>
                <a:cs typeface="Benton Sans"/>
              </a:defRPr>
            </a:lvl1pPr>
          </a:lstStyle>
          <a:p>
            <a:endParaRPr/>
          </a:p>
        </p:txBody>
      </p:sp>
      <p:sp>
        <p:nvSpPr>
          <p:cNvPr id="4" name="Holder 4"/>
          <p:cNvSpPr>
            <a:spLocks noGrp="1"/>
          </p:cNvSpPr>
          <p:nvPr>
            <p:ph type="ftr" sz="quarter" idx="5"/>
          </p:nvPr>
        </p:nvSpPr>
        <p:spPr>
          <a:xfrm>
            <a:off x="2607194" y="9156444"/>
            <a:ext cx="2924175" cy="182879"/>
          </a:xfrm>
          <a:prstGeom prst="rect">
            <a:avLst/>
          </a:prstGeom>
        </p:spPr>
        <p:txBody>
          <a:bodyPr wrap="square" lIns="0" tIns="0" rIns="0" bIns="0">
            <a:spAutoFit/>
          </a:bodyPr>
          <a:lstStyle>
            <a:lvl1pPr>
              <a:defRPr sz="1000" b="0" i="0">
                <a:solidFill>
                  <a:srgbClr val="797C81"/>
                </a:solidFill>
                <a:latin typeface="Benton Sans"/>
                <a:cs typeface="Benton Sans"/>
              </a:defRPr>
            </a:lvl1p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5" name="Holder 5"/>
          <p:cNvSpPr>
            <a:spLocks noGrp="1"/>
          </p:cNvSpPr>
          <p:nvPr>
            <p:ph type="dt" sz="half" idx="6"/>
          </p:nvPr>
        </p:nvSpPr>
        <p:spPr>
          <a:xfrm>
            <a:off x="9982610" y="9162286"/>
            <a:ext cx="4522469" cy="175259"/>
          </a:xfrm>
          <a:prstGeom prst="rect">
            <a:avLst/>
          </a:prstGeom>
        </p:spPr>
        <p:txBody>
          <a:bodyPr wrap="square" lIns="0" tIns="0" rIns="0" bIns="0">
            <a:spAutoFit/>
          </a:bodyPr>
          <a:lstStyle>
            <a:lvl1pPr>
              <a:defRPr sz="1000" b="0" i="0">
                <a:solidFill>
                  <a:srgbClr val="797C81"/>
                </a:solidFill>
                <a:latin typeface="Benton Sans"/>
                <a:cs typeface="Benton Sans"/>
              </a:defRPr>
            </a:lvl1p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
        <p:nvSpPr>
          <p:cNvPr id="6" name="Holder 6"/>
          <p:cNvSpPr>
            <a:spLocks noGrp="1"/>
          </p:cNvSpPr>
          <p:nvPr>
            <p:ph type="sldNum" sz="quarter" idx="7"/>
          </p:nvPr>
        </p:nvSpPr>
        <p:spPr>
          <a:xfrm>
            <a:off x="11192256" y="9354312"/>
            <a:ext cx="3575304"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4.png"/><Relationship Id="rId2" Type="http://schemas.openxmlformats.org/officeDocument/2006/relationships/image" Target="../media/image25.jp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5544800" cy="8449056"/>
          </a:xfrm>
          <a:prstGeom prst="rect">
            <a:avLst/>
          </a:prstGeom>
        </p:spPr>
      </p:pic>
      <p:sp>
        <p:nvSpPr>
          <p:cNvPr id="3" name="object 3"/>
          <p:cNvSpPr txBox="1"/>
          <p:nvPr/>
        </p:nvSpPr>
        <p:spPr>
          <a:xfrm>
            <a:off x="14260611" y="417447"/>
            <a:ext cx="840105" cy="177800"/>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FFFFFF"/>
                </a:solidFill>
                <a:latin typeface="Benton Sans"/>
                <a:cs typeface="Benton Sans"/>
              </a:rPr>
              <a:t>MAUGE.COM</a:t>
            </a:r>
            <a:endParaRPr sz="1000">
              <a:latin typeface="Benton Sans"/>
              <a:cs typeface="Benton Sans"/>
            </a:endParaRPr>
          </a:p>
        </p:txBody>
      </p:sp>
      <p:sp>
        <p:nvSpPr>
          <p:cNvPr id="4" name="object 4"/>
          <p:cNvSpPr txBox="1"/>
          <p:nvPr/>
        </p:nvSpPr>
        <p:spPr>
          <a:xfrm>
            <a:off x="1040245" y="9090035"/>
            <a:ext cx="5007610" cy="299720"/>
          </a:xfrm>
          <a:prstGeom prst="rect">
            <a:avLst/>
          </a:prstGeom>
        </p:spPr>
        <p:txBody>
          <a:bodyPr vert="horz" wrap="square" lIns="0" tIns="12700" rIns="0" bIns="0" rtlCol="0">
            <a:spAutoFit/>
          </a:bodyPr>
          <a:lstStyle/>
          <a:p>
            <a:pPr marL="12700">
              <a:lnSpc>
                <a:spcPct val="100000"/>
              </a:lnSpc>
              <a:spcBef>
                <a:spcPts val="100"/>
              </a:spcBef>
            </a:pPr>
            <a:r>
              <a:rPr sz="1800" spc="125" dirty="0">
                <a:solidFill>
                  <a:srgbClr val="797C81"/>
                </a:solidFill>
                <a:latin typeface="Benton Sans"/>
                <a:cs typeface="Benton Sans"/>
              </a:rPr>
              <a:t>CHICAGO’S</a:t>
            </a:r>
            <a:r>
              <a:rPr sz="1800" spc="375" dirty="0">
                <a:solidFill>
                  <a:srgbClr val="797C81"/>
                </a:solidFill>
                <a:latin typeface="Benton Sans"/>
                <a:cs typeface="Benton Sans"/>
              </a:rPr>
              <a:t> </a:t>
            </a:r>
            <a:r>
              <a:rPr sz="1800" spc="135" dirty="0">
                <a:solidFill>
                  <a:srgbClr val="797C81"/>
                </a:solidFill>
                <a:latin typeface="Benton Sans"/>
                <a:cs typeface="Benton Sans"/>
              </a:rPr>
              <a:t>BOUTIQUE</a:t>
            </a:r>
            <a:r>
              <a:rPr sz="1800" spc="375" dirty="0">
                <a:solidFill>
                  <a:srgbClr val="797C81"/>
                </a:solidFill>
                <a:latin typeface="Benton Sans"/>
                <a:cs typeface="Benton Sans"/>
              </a:rPr>
              <a:t> </a:t>
            </a:r>
            <a:r>
              <a:rPr sz="1800" spc="140" dirty="0">
                <a:solidFill>
                  <a:srgbClr val="797C81"/>
                </a:solidFill>
                <a:latin typeface="Benton Sans"/>
                <a:cs typeface="Benton Sans"/>
              </a:rPr>
              <a:t>BRAND</a:t>
            </a:r>
            <a:r>
              <a:rPr sz="1800" spc="375" dirty="0">
                <a:solidFill>
                  <a:srgbClr val="797C81"/>
                </a:solidFill>
                <a:latin typeface="Benton Sans"/>
                <a:cs typeface="Benton Sans"/>
              </a:rPr>
              <a:t> </a:t>
            </a:r>
            <a:r>
              <a:rPr sz="1800" spc="120" dirty="0">
                <a:solidFill>
                  <a:srgbClr val="797C81"/>
                </a:solidFill>
                <a:latin typeface="Benton Sans"/>
                <a:cs typeface="Benton Sans"/>
              </a:rPr>
              <a:t>EXPERTS</a:t>
            </a:r>
            <a:endParaRPr sz="1800">
              <a:latin typeface="Benton Sans"/>
              <a:cs typeface="Benton Sans"/>
            </a:endParaRPr>
          </a:p>
        </p:txBody>
      </p:sp>
      <p:sp>
        <p:nvSpPr>
          <p:cNvPr id="5" name="object 5"/>
          <p:cNvSpPr txBox="1"/>
          <p:nvPr/>
        </p:nvSpPr>
        <p:spPr>
          <a:xfrm>
            <a:off x="10563555" y="8939593"/>
            <a:ext cx="3941445" cy="553720"/>
          </a:xfrm>
          <a:prstGeom prst="rect">
            <a:avLst/>
          </a:prstGeom>
        </p:spPr>
        <p:txBody>
          <a:bodyPr vert="horz" wrap="square" lIns="0" tIns="38100" rIns="0" bIns="0" rtlCol="0">
            <a:spAutoFit/>
          </a:bodyPr>
          <a:lstStyle/>
          <a:p>
            <a:pPr marL="12700" marR="5080" indent="866775">
              <a:lnSpc>
                <a:spcPts val="2000"/>
              </a:lnSpc>
              <a:spcBef>
                <a:spcPts val="300"/>
              </a:spcBef>
            </a:pPr>
            <a:r>
              <a:rPr sz="1800" spc="135" dirty="0">
                <a:solidFill>
                  <a:srgbClr val="231F20"/>
                </a:solidFill>
                <a:latin typeface="BentonSans"/>
                <a:cs typeface="BentonSans"/>
              </a:rPr>
              <a:t>BRANDING</a:t>
            </a:r>
            <a:r>
              <a:rPr sz="1800" spc="365" dirty="0">
                <a:solidFill>
                  <a:srgbClr val="231F20"/>
                </a:solidFill>
                <a:latin typeface="BentonSans"/>
                <a:cs typeface="BentonSans"/>
              </a:rPr>
              <a:t> </a:t>
            </a:r>
            <a:r>
              <a:rPr sz="1800" spc="120" dirty="0">
                <a:solidFill>
                  <a:srgbClr val="231F20"/>
                </a:solidFill>
                <a:latin typeface="BentonSans"/>
                <a:cs typeface="BentonSans"/>
              </a:rPr>
              <a:t>PRINCIPLES: </a:t>
            </a:r>
            <a:r>
              <a:rPr sz="1800" spc="90" dirty="0">
                <a:solidFill>
                  <a:srgbClr val="231F20"/>
                </a:solidFill>
                <a:latin typeface="BentonSans"/>
                <a:cs typeface="BentonSans"/>
              </a:rPr>
              <a:t>HOW</a:t>
            </a:r>
            <a:r>
              <a:rPr sz="1800" spc="385" dirty="0">
                <a:solidFill>
                  <a:srgbClr val="231F20"/>
                </a:solidFill>
                <a:latin typeface="BentonSans"/>
                <a:cs typeface="BentonSans"/>
              </a:rPr>
              <a:t> </a:t>
            </a:r>
            <a:r>
              <a:rPr sz="1800" dirty="0">
                <a:solidFill>
                  <a:srgbClr val="231F20"/>
                </a:solidFill>
                <a:latin typeface="BentonSans"/>
                <a:cs typeface="BentonSans"/>
              </a:rPr>
              <a:t>TO</a:t>
            </a:r>
            <a:r>
              <a:rPr sz="1800" spc="385" dirty="0">
                <a:solidFill>
                  <a:srgbClr val="231F20"/>
                </a:solidFill>
                <a:latin typeface="BentonSans"/>
                <a:cs typeface="BentonSans"/>
              </a:rPr>
              <a:t> </a:t>
            </a:r>
            <a:r>
              <a:rPr sz="1800" spc="120" dirty="0">
                <a:solidFill>
                  <a:srgbClr val="231F20"/>
                </a:solidFill>
                <a:latin typeface="BentonSans"/>
                <a:cs typeface="BentonSans"/>
              </a:rPr>
              <a:t>AMPLF</a:t>
            </a:r>
            <a:r>
              <a:rPr sz="1800" spc="-190" dirty="0">
                <a:solidFill>
                  <a:srgbClr val="231F20"/>
                </a:solidFill>
                <a:latin typeface="BentonSans"/>
                <a:cs typeface="BentonSans"/>
              </a:rPr>
              <a:t> </a:t>
            </a:r>
            <a:r>
              <a:rPr sz="1800" dirty="0">
                <a:solidFill>
                  <a:srgbClr val="231F20"/>
                </a:solidFill>
                <a:latin typeface="BentonSans"/>
                <a:cs typeface="BentonSans"/>
              </a:rPr>
              <a:t>Y</a:t>
            </a:r>
            <a:r>
              <a:rPr sz="1800" spc="385" dirty="0">
                <a:solidFill>
                  <a:srgbClr val="231F20"/>
                </a:solidFill>
                <a:latin typeface="BentonSans"/>
                <a:cs typeface="BentonSans"/>
              </a:rPr>
              <a:t> </a:t>
            </a:r>
            <a:r>
              <a:rPr sz="1800" spc="95" dirty="0">
                <a:solidFill>
                  <a:srgbClr val="231F20"/>
                </a:solidFill>
                <a:latin typeface="BentonSans"/>
                <a:cs typeface="BentonSans"/>
              </a:rPr>
              <a:t>YOUR</a:t>
            </a:r>
            <a:r>
              <a:rPr sz="1800" spc="385" dirty="0">
                <a:solidFill>
                  <a:srgbClr val="231F20"/>
                </a:solidFill>
                <a:latin typeface="BentonSans"/>
                <a:cs typeface="BentonSans"/>
              </a:rPr>
              <a:t> </a:t>
            </a:r>
            <a:r>
              <a:rPr sz="1800" spc="100" dirty="0">
                <a:solidFill>
                  <a:srgbClr val="231F20"/>
                </a:solidFill>
                <a:latin typeface="BentonSans"/>
                <a:cs typeface="BentonSans"/>
              </a:rPr>
              <a:t>BRAND</a:t>
            </a:r>
            <a:endParaRPr sz="1800">
              <a:latin typeface="BentonSans"/>
              <a:cs typeface="BentonSans"/>
            </a:endParaRPr>
          </a:p>
        </p:txBody>
      </p:sp>
      <p:sp>
        <p:nvSpPr>
          <p:cNvPr id="6" name="object 6"/>
          <p:cNvSpPr/>
          <p:nvPr/>
        </p:nvSpPr>
        <p:spPr>
          <a:xfrm>
            <a:off x="1052944" y="5939904"/>
            <a:ext cx="4982210" cy="1252220"/>
          </a:xfrm>
          <a:custGeom>
            <a:avLst/>
            <a:gdLst/>
            <a:ahLst/>
            <a:cxnLst/>
            <a:rect l="l" t="t" r="r" b="b"/>
            <a:pathLst>
              <a:path w="4982210" h="1252220">
                <a:moveTo>
                  <a:pt x="1221955" y="613714"/>
                </a:moveTo>
                <a:lnTo>
                  <a:pt x="1220127" y="565759"/>
                </a:lnTo>
                <a:lnTo>
                  <a:pt x="1214729" y="518820"/>
                </a:lnTo>
                <a:lnTo>
                  <a:pt x="1205890" y="473024"/>
                </a:lnTo>
                <a:lnTo>
                  <a:pt x="1193761" y="428498"/>
                </a:lnTo>
                <a:lnTo>
                  <a:pt x="1178471" y="385394"/>
                </a:lnTo>
                <a:lnTo>
                  <a:pt x="1160145" y="343852"/>
                </a:lnTo>
                <a:lnTo>
                  <a:pt x="1138923" y="303999"/>
                </a:lnTo>
                <a:lnTo>
                  <a:pt x="1114958" y="265963"/>
                </a:lnTo>
                <a:lnTo>
                  <a:pt x="1088364" y="229895"/>
                </a:lnTo>
                <a:lnTo>
                  <a:pt x="1059268" y="195935"/>
                </a:lnTo>
                <a:lnTo>
                  <a:pt x="1027836" y="164211"/>
                </a:lnTo>
                <a:lnTo>
                  <a:pt x="994181" y="134848"/>
                </a:lnTo>
                <a:lnTo>
                  <a:pt x="958443" y="108000"/>
                </a:lnTo>
                <a:lnTo>
                  <a:pt x="920762" y="83807"/>
                </a:lnTo>
                <a:lnTo>
                  <a:pt x="881265" y="62395"/>
                </a:lnTo>
                <a:lnTo>
                  <a:pt x="840092" y="43891"/>
                </a:lnTo>
                <a:lnTo>
                  <a:pt x="797369" y="28460"/>
                </a:lnTo>
                <a:lnTo>
                  <a:pt x="753249" y="16205"/>
                </a:lnTo>
                <a:lnTo>
                  <a:pt x="707859" y="7289"/>
                </a:lnTo>
                <a:lnTo>
                  <a:pt x="661327" y="1841"/>
                </a:lnTo>
                <a:lnTo>
                  <a:pt x="613803" y="0"/>
                </a:lnTo>
                <a:lnTo>
                  <a:pt x="565023" y="1943"/>
                </a:lnTo>
                <a:lnTo>
                  <a:pt x="517296" y="7683"/>
                </a:lnTo>
                <a:lnTo>
                  <a:pt x="470789" y="17068"/>
                </a:lnTo>
                <a:lnTo>
                  <a:pt x="425627" y="29946"/>
                </a:lnTo>
                <a:lnTo>
                  <a:pt x="381952" y="46177"/>
                </a:lnTo>
                <a:lnTo>
                  <a:pt x="339928" y="65608"/>
                </a:lnTo>
                <a:lnTo>
                  <a:pt x="299694" y="88087"/>
                </a:lnTo>
                <a:lnTo>
                  <a:pt x="261391" y="113474"/>
                </a:lnTo>
                <a:lnTo>
                  <a:pt x="225171" y="141630"/>
                </a:lnTo>
                <a:lnTo>
                  <a:pt x="191185" y="172389"/>
                </a:lnTo>
                <a:lnTo>
                  <a:pt x="159575" y="205613"/>
                </a:lnTo>
                <a:lnTo>
                  <a:pt x="130479" y="241147"/>
                </a:lnTo>
                <a:lnTo>
                  <a:pt x="104051" y="278853"/>
                </a:lnTo>
                <a:lnTo>
                  <a:pt x="80429" y="318566"/>
                </a:lnTo>
                <a:lnTo>
                  <a:pt x="59778" y="360172"/>
                </a:lnTo>
                <a:lnTo>
                  <a:pt x="42227" y="403491"/>
                </a:lnTo>
                <a:lnTo>
                  <a:pt x="27927" y="448386"/>
                </a:lnTo>
                <a:lnTo>
                  <a:pt x="27927" y="448818"/>
                </a:lnTo>
                <a:lnTo>
                  <a:pt x="45707" y="404393"/>
                </a:lnTo>
                <a:lnTo>
                  <a:pt x="67132" y="362000"/>
                </a:lnTo>
                <a:lnTo>
                  <a:pt x="92036" y="321843"/>
                </a:lnTo>
                <a:lnTo>
                  <a:pt x="120180" y="284124"/>
                </a:lnTo>
                <a:lnTo>
                  <a:pt x="151396" y="249047"/>
                </a:lnTo>
                <a:lnTo>
                  <a:pt x="185483" y="216814"/>
                </a:lnTo>
                <a:lnTo>
                  <a:pt x="222224" y="187617"/>
                </a:lnTo>
                <a:lnTo>
                  <a:pt x="261429" y="161671"/>
                </a:lnTo>
                <a:lnTo>
                  <a:pt x="302907" y="139153"/>
                </a:lnTo>
                <a:lnTo>
                  <a:pt x="346456" y="120281"/>
                </a:lnTo>
                <a:lnTo>
                  <a:pt x="391871" y="105257"/>
                </a:lnTo>
                <a:lnTo>
                  <a:pt x="438950" y="94272"/>
                </a:lnTo>
                <a:lnTo>
                  <a:pt x="487514" y="87541"/>
                </a:lnTo>
                <a:lnTo>
                  <a:pt x="537349" y="85255"/>
                </a:lnTo>
                <a:lnTo>
                  <a:pt x="583933" y="87249"/>
                </a:lnTo>
                <a:lnTo>
                  <a:pt x="629424" y="93141"/>
                </a:lnTo>
                <a:lnTo>
                  <a:pt x="673646" y="102755"/>
                </a:lnTo>
                <a:lnTo>
                  <a:pt x="716457" y="115938"/>
                </a:lnTo>
                <a:lnTo>
                  <a:pt x="757669" y="132524"/>
                </a:lnTo>
                <a:lnTo>
                  <a:pt x="797140" y="152336"/>
                </a:lnTo>
                <a:lnTo>
                  <a:pt x="834694" y="175234"/>
                </a:lnTo>
                <a:lnTo>
                  <a:pt x="870178" y="201028"/>
                </a:lnTo>
                <a:lnTo>
                  <a:pt x="903427" y="229577"/>
                </a:lnTo>
                <a:lnTo>
                  <a:pt x="934288" y="260718"/>
                </a:lnTo>
                <a:lnTo>
                  <a:pt x="962571" y="294271"/>
                </a:lnTo>
                <a:lnTo>
                  <a:pt x="988148" y="330085"/>
                </a:lnTo>
                <a:lnTo>
                  <a:pt x="1010843" y="367982"/>
                </a:lnTo>
                <a:lnTo>
                  <a:pt x="1030478" y="407822"/>
                </a:lnTo>
                <a:lnTo>
                  <a:pt x="1046924" y="449414"/>
                </a:lnTo>
                <a:lnTo>
                  <a:pt x="1059980" y="492620"/>
                </a:lnTo>
                <a:lnTo>
                  <a:pt x="1069517" y="537260"/>
                </a:lnTo>
                <a:lnTo>
                  <a:pt x="1075359" y="583184"/>
                </a:lnTo>
                <a:lnTo>
                  <a:pt x="1077341" y="630224"/>
                </a:lnTo>
                <a:lnTo>
                  <a:pt x="1076629" y="658241"/>
                </a:lnTo>
                <a:lnTo>
                  <a:pt x="1074534" y="685901"/>
                </a:lnTo>
                <a:lnTo>
                  <a:pt x="1071079" y="713168"/>
                </a:lnTo>
                <a:lnTo>
                  <a:pt x="1066088" y="741756"/>
                </a:lnTo>
                <a:lnTo>
                  <a:pt x="1064983" y="743140"/>
                </a:lnTo>
                <a:lnTo>
                  <a:pt x="1064729" y="744778"/>
                </a:lnTo>
                <a:lnTo>
                  <a:pt x="1055636" y="745032"/>
                </a:lnTo>
                <a:lnTo>
                  <a:pt x="1048067" y="745655"/>
                </a:lnTo>
                <a:lnTo>
                  <a:pt x="952728" y="745655"/>
                </a:lnTo>
                <a:lnTo>
                  <a:pt x="952728" y="488708"/>
                </a:lnTo>
                <a:lnTo>
                  <a:pt x="815746" y="488708"/>
                </a:lnTo>
                <a:lnTo>
                  <a:pt x="685584" y="696125"/>
                </a:lnTo>
                <a:lnTo>
                  <a:pt x="685584" y="488708"/>
                </a:lnTo>
                <a:lnTo>
                  <a:pt x="545960" y="488708"/>
                </a:lnTo>
                <a:lnTo>
                  <a:pt x="419620" y="697268"/>
                </a:lnTo>
                <a:lnTo>
                  <a:pt x="419620" y="488708"/>
                </a:lnTo>
                <a:lnTo>
                  <a:pt x="34696" y="488708"/>
                </a:lnTo>
                <a:lnTo>
                  <a:pt x="18821" y="488327"/>
                </a:lnTo>
                <a:lnTo>
                  <a:pt x="17348" y="494372"/>
                </a:lnTo>
                <a:lnTo>
                  <a:pt x="7835" y="539432"/>
                </a:lnTo>
                <a:lnTo>
                  <a:pt x="889" y="604583"/>
                </a:lnTo>
                <a:lnTo>
                  <a:pt x="0" y="637908"/>
                </a:lnTo>
                <a:lnTo>
                  <a:pt x="1828" y="685876"/>
                </a:lnTo>
                <a:lnTo>
                  <a:pt x="7226" y="732828"/>
                </a:lnTo>
                <a:lnTo>
                  <a:pt x="16065" y="778637"/>
                </a:lnTo>
                <a:lnTo>
                  <a:pt x="28194" y="823163"/>
                </a:lnTo>
                <a:lnTo>
                  <a:pt x="43497" y="866267"/>
                </a:lnTo>
                <a:lnTo>
                  <a:pt x="61823" y="907821"/>
                </a:lnTo>
                <a:lnTo>
                  <a:pt x="83045" y="947674"/>
                </a:lnTo>
                <a:lnTo>
                  <a:pt x="107035" y="985710"/>
                </a:lnTo>
                <a:lnTo>
                  <a:pt x="133629" y="1021765"/>
                </a:lnTo>
                <a:lnTo>
                  <a:pt x="162725" y="1055738"/>
                </a:lnTo>
                <a:lnTo>
                  <a:pt x="194170" y="1087462"/>
                </a:lnTo>
                <a:lnTo>
                  <a:pt x="227825" y="1116812"/>
                </a:lnTo>
                <a:lnTo>
                  <a:pt x="263575" y="1143647"/>
                </a:lnTo>
                <a:lnTo>
                  <a:pt x="301256" y="1167841"/>
                </a:lnTo>
                <a:lnTo>
                  <a:pt x="340766" y="1189253"/>
                </a:lnTo>
                <a:lnTo>
                  <a:pt x="381939" y="1207744"/>
                </a:lnTo>
                <a:lnTo>
                  <a:pt x="424649" y="1223175"/>
                </a:lnTo>
                <a:lnTo>
                  <a:pt x="468769" y="1235417"/>
                </a:lnTo>
                <a:lnTo>
                  <a:pt x="514159" y="1244320"/>
                </a:lnTo>
                <a:lnTo>
                  <a:pt x="560692" y="1249768"/>
                </a:lnTo>
                <a:lnTo>
                  <a:pt x="608215" y="1251623"/>
                </a:lnTo>
                <a:lnTo>
                  <a:pt x="656996" y="1249680"/>
                </a:lnTo>
                <a:lnTo>
                  <a:pt x="704723" y="1243939"/>
                </a:lnTo>
                <a:lnTo>
                  <a:pt x="751243" y="1234567"/>
                </a:lnTo>
                <a:lnTo>
                  <a:pt x="796404" y="1221689"/>
                </a:lnTo>
                <a:lnTo>
                  <a:pt x="840066" y="1205471"/>
                </a:lnTo>
                <a:lnTo>
                  <a:pt x="882091" y="1186053"/>
                </a:lnTo>
                <a:lnTo>
                  <a:pt x="922324" y="1163574"/>
                </a:lnTo>
                <a:lnTo>
                  <a:pt x="960628" y="1138199"/>
                </a:lnTo>
                <a:lnTo>
                  <a:pt x="996835" y="1110068"/>
                </a:lnTo>
                <a:lnTo>
                  <a:pt x="1030833" y="1079309"/>
                </a:lnTo>
                <a:lnTo>
                  <a:pt x="1062443" y="1046099"/>
                </a:lnTo>
                <a:lnTo>
                  <a:pt x="1091539" y="1010577"/>
                </a:lnTo>
                <a:lnTo>
                  <a:pt x="1117981" y="972883"/>
                </a:lnTo>
                <a:lnTo>
                  <a:pt x="1141603" y="933170"/>
                </a:lnTo>
                <a:lnTo>
                  <a:pt x="1162265" y="891578"/>
                </a:lnTo>
                <a:lnTo>
                  <a:pt x="1179830" y="848271"/>
                </a:lnTo>
                <a:lnTo>
                  <a:pt x="1194155" y="803376"/>
                </a:lnTo>
                <a:lnTo>
                  <a:pt x="1194028" y="802805"/>
                </a:lnTo>
                <a:lnTo>
                  <a:pt x="1176261" y="847255"/>
                </a:lnTo>
                <a:lnTo>
                  <a:pt x="1154836" y="889660"/>
                </a:lnTo>
                <a:lnTo>
                  <a:pt x="1129957" y="929830"/>
                </a:lnTo>
                <a:lnTo>
                  <a:pt x="1101813" y="967562"/>
                </a:lnTo>
                <a:lnTo>
                  <a:pt x="1070610" y="1002639"/>
                </a:lnTo>
                <a:lnTo>
                  <a:pt x="1036535" y="1034884"/>
                </a:lnTo>
                <a:lnTo>
                  <a:pt x="999794" y="1064082"/>
                </a:lnTo>
                <a:lnTo>
                  <a:pt x="960589" y="1090028"/>
                </a:lnTo>
                <a:lnTo>
                  <a:pt x="919111" y="1112545"/>
                </a:lnTo>
                <a:lnTo>
                  <a:pt x="875563" y="1131404"/>
                </a:lnTo>
                <a:lnTo>
                  <a:pt x="830135" y="1146429"/>
                </a:lnTo>
                <a:lnTo>
                  <a:pt x="783031" y="1157401"/>
                </a:lnTo>
                <a:lnTo>
                  <a:pt x="734453" y="1164145"/>
                </a:lnTo>
                <a:lnTo>
                  <a:pt x="684606" y="1166431"/>
                </a:lnTo>
                <a:lnTo>
                  <a:pt x="638022" y="1164424"/>
                </a:lnTo>
                <a:lnTo>
                  <a:pt x="592531" y="1158532"/>
                </a:lnTo>
                <a:lnTo>
                  <a:pt x="548309" y="1148918"/>
                </a:lnTo>
                <a:lnTo>
                  <a:pt x="505510" y="1135735"/>
                </a:lnTo>
                <a:lnTo>
                  <a:pt x="464286" y="1119149"/>
                </a:lnTo>
                <a:lnTo>
                  <a:pt x="424827" y="1099324"/>
                </a:lnTo>
                <a:lnTo>
                  <a:pt x="387273" y="1076426"/>
                </a:lnTo>
                <a:lnTo>
                  <a:pt x="351790" y="1050620"/>
                </a:lnTo>
                <a:lnTo>
                  <a:pt x="318554" y="1022070"/>
                </a:lnTo>
                <a:lnTo>
                  <a:pt x="287705" y="990930"/>
                </a:lnTo>
                <a:lnTo>
                  <a:pt x="259410" y="957376"/>
                </a:lnTo>
                <a:lnTo>
                  <a:pt x="233845" y="921562"/>
                </a:lnTo>
                <a:lnTo>
                  <a:pt x="211162" y="883653"/>
                </a:lnTo>
                <a:lnTo>
                  <a:pt x="191516" y="843813"/>
                </a:lnTo>
                <a:lnTo>
                  <a:pt x="175094" y="802208"/>
                </a:lnTo>
                <a:lnTo>
                  <a:pt x="162026" y="759002"/>
                </a:lnTo>
                <a:lnTo>
                  <a:pt x="152488" y="714349"/>
                </a:lnTo>
                <a:lnTo>
                  <a:pt x="146659" y="668426"/>
                </a:lnTo>
                <a:lnTo>
                  <a:pt x="144678" y="621398"/>
                </a:lnTo>
                <a:lnTo>
                  <a:pt x="145376" y="593394"/>
                </a:lnTo>
                <a:lnTo>
                  <a:pt x="147472" y="565734"/>
                </a:lnTo>
                <a:lnTo>
                  <a:pt x="150901" y="538480"/>
                </a:lnTo>
                <a:lnTo>
                  <a:pt x="155994" y="510006"/>
                </a:lnTo>
                <a:lnTo>
                  <a:pt x="156972" y="508482"/>
                </a:lnTo>
                <a:lnTo>
                  <a:pt x="157340" y="506971"/>
                </a:lnTo>
                <a:lnTo>
                  <a:pt x="166560" y="507225"/>
                </a:lnTo>
                <a:lnTo>
                  <a:pt x="263994" y="507225"/>
                </a:lnTo>
                <a:lnTo>
                  <a:pt x="264121" y="763803"/>
                </a:lnTo>
                <a:lnTo>
                  <a:pt x="400545" y="763803"/>
                </a:lnTo>
                <a:lnTo>
                  <a:pt x="528739" y="551776"/>
                </a:lnTo>
                <a:lnTo>
                  <a:pt x="528739" y="763803"/>
                </a:lnTo>
                <a:lnTo>
                  <a:pt x="668312" y="763803"/>
                </a:lnTo>
                <a:lnTo>
                  <a:pt x="797166" y="551776"/>
                </a:lnTo>
                <a:lnTo>
                  <a:pt x="797166" y="763803"/>
                </a:lnTo>
                <a:lnTo>
                  <a:pt x="1181785" y="763803"/>
                </a:lnTo>
                <a:lnTo>
                  <a:pt x="1187018" y="763422"/>
                </a:lnTo>
                <a:lnTo>
                  <a:pt x="1203134" y="763422"/>
                </a:lnTo>
                <a:lnTo>
                  <a:pt x="1204734" y="757250"/>
                </a:lnTo>
                <a:lnTo>
                  <a:pt x="1207008" y="750189"/>
                </a:lnTo>
                <a:lnTo>
                  <a:pt x="1214170" y="712241"/>
                </a:lnTo>
                <a:lnTo>
                  <a:pt x="1218476" y="679907"/>
                </a:lnTo>
                <a:lnTo>
                  <a:pt x="1221079" y="647052"/>
                </a:lnTo>
                <a:lnTo>
                  <a:pt x="1221955" y="613714"/>
                </a:lnTo>
                <a:close/>
              </a:path>
              <a:path w="4982210" h="1252220">
                <a:moveTo>
                  <a:pt x="2217775" y="287655"/>
                </a:moveTo>
                <a:lnTo>
                  <a:pt x="2069541" y="287655"/>
                </a:lnTo>
                <a:lnTo>
                  <a:pt x="1900148" y="818134"/>
                </a:lnTo>
                <a:lnTo>
                  <a:pt x="1898421" y="818134"/>
                </a:lnTo>
                <a:lnTo>
                  <a:pt x="1723732" y="287655"/>
                </a:lnTo>
                <a:lnTo>
                  <a:pt x="1578140" y="287655"/>
                </a:lnTo>
                <a:lnTo>
                  <a:pt x="1578140" y="956437"/>
                </a:lnTo>
                <a:lnTo>
                  <a:pt x="1677847" y="956437"/>
                </a:lnTo>
                <a:lnTo>
                  <a:pt x="1677847" y="453059"/>
                </a:lnTo>
                <a:lnTo>
                  <a:pt x="1679575" y="453059"/>
                </a:lnTo>
                <a:lnTo>
                  <a:pt x="1689519" y="495414"/>
                </a:lnTo>
                <a:lnTo>
                  <a:pt x="1708391" y="560806"/>
                </a:lnTo>
                <a:lnTo>
                  <a:pt x="1845462" y="956437"/>
                </a:lnTo>
                <a:lnTo>
                  <a:pt x="1943379" y="956437"/>
                </a:lnTo>
                <a:lnTo>
                  <a:pt x="2070468" y="594004"/>
                </a:lnTo>
                <a:lnTo>
                  <a:pt x="2091855" y="525449"/>
                </a:lnTo>
                <a:lnTo>
                  <a:pt x="2109279" y="457530"/>
                </a:lnTo>
                <a:lnTo>
                  <a:pt x="2111006" y="457530"/>
                </a:lnTo>
                <a:lnTo>
                  <a:pt x="2111006" y="956437"/>
                </a:lnTo>
                <a:lnTo>
                  <a:pt x="2217775" y="956437"/>
                </a:lnTo>
                <a:lnTo>
                  <a:pt x="2217775" y="287655"/>
                </a:lnTo>
                <a:close/>
              </a:path>
              <a:path w="4982210" h="1252220">
                <a:moveTo>
                  <a:pt x="2954921" y="956437"/>
                </a:moveTo>
                <a:lnTo>
                  <a:pt x="2900146" y="797344"/>
                </a:lnTo>
                <a:lnTo>
                  <a:pt x="2865945" y="697979"/>
                </a:lnTo>
                <a:lnTo>
                  <a:pt x="2772600" y="426847"/>
                </a:lnTo>
                <a:lnTo>
                  <a:pt x="2756420" y="379844"/>
                </a:lnTo>
                <a:lnTo>
                  <a:pt x="2756420" y="697979"/>
                </a:lnTo>
                <a:lnTo>
                  <a:pt x="2574658" y="697979"/>
                </a:lnTo>
                <a:lnTo>
                  <a:pt x="2665514" y="426847"/>
                </a:lnTo>
                <a:lnTo>
                  <a:pt x="2667292" y="426847"/>
                </a:lnTo>
                <a:lnTo>
                  <a:pt x="2756420" y="697979"/>
                </a:lnTo>
                <a:lnTo>
                  <a:pt x="2756420" y="379844"/>
                </a:lnTo>
                <a:lnTo>
                  <a:pt x="2723756" y="284949"/>
                </a:lnTo>
                <a:lnTo>
                  <a:pt x="2615260" y="284949"/>
                </a:lnTo>
                <a:lnTo>
                  <a:pt x="2384107" y="956437"/>
                </a:lnTo>
                <a:lnTo>
                  <a:pt x="2487320" y="956437"/>
                </a:lnTo>
                <a:lnTo>
                  <a:pt x="2541143" y="797344"/>
                </a:lnTo>
                <a:lnTo>
                  <a:pt x="2789021" y="797344"/>
                </a:lnTo>
                <a:lnTo>
                  <a:pt x="2841980" y="956437"/>
                </a:lnTo>
                <a:lnTo>
                  <a:pt x="2954921" y="956437"/>
                </a:lnTo>
                <a:close/>
              </a:path>
              <a:path w="4982210" h="1252220">
                <a:moveTo>
                  <a:pt x="3595903" y="287655"/>
                </a:moveTo>
                <a:lnTo>
                  <a:pt x="3487394" y="287655"/>
                </a:lnTo>
                <a:lnTo>
                  <a:pt x="3487394" y="703402"/>
                </a:lnTo>
                <a:lnTo>
                  <a:pt x="3482098" y="759777"/>
                </a:lnTo>
                <a:lnTo>
                  <a:pt x="3465792" y="804837"/>
                </a:lnTo>
                <a:lnTo>
                  <a:pt x="3437839" y="837869"/>
                </a:lnTo>
                <a:lnTo>
                  <a:pt x="3397605" y="858202"/>
                </a:lnTo>
                <a:lnTo>
                  <a:pt x="3344456" y="865136"/>
                </a:lnTo>
                <a:lnTo>
                  <a:pt x="3290887" y="858024"/>
                </a:lnTo>
                <a:lnTo>
                  <a:pt x="3250387" y="837285"/>
                </a:lnTo>
                <a:lnTo>
                  <a:pt x="3222294" y="803846"/>
                </a:lnTo>
                <a:lnTo>
                  <a:pt x="3205950" y="758596"/>
                </a:lnTo>
                <a:lnTo>
                  <a:pt x="3200641" y="702449"/>
                </a:lnTo>
                <a:lnTo>
                  <a:pt x="3200641" y="287655"/>
                </a:lnTo>
                <a:lnTo>
                  <a:pt x="3090354" y="287655"/>
                </a:lnTo>
                <a:lnTo>
                  <a:pt x="3090354" y="712406"/>
                </a:lnTo>
                <a:lnTo>
                  <a:pt x="3093110" y="761136"/>
                </a:lnTo>
                <a:lnTo>
                  <a:pt x="3101581" y="805815"/>
                </a:lnTo>
                <a:lnTo>
                  <a:pt x="3116008" y="845972"/>
                </a:lnTo>
                <a:lnTo>
                  <a:pt x="3136709" y="881189"/>
                </a:lnTo>
                <a:lnTo>
                  <a:pt x="3163925" y="910983"/>
                </a:lnTo>
                <a:lnTo>
                  <a:pt x="3197949" y="934948"/>
                </a:lnTo>
                <a:lnTo>
                  <a:pt x="3239046" y="952614"/>
                </a:lnTo>
                <a:lnTo>
                  <a:pt x="3287509" y="963536"/>
                </a:lnTo>
                <a:lnTo>
                  <a:pt x="3343592" y="967282"/>
                </a:lnTo>
                <a:lnTo>
                  <a:pt x="3396627" y="963510"/>
                </a:lnTo>
                <a:lnTo>
                  <a:pt x="3443401" y="952500"/>
                </a:lnTo>
                <a:lnTo>
                  <a:pt x="3483914" y="934720"/>
                </a:lnTo>
                <a:lnTo>
                  <a:pt x="3518166" y="910628"/>
                </a:lnTo>
                <a:lnTo>
                  <a:pt x="3546170" y="880668"/>
                </a:lnTo>
                <a:lnTo>
                  <a:pt x="3567938" y="845324"/>
                </a:lnTo>
                <a:lnTo>
                  <a:pt x="3583482" y="805040"/>
                </a:lnTo>
                <a:lnTo>
                  <a:pt x="3592804" y="760285"/>
                </a:lnTo>
                <a:lnTo>
                  <a:pt x="3595903" y="711517"/>
                </a:lnTo>
                <a:lnTo>
                  <a:pt x="3595903" y="287655"/>
                </a:lnTo>
                <a:close/>
              </a:path>
              <a:path w="4982210" h="1252220">
                <a:moveTo>
                  <a:pt x="4315511" y="625640"/>
                </a:moveTo>
                <a:lnTo>
                  <a:pt x="4078135" y="625640"/>
                </a:lnTo>
                <a:lnTo>
                  <a:pt x="4078135" y="716940"/>
                </a:lnTo>
                <a:lnTo>
                  <a:pt x="4209580" y="716940"/>
                </a:lnTo>
                <a:lnTo>
                  <a:pt x="4199318" y="770458"/>
                </a:lnTo>
                <a:lnTo>
                  <a:pt x="4177741" y="812609"/>
                </a:lnTo>
                <a:lnTo>
                  <a:pt x="4146042" y="843102"/>
                </a:lnTo>
                <a:lnTo>
                  <a:pt x="4105389" y="861618"/>
                </a:lnTo>
                <a:lnTo>
                  <a:pt x="4056977" y="867854"/>
                </a:lnTo>
                <a:lnTo>
                  <a:pt x="4022648" y="864730"/>
                </a:lnTo>
                <a:lnTo>
                  <a:pt x="3959326" y="837692"/>
                </a:lnTo>
                <a:lnTo>
                  <a:pt x="3909530" y="778332"/>
                </a:lnTo>
                <a:lnTo>
                  <a:pt x="3892105" y="734809"/>
                </a:lnTo>
                <a:lnTo>
                  <a:pt x="3880942" y="681139"/>
                </a:lnTo>
                <a:lnTo>
                  <a:pt x="3877005" y="616635"/>
                </a:lnTo>
                <a:lnTo>
                  <a:pt x="3882656" y="544322"/>
                </a:lnTo>
                <a:lnTo>
                  <a:pt x="3898227" y="487464"/>
                </a:lnTo>
                <a:lnTo>
                  <a:pt x="3921658" y="444500"/>
                </a:lnTo>
                <a:lnTo>
                  <a:pt x="3950868" y="413842"/>
                </a:lnTo>
                <a:lnTo>
                  <a:pt x="3983799" y="393903"/>
                </a:lnTo>
                <a:lnTo>
                  <a:pt x="4052544" y="379844"/>
                </a:lnTo>
                <a:lnTo>
                  <a:pt x="4095343" y="384124"/>
                </a:lnTo>
                <a:lnTo>
                  <a:pt x="4131119" y="398018"/>
                </a:lnTo>
                <a:lnTo>
                  <a:pt x="4160672" y="423164"/>
                </a:lnTo>
                <a:lnTo>
                  <a:pt x="4184802" y="461149"/>
                </a:lnTo>
                <a:lnTo>
                  <a:pt x="4204297" y="513613"/>
                </a:lnTo>
                <a:lnTo>
                  <a:pt x="4306646" y="485571"/>
                </a:lnTo>
                <a:lnTo>
                  <a:pt x="4289691" y="432930"/>
                </a:lnTo>
                <a:lnTo>
                  <a:pt x="4268089" y="388607"/>
                </a:lnTo>
                <a:lnTo>
                  <a:pt x="4242054" y="352209"/>
                </a:lnTo>
                <a:lnTo>
                  <a:pt x="4211828" y="323342"/>
                </a:lnTo>
                <a:lnTo>
                  <a:pt x="4177627" y="301586"/>
                </a:lnTo>
                <a:lnTo>
                  <a:pt x="4139679" y="286537"/>
                </a:lnTo>
                <a:lnTo>
                  <a:pt x="4098226" y="277812"/>
                </a:lnTo>
                <a:lnTo>
                  <a:pt x="4053471" y="274993"/>
                </a:lnTo>
                <a:lnTo>
                  <a:pt x="4007599" y="278180"/>
                </a:lnTo>
                <a:lnTo>
                  <a:pt x="3964940" y="287616"/>
                </a:lnTo>
                <a:lnTo>
                  <a:pt x="3925735" y="303098"/>
                </a:lnTo>
                <a:lnTo>
                  <a:pt x="3890251" y="324396"/>
                </a:lnTo>
                <a:lnTo>
                  <a:pt x="3858704" y="351320"/>
                </a:lnTo>
                <a:lnTo>
                  <a:pt x="3831336" y="383667"/>
                </a:lnTo>
                <a:lnTo>
                  <a:pt x="3808412" y="421220"/>
                </a:lnTo>
                <a:lnTo>
                  <a:pt x="3790162" y="463765"/>
                </a:lnTo>
                <a:lnTo>
                  <a:pt x="3776815" y="511111"/>
                </a:lnTo>
                <a:lnTo>
                  <a:pt x="3768636" y="563041"/>
                </a:lnTo>
                <a:lnTo>
                  <a:pt x="3765854" y="619340"/>
                </a:lnTo>
                <a:lnTo>
                  <a:pt x="3768128" y="673519"/>
                </a:lnTo>
                <a:lnTo>
                  <a:pt x="3774973" y="724395"/>
                </a:lnTo>
                <a:lnTo>
                  <a:pt x="3786390" y="771575"/>
                </a:lnTo>
                <a:lnTo>
                  <a:pt x="3802405" y="814666"/>
                </a:lnTo>
                <a:lnTo>
                  <a:pt x="3823043" y="853300"/>
                </a:lnTo>
                <a:lnTo>
                  <a:pt x="3848303" y="887056"/>
                </a:lnTo>
                <a:lnTo>
                  <a:pt x="3878211" y="915543"/>
                </a:lnTo>
                <a:lnTo>
                  <a:pt x="3912781" y="938390"/>
                </a:lnTo>
                <a:lnTo>
                  <a:pt x="3952024" y="955192"/>
                </a:lnTo>
                <a:lnTo>
                  <a:pt x="3995966" y="965568"/>
                </a:lnTo>
                <a:lnTo>
                  <a:pt x="4044619" y="969111"/>
                </a:lnTo>
                <a:lnTo>
                  <a:pt x="4099826" y="962329"/>
                </a:lnTo>
                <a:lnTo>
                  <a:pt x="4144962" y="944397"/>
                </a:lnTo>
                <a:lnTo>
                  <a:pt x="4180319" y="918921"/>
                </a:lnTo>
                <a:lnTo>
                  <a:pt x="4206189" y="889495"/>
                </a:lnTo>
                <a:lnTo>
                  <a:pt x="4222877" y="859726"/>
                </a:lnTo>
                <a:lnTo>
                  <a:pt x="4224591" y="859726"/>
                </a:lnTo>
                <a:lnTo>
                  <a:pt x="4224591" y="956437"/>
                </a:lnTo>
                <a:lnTo>
                  <a:pt x="4315511" y="956437"/>
                </a:lnTo>
                <a:lnTo>
                  <a:pt x="4315511" y="625640"/>
                </a:lnTo>
                <a:close/>
              </a:path>
              <a:path w="4982210" h="1252220">
                <a:moveTo>
                  <a:pt x="4982095" y="852805"/>
                </a:moveTo>
                <a:lnTo>
                  <a:pt x="4653013" y="852805"/>
                </a:lnTo>
                <a:lnTo>
                  <a:pt x="4653013" y="658495"/>
                </a:lnTo>
                <a:lnTo>
                  <a:pt x="4881524" y="658495"/>
                </a:lnTo>
                <a:lnTo>
                  <a:pt x="4881524" y="558165"/>
                </a:lnTo>
                <a:lnTo>
                  <a:pt x="4653013" y="558165"/>
                </a:lnTo>
                <a:lnTo>
                  <a:pt x="4653013" y="393065"/>
                </a:lnTo>
                <a:lnTo>
                  <a:pt x="4964430" y="393065"/>
                </a:lnTo>
                <a:lnTo>
                  <a:pt x="4964430" y="287655"/>
                </a:lnTo>
                <a:lnTo>
                  <a:pt x="4542726" y="287655"/>
                </a:lnTo>
                <a:lnTo>
                  <a:pt x="4542726" y="393065"/>
                </a:lnTo>
                <a:lnTo>
                  <a:pt x="4542726" y="558165"/>
                </a:lnTo>
                <a:lnTo>
                  <a:pt x="4542726" y="658495"/>
                </a:lnTo>
                <a:lnTo>
                  <a:pt x="4542726" y="852805"/>
                </a:lnTo>
                <a:lnTo>
                  <a:pt x="4542726" y="956945"/>
                </a:lnTo>
                <a:lnTo>
                  <a:pt x="4982095" y="956945"/>
                </a:lnTo>
                <a:lnTo>
                  <a:pt x="4982095" y="852805"/>
                </a:lnTo>
                <a:close/>
              </a:path>
            </a:pathLst>
          </a:custGeom>
          <a:solidFill>
            <a:srgbClr val="FFFFFF"/>
          </a:solidFill>
        </p:spPr>
        <p:txBody>
          <a:bodyPr wrap="square" lIns="0" tIns="0" rIns="0" bIns="0" rtlCol="0"/>
          <a:lstStyle/>
          <a:p>
            <a:endParaRPr/>
          </a:p>
        </p:txBody>
      </p:sp>
      <p:sp>
        <p:nvSpPr>
          <p:cNvPr id="7" name="object 7"/>
          <p:cNvSpPr txBox="1"/>
          <p:nvPr/>
        </p:nvSpPr>
        <p:spPr>
          <a:xfrm>
            <a:off x="3071022" y="5873224"/>
            <a:ext cx="2508250" cy="284480"/>
          </a:xfrm>
          <a:prstGeom prst="rect">
            <a:avLst/>
          </a:prstGeom>
        </p:spPr>
        <p:txBody>
          <a:bodyPr vert="horz" wrap="square" lIns="0" tIns="12700" rIns="0" bIns="0" rtlCol="0">
            <a:spAutoFit/>
          </a:bodyPr>
          <a:lstStyle/>
          <a:p>
            <a:pPr marL="12700">
              <a:lnSpc>
                <a:spcPct val="100000"/>
              </a:lnSpc>
              <a:spcBef>
                <a:spcPts val="100"/>
              </a:spcBef>
            </a:pPr>
            <a:r>
              <a:rPr sz="1700" spc="65" dirty="0">
                <a:solidFill>
                  <a:srgbClr val="FFFFFF"/>
                </a:solidFill>
                <a:latin typeface="BentonSans"/>
                <a:cs typeface="BentonSans"/>
              </a:rPr>
              <a:t>CHICAGO</a:t>
            </a:r>
            <a:r>
              <a:rPr sz="1700" spc="254" dirty="0">
                <a:solidFill>
                  <a:srgbClr val="FFFFFF"/>
                </a:solidFill>
                <a:latin typeface="BentonSans"/>
                <a:cs typeface="BentonSans"/>
              </a:rPr>
              <a:t> </a:t>
            </a:r>
            <a:r>
              <a:rPr sz="1700" spc="70" dirty="0">
                <a:solidFill>
                  <a:srgbClr val="FFFFFF"/>
                </a:solidFill>
                <a:latin typeface="BentonSans"/>
                <a:cs typeface="BentonSans"/>
              </a:rPr>
              <a:t>BUILD</a:t>
            </a:r>
            <a:r>
              <a:rPr sz="1700" spc="260" dirty="0">
                <a:solidFill>
                  <a:srgbClr val="FFFFFF"/>
                </a:solidFill>
                <a:latin typeface="BentonSans"/>
                <a:cs typeface="BentonSans"/>
              </a:rPr>
              <a:t> </a:t>
            </a:r>
            <a:r>
              <a:rPr sz="1700" spc="30" dirty="0">
                <a:solidFill>
                  <a:srgbClr val="FFFFFF"/>
                </a:solidFill>
                <a:latin typeface="BentonSans"/>
                <a:cs typeface="BentonSans"/>
              </a:rPr>
              <a:t>2024</a:t>
            </a:r>
            <a:endParaRPr sz="1700">
              <a:latin typeface="BentonSans"/>
              <a:cs typeface="Benton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2"/>
            <a:ext cx="15544800" cy="8449068"/>
          </a:xfrm>
          <a:prstGeom prst="rect">
            <a:avLst/>
          </a:prstGeom>
        </p:spPr>
      </p:pic>
      <p:sp>
        <p:nvSpPr>
          <p:cNvPr id="3" name="object 3"/>
          <p:cNvSpPr txBox="1"/>
          <p:nvPr/>
        </p:nvSpPr>
        <p:spPr>
          <a:xfrm>
            <a:off x="1039898" y="914082"/>
            <a:ext cx="1564005" cy="177800"/>
          </a:xfrm>
          <a:prstGeom prst="rect">
            <a:avLst/>
          </a:prstGeom>
        </p:spPr>
        <p:txBody>
          <a:bodyPr vert="horz" wrap="square" lIns="0" tIns="12700" rIns="0" bIns="0" rtlCol="0">
            <a:spAutoFit/>
          </a:bodyPr>
          <a:lstStyle/>
          <a:p>
            <a:pPr marL="12700">
              <a:lnSpc>
                <a:spcPct val="100000"/>
              </a:lnSpc>
              <a:spcBef>
                <a:spcPts val="100"/>
              </a:spcBef>
            </a:pPr>
            <a:r>
              <a:rPr sz="1000" spc="70" dirty="0">
                <a:solidFill>
                  <a:srgbClr val="FFFFFF"/>
                </a:solidFill>
                <a:latin typeface="Benton Sans"/>
                <a:cs typeface="Benton Sans"/>
              </a:rPr>
              <a:t>SAMPLE</a:t>
            </a:r>
            <a:r>
              <a:rPr sz="1000" spc="200" dirty="0">
                <a:solidFill>
                  <a:srgbClr val="FFFFFF"/>
                </a:solidFill>
                <a:latin typeface="Benton Sans"/>
                <a:cs typeface="Benton Sans"/>
              </a:rPr>
              <a:t> </a:t>
            </a:r>
            <a:r>
              <a:rPr sz="1000" spc="65" dirty="0">
                <a:solidFill>
                  <a:srgbClr val="FFFFFF"/>
                </a:solidFill>
                <a:latin typeface="Benton Sans"/>
                <a:cs typeface="Benton Sans"/>
              </a:rPr>
              <a:t>STYLE</a:t>
            </a:r>
            <a:r>
              <a:rPr sz="1000" spc="204" dirty="0">
                <a:solidFill>
                  <a:srgbClr val="FFFFFF"/>
                </a:solidFill>
                <a:latin typeface="Benton Sans"/>
                <a:cs typeface="Benton Sans"/>
              </a:rPr>
              <a:t> </a:t>
            </a:r>
            <a:r>
              <a:rPr sz="1000" spc="60" dirty="0">
                <a:solidFill>
                  <a:srgbClr val="FFFFFF"/>
                </a:solidFill>
                <a:latin typeface="Benton Sans"/>
                <a:cs typeface="Benton Sans"/>
              </a:rPr>
              <a:t>GUIDE </a:t>
            </a:r>
            <a:endParaRPr sz="1000">
              <a:latin typeface="Benton Sans"/>
              <a:cs typeface="Benton Sans"/>
            </a:endParaRPr>
          </a:p>
        </p:txBody>
      </p:sp>
      <p:sp>
        <p:nvSpPr>
          <p:cNvPr id="4" name="object 4"/>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5" name="object 5"/>
          <p:cNvSpPr txBox="1">
            <a:spLocks noGrp="1"/>
          </p:cNvSpPr>
          <p:nvPr>
            <p:ph type="dt" sz="half" idx="6"/>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5544800" cy="8449056"/>
          </a:xfrm>
          <a:prstGeom prst="rect">
            <a:avLst/>
          </a:prstGeom>
        </p:spPr>
      </p:pic>
      <p:sp>
        <p:nvSpPr>
          <p:cNvPr id="3" name="object 3"/>
          <p:cNvSpPr txBox="1"/>
          <p:nvPr/>
        </p:nvSpPr>
        <p:spPr>
          <a:xfrm>
            <a:off x="1039898" y="914082"/>
            <a:ext cx="1624330" cy="177800"/>
          </a:xfrm>
          <a:prstGeom prst="rect">
            <a:avLst/>
          </a:prstGeom>
        </p:spPr>
        <p:txBody>
          <a:bodyPr vert="horz" wrap="square" lIns="0" tIns="12700" rIns="0" bIns="0" rtlCol="0">
            <a:spAutoFit/>
          </a:bodyPr>
          <a:lstStyle/>
          <a:p>
            <a:pPr marL="12700">
              <a:lnSpc>
                <a:spcPct val="100000"/>
              </a:lnSpc>
              <a:spcBef>
                <a:spcPts val="100"/>
              </a:spcBef>
            </a:pPr>
            <a:r>
              <a:rPr sz="1000" spc="70" dirty="0">
                <a:solidFill>
                  <a:srgbClr val="FFFFFF"/>
                </a:solidFill>
                <a:latin typeface="Benton Sans"/>
                <a:cs typeface="Benton Sans"/>
              </a:rPr>
              <a:t>SAMPLE</a:t>
            </a:r>
            <a:r>
              <a:rPr sz="1000" spc="210" dirty="0">
                <a:solidFill>
                  <a:srgbClr val="FFFFFF"/>
                </a:solidFill>
                <a:latin typeface="Benton Sans"/>
                <a:cs typeface="Benton Sans"/>
              </a:rPr>
              <a:t> </a:t>
            </a:r>
            <a:r>
              <a:rPr sz="1000" spc="75" dirty="0">
                <a:solidFill>
                  <a:srgbClr val="FFFFFF"/>
                </a:solidFill>
                <a:latin typeface="Benton Sans"/>
                <a:cs typeface="Benton Sans"/>
              </a:rPr>
              <a:t>BRAND</a:t>
            </a:r>
            <a:r>
              <a:rPr sz="1000" spc="210" dirty="0">
                <a:solidFill>
                  <a:srgbClr val="FFFFFF"/>
                </a:solidFill>
                <a:latin typeface="Benton Sans"/>
                <a:cs typeface="Benton Sans"/>
              </a:rPr>
              <a:t> </a:t>
            </a:r>
            <a:r>
              <a:rPr sz="1000" spc="60" dirty="0">
                <a:solidFill>
                  <a:srgbClr val="FFFFFF"/>
                </a:solidFill>
                <a:latin typeface="Benton Sans"/>
                <a:cs typeface="Benton Sans"/>
              </a:rPr>
              <a:t>GUIDE </a:t>
            </a:r>
            <a:endParaRPr sz="1000">
              <a:latin typeface="Benton Sans"/>
              <a:cs typeface="Benton Sans"/>
            </a:endParaRPr>
          </a:p>
        </p:txBody>
      </p:sp>
      <p:sp>
        <p:nvSpPr>
          <p:cNvPr id="4" name="object 4"/>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5" name="object 5"/>
          <p:cNvSpPr txBox="1">
            <a:spLocks noGrp="1"/>
          </p:cNvSpPr>
          <p:nvPr>
            <p:ph type="dt" sz="half" idx="6"/>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5544800" cy="8439150"/>
            <a:chOff x="0" y="0"/>
            <a:chExt cx="15544800" cy="8439150"/>
          </a:xfrm>
        </p:grpSpPr>
        <p:sp>
          <p:nvSpPr>
            <p:cNvPr id="3" name="object 3"/>
            <p:cNvSpPr/>
            <p:nvPr/>
          </p:nvSpPr>
          <p:spPr>
            <a:xfrm>
              <a:off x="0" y="8426195"/>
              <a:ext cx="15544800" cy="12700"/>
            </a:xfrm>
            <a:custGeom>
              <a:avLst/>
              <a:gdLst/>
              <a:ahLst/>
              <a:cxnLst/>
              <a:rect l="l" t="t" r="r" b="b"/>
              <a:pathLst>
                <a:path w="15544800" h="12700">
                  <a:moveTo>
                    <a:pt x="0" y="0"/>
                  </a:moveTo>
                  <a:lnTo>
                    <a:pt x="0" y="12699"/>
                  </a:lnTo>
                  <a:lnTo>
                    <a:pt x="15544800" y="12699"/>
                  </a:lnTo>
                  <a:lnTo>
                    <a:pt x="15544800" y="0"/>
                  </a:lnTo>
                  <a:lnTo>
                    <a:pt x="0" y="0"/>
                  </a:lnTo>
                  <a:close/>
                </a:path>
              </a:pathLst>
            </a:custGeom>
            <a:solidFill>
              <a:srgbClr val="DBDADB"/>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7772400" cy="8426196"/>
            </a:xfrm>
            <a:prstGeom prst="rect">
              <a:avLst/>
            </a:prstGeom>
          </p:spPr>
        </p:pic>
        <p:pic>
          <p:nvPicPr>
            <p:cNvPr id="5" name="object 5"/>
            <p:cNvPicPr/>
            <p:nvPr/>
          </p:nvPicPr>
          <p:blipFill>
            <a:blip r:embed="rId3" cstate="print"/>
            <a:stretch>
              <a:fillRect/>
            </a:stretch>
          </p:blipFill>
          <p:spPr>
            <a:xfrm>
              <a:off x="7932419" y="0"/>
              <a:ext cx="7612380" cy="8426195"/>
            </a:xfrm>
            <a:prstGeom prst="rect">
              <a:avLst/>
            </a:prstGeom>
          </p:spPr>
        </p:pic>
      </p:grpSp>
      <p:sp>
        <p:nvSpPr>
          <p:cNvPr id="6" name="object 6"/>
          <p:cNvSpPr/>
          <p:nvPr/>
        </p:nvSpPr>
        <p:spPr>
          <a:xfrm>
            <a:off x="1052600" y="9072967"/>
            <a:ext cx="343535" cy="351790"/>
          </a:xfrm>
          <a:custGeom>
            <a:avLst/>
            <a:gdLst/>
            <a:ahLst/>
            <a:cxnLst/>
            <a:rect l="l" t="t" r="r" b="b"/>
            <a:pathLst>
              <a:path w="343534" h="351790">
                <a:moveTo>
                  <a:pt x="172300" y="0"/>
                </a:moveTo>
                <a:lnTo>
                  <a:pt x="127039" y="6121"/>
                </a:lnTo>
                <a:lnTo>
                  <a:pt x="86346" y="23399"/>
                </a:lnTo>
                <a:lnTo>
                  <a:pt x="51837" y="50203"/>
                </a:lnTo>
                <a:lnTo>
                  <a:pt x="25129" y="84903"/>
                </a:lnTo>
                <a:lnTo>
                  <a:pt x="7835" y="125869"/>
                </a:lnTo>
                <a:lnTo>
                  <a:pt x="29676" y="84970"/>
                </a:lnTo>
                <a:lnTo>
                  <a:pt x="62382" y="52674"/>
                </a:lnTo>
                <a:lnTo>
                  <a:pt x="103565" y="31525"/>
                </a:lnTo>
                <a:lnTo>
                  <a:pt x="150837" y="23939"/>
                </a:lnTo>
                <a:lnTo>
                  <a:pt x="198750" y="31736"/>
                </a:lnTo>
                <a:lnTo>
                  <a:pt x="240362" y="53448"/>
                </a:lnTo>
                <a:lnTo>
                  <a:pt x="273177" y="86561"/>
                </a:lnTo>
                <a:lnTo>
                  <a:pt x="294696" y="128558"/>
                </a:lnTo>
                <a:lnTo>
                  <a:pt x="302425" y="176923"/>
                </a:lnTo>
                <a:lnTo>
                  <a:pt x="302226" y="184786"/>
                </a:lnTo>
                <a:lnTo>
                  <a:pt x="294208" y="209321"/>
                </a:lnTo>
                <a:lnTo>
                  <a:pt x="267449" y="209321"/>
                </a:lnTo>
                <a:lnTo>
                  <a:pt x="267449" y="137198"/>
                </a:lnTo>
                <a:lnTo>
                  <a:pt x="228993" y="137198"/>
                </a:lnTo>
                <a:lnTo>
                  <a:pt x="192455" y="195414"/>
                </a:lnTo>
                <a:lnTo>
                  <a:pt x="192455" y="137198"/>
                </a:lnTo>
                <a:lnTo>
                  <a:pt x="153263" y="137198"/>
                </a:lnTo>
                <a:lnTo>
                  <a:pt x="117792" y="195732"/>
                </a:lnTo>
                <a:lnTo>
                  <a:pt x="117792" y="137198"/>
                </a:lnTo>
                <a:lnTo>
                  <a:pt x="5283" y="137083"/>
                </a:lnTo>
                <a:lnTo>
                  <a:pt x="0" y="179082"/>
                </a:lnTo>
                <a:lnTo>
                  <a:pt x="6099" y="224881"/>
                </a:lnTo>
                <a:lnTo>
                  <a:pt x="23313" y="266034"/>
                </a:lnTo>
                <a:lnTo>
                  <a:pt x="50012" y="300901"/>
                </a:lnTo>
                <a:lnTo>
                  <a:pt x="84568" y="327838"/>
                </a:lnTo>
                <a:lnTo>
                  <a:pt x="125353" y="345204"/>
                </a:lnTo>
                <a:lnTo>
                  <a:pt x="170738" y="351358"/>
                </a:lnTo>
                <a:lnTo>
                  <a:pt x="216008" y="345240"/>
                </a:lnTo>
                <a:lnTo>
                  <a:pt x="256697" y="327972"/>
                </a:lnTo>
                <a:lnTo>
                  <a:pt x="291200" y="301179"/>
                </a:lnTo>
                <a:lnTo>
                  <a:pt x="317909" y="266488"/>
                </a:lnTo>
                <a:lnTo>
                  <a:pt x="335178" y="225361"/>
                </a:lnTo>
                <a:lnTo>
                  <a:pt x="313354" y="266407"/>
                </a:lnTo>
                <a:lnTo>
                  <a:pt x="280655" y="298710"/>
                </a:lnTo>
                <a:lnTo>
                  <a:pt x="239468" y="319859"/>
                </a:lnTo>
                <a:lnTo>
                  <a:pt x="192176" y="327444"/>
                </a:lnTo>
                <a:lnTo>
                  <a:pt x="144270" y="319644"/>
                </a:lnTo>
                <a:lnTo>
                  <a:pt x="102665" y="297926"/>
                </a:lnTo>
                <a:lnTo>
                  <a:pt x="69857" y="264808"/>
                </a:lnTo>
                <a:lnTo>
                  <a:pt x="48341" y="222809"/>
                </a:lnTo>
                <a:lnTo>
                  <a:pt x="40614" y="174447"/>
                </a:lnTo>
                <a:lnTo>
                  <a:pt x="40812" y="166580"/>
                </a:lnTo>
                <a:lnTo>
                  <a:pt x="41398" y="158816"/>
                </a:lnTo>
                <a:lnTo>
                  <a:pt x="42361" y="151162"/>
                </a:lnTo>
                <a:lnTo>
                  <a:pt x="43789" y="143167"/>
                </a:lnTo>
                <a:lnTo>
                  <a:pt x="44170" y="142316"/>
                </a:lnTo>
                <a:lnTo>
                  <a:pt x="74104" y="142392"/>
                </a:lnTo>
                <a:lnTo>
                  <a:pt x="74142" y="214414"/>
                </a:lnTo>
                <a:lnTo>
                  <a:pt x="112445" y="214414"/>
                </a:lnTo>
                <a:lnTo>
                  <a:pt x="148424" y="154901"/>
                </a:lnTo>
                <a:lnTo>
                  <a:pt x="148424" y="214414"/>
                </a:lnTo>
                <a:lnTo>
                  <a:pt x="187604" y="214414"/>
                </a:lnTo>
                <a:lnTo>
                  <a:pt x="223773" y="154901"/>
                </a:lnTo>
                <a:lnTo>
                  <a:pt x="223773" y="214414"/>
                </a:lnTo>
                <a:lnTo>
                  <a:pt x="337731" y="214312"/>
                </a:lnTo>
                <a:lnTo>
                  <a:pt x="343014" y="172288"/>
                </a:lnTo>
                <a:lnTo>
                  <a:pt x="336917" y="126497"/>
                </a:lnTo>
                <a:lnTo>
                  <a:pt x="319710" y="85344"/>
                </a:lnTo>
                <a:lnTo>
                  <a:pt x="293019" y="50472"/>
                </a:lnTo>
                <a:lnTo>
                  <a:pt x="258469" y="23528"/>
                </a:lnTo>
                <a:lnTo>
                  <a:pt x="217688" y="6156"/>
                </a:lnTo>
                <a:lnTo>
                  <a:pt x="172300" y="0"/>
                </a:lnTo>
                <a:close/>
              </a:path>
            </a:pathLst>
          </a:custGeom>
          <a:solidFill>
            <a:srgbClr val="A6A5A9"/>
          </a:solidFill>
        </p:spPr>
        <p:txBody>
          <a:bodyPr wrap="square" lIns="0" tIns="0" rIns="0" bIns="0" rtlCol="0"/>
          <a:lstStyle/>
          <a:p>
            <a:endParaRPr/>
          </a:p>
        </p:txBody>
      </p:sp>
      <p:pic>
        <p:nvPicPr>
          <p:cNvPr id="7" name="object 7"/>
          <p:cNvPicPr/>
          <p:nvPr/>
        </p:nvPicPr>
        <p:blipFill>
          <a:blip r:embed="rId4" cstate="print"/>
          <a:stretch>
            <a:fillRect/>
          </a:stretch>
        </p:blipFill>
        <p:spPr>
          <a:xfrm>
            <a:off x="1495606" y="9153724"/>
            <a:ext cx="179552" cy="187731"/>
          </a:xfrm>
          <a:prstGeom prst="rect">
            <a:avLst/>
          </a:prstGeom>
        </p:spPr>
      </p:pic>
      <p:grpSp>
        <p:nvGrpSpPr>
          <p:cNvPr id="8" name="object 8"/>
          <p:cNvGrpSpPr/>
          <p:nvPr/>
        </p:nvGrpSpPr>
        <p:grpSpPr>
          <a:xfrm>
            <a:off x="1721855" y="9152964"/>
            <a:ext cx="340360" cy="191770"/>
            <a:chOff x="1721855" y="9152964"/>
            <a:chExt cx="340360" cy="191770"/>
          </a:xfrm>
        </p:grpSpPr>
        <p:pic>
          <p:nvPicPr>
            <p:cNvPr id="9" name="object 9"/>
            <p:cNvPicPr/>
            <p:nvPr/>
          </p:nvPicPr>
          <p:blipFill>
            <a:blip r:embed="rId5" cstate="print"/>
            <a:stretch>
              <a:fillRect/>
            </a:stretch>
          </p:blipFill>
          <p:spPr>
            <a:xfrm>
              <a:off x="1721855" y="9152964"/>
              <a:ext cx="160235" cy="188493"/>
            </a:xfrm>
            <a:prstGeom prst="rect">
              <a:avLst/>
            </a:prstGeom>
          </p:spPr>
        </p:pic>
        <p:pic>
          <p:nvPicPr>
            <p:cNvPr id="10" name="object 10"/>
            <p:cNvPicPr/>
            <p:nvPr/>
          </p:nvPicPr>
          <p:blipFill>
            <a:blip r:embed="rId6" cstate="print"/>
            <a:stretch>
              <a:fillRect/>
            </a:stretch>
          </p:blipFill>
          <p:spPr>
            <a:xfrm>
              <a:off x="1920107" y="9153729"/>
              <a:ext cx="141909" cy="190779"/>
            </a:xfrm>
            <a:prstGeom prst="rect">
              <a:avLst/>
            </a:prstGeom>
          </p:spPr>
        </p:pic>
      </p:grpSp>
      <p:pic>
        <p:nvPicPr>
          <p:cNvPr id="11" name="object 11"/>
          <p:cNvPicPr/>
          <p:nvPr/>
        </p:nvPicPr>
        <p:blipFill>
          <a:blip r:embed="rId7" cstate="print"/>
          <a:stretch>
            <a:fillRect/>
          </a:stretch>
        </p:blipFill>
        <p:spPr>
          <a:xfrm>
            <a:off x="2109730" y="9150172"/>
            <a:ext cx="154292" cy="194843"/>
          </a:xfrm>
          <a:prstGeom prst="rect">
            <a:avLst/>
          </a:prstGeom>
        </p:spPr>
      </p:pic>
      <p:sp>
        <p:nvSpPr>
          <p:cNvPr id="12" name="object 12"/>
          <p:cNvSpPr/>
          <p:nvPr/>
        </p:nvSpPr>
        <p:spPr>
          <a:xfrm>
            <a:off x="2327808" y="9153728"/>
            <a:ext cx="123825" cy="187960"/>
          </a:xfrm>
          <a:custGeom>
            <a:avLst/>
            <a:gdLst/>
            <a:ahLst/>
            <a:cxnLst/>
            <a:rect l="l" t="t" r="r" b="b"/>
            <a:pathLst>
              <a:path w="123825" h="187959">
                <a:moveTo>
                  <a:pt x="123329" y="158750"/>
                </a:moveTo>
                <a:lnTo>
                  <a:pt x="30962" y="158750"/>
                </a:lnTo>
                <a:lnTo>
                  <a:pt x="30962" y="104140"/>
                </a:lnTo>
                <a:lnTo>
                  <a:pt x="95110" y="104140"/>
                </a:lnTo>
                <a:lnTo>
                  <a:pt x="95110" y="76200"/>
                </a:lnTo>
                <a:lnTo>
                  <a:pt x="30962" y="76200"/>
                </a:lnTo>
                <a:lnTo>
                  <a:pt x="30962" y="29210"/>
                </a:lnTo>
                <a:lnTo>
                  <a:pt x="118376" y="29210"/>
                </a:lnTo>
                <a:lnTo>
                  <a:pt x="118376" y="0"/>
                </a:lnTo>
                <a:lnTo>
                  <a:pt x="0" y="0"/>
                </a:lnTo>
                <a:lnTo>
                  <a:pt x="0" y="29210"/>
                </a:lnTo>
                <a:lnTo>
                  <a:pt x="0" y="76200"/>
                </a:lnTo>
                <a:lnTo>
                  <a:pt x="0" y="104140"/>
                </a:lnTo>
                <a:lnTo>
                  <a:pt x="0" y="158750"/>
                </a:lnTo>
                <a:lnTo>
                  <a:pt x="0" y="187960"/>
                </a:lnTo>
                <a:lnTo>
                  <a:pt x="123329" y="187960"/>
                </a:lnTo>
                <a:lnTo>
                  <a:pt x="123329" y="158750"/>
                </a:lnTo>
                <a:close/>
              </a:path>
            </a:pathLst>
          </a:custGeom>
          <a:solidFill>
            <a:srgbClr val="A6A5A9"/>
          </a:solidFill>
        </p:spPr>
        <p:txBody>
          <a:bodyPr wrap="square" lIns="0" tIns="0" rIns="0" bIns="0" rtlCol="0"/>
          <a:lstStyle/>
          <a:p>
            <a:endParaRPr/>
          </a:p>
        </p:txBody>
      </p:sp>
      <p:sp>
        <p:nvSpPr>
          <p:cNvPr id="13" name="object 13"/>
          <p:cNvSpPr txBox="1"/>
          <p:nvPr/>
        </p:nvSpPr>
        <p:spPr>
          <a:xfrm>
            <a:off x="1039898" y="914082"/>
            <a:ext cx="1624330" cy="177800"/>
          </a:xfrm>
          <a:prstGeom prst="rect">
            <a:avLst/>
          </a:prstGeom>
        </p:spPr>
        <p:txBody>
          <a:bodyPr vert="horz" wrap="square" lIns="0" tIns="12700" rIns="0" bIns="0" rtlCol="0">
            <a:spAutoFit/>
          </a:bodyPr>
          <a:lstStyle/>
          <a:p>
            <a:pPr marL="12700">
              <a:lnSpc>
                <a:spcPct val="100000"/>
              </a:lnSpc>
              <a:spcBef>
                <a:spcPts val="100"/>
              </a:spcBef>
            </a:pPr>
            <a:r>
              <a:rPr sz="1000" spc="70" dirty="0">
                <a:solidFill>
                  <a:srgbClr val="FFFFFF"/>
                </a:solidFill>
                <a:latin typeface="Benton Sans"/>
                <a:cs typeface="Benton Sans"/>
              </a:rPr>
              <a:t>SAMPLE</a:t>
            </a:r>
            <a:r>
              <a:rPr sz="1000" spc="210" dirty="0">
                <a:solidFill>
                  <a:srgbClr val="FFFFFF"/>
                </a:solidFill>
                <a:latin typeface="Benton Sans"/>
                <a:cs typeface="Benton Sans"/>
              </a:rPr>
              <a:t> </a:t>
            </a:r>
            <a:r>
              <a:rPr sz="1000" spc="75" dirty="0">
                <a:solidFill>
                  <a:srgbClr val="FFFFFF"/>
                </a:solidFill>
                <a:latin typeface="Benton Sans"/>
                <a:cs typeface="Benton Sans"/>
              </a:rPr>
              <a:t>BRAND</a:t>
            </a:r>
            <a:r>
              <a:rPr sz="1000" spc="210" dirty="0">
                <a:solidFill>
                  <a:srgbClr val="FFFFFF"/>
                </a:solidFill>
                <a:latin typeface="Benton Sans"/>
                <a:cs typeface="Benton Sans"/>
              </a:rPr>
              <a:t> </a:t>
            </a:r>
            <a:r>
              <a:rPr sz="1000" spc="60" dirty="0">
                <a:solidFill>
                  <a:srgbClr val="FFFFFF"/>
                </a:solidFill>
                <a:latin typeface="Benton Sans"/>
                <a:cs typeface="Benton Sans"/>
              </a:rPr>
              <a:t>GUIDE </a:t>
            </a:r>
            <a:endParaRPr sz="1000">
              <a:latin typeface="Benton Sans"/>
              <a:cs typeface="Benton Sans"/>
            </a:endParaRPr>
          </a:p>
        </p:txBody>
      </p:sp>
      <p:sp>
        <p:nvSpPr>
          <p:cNvPr id="14" name="object 14"/>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15" name="object 15"/>
          <p:cNvSpPr txBox="1">
            <a:spLocks noGrp="1"/>
          </p:cNvSpPr>
          <p:nvPr>
            <p:ph type="dt" sz="half" idx="6"/>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9898" y="914082"/>
            <a:ext cx="1786889" cy="177800"/>
          </a:xfrm>
          <a:prstGeom prst="rect">
            <a:avLst/>
          </a:prstGeom>
        </p:spPr>
        <p:txBody>
          <a:bodyPr vert="horz" wrap="square" lIns="0" tIns="12700" rIns="0" bIns="0" rtlCol="0">
            <a:spAutoFit/>
          </a:bodyPr>
          <a:lstStyle/>
          <a:p>
            <a:pPr marL="12700">
              <a:lnSpc>
                <a:spcPct val="100000"/>
              </a:lnSpc>
              <a:spcBef>
                <a:spcPts val="100"/>
              </a:spcBef>
            </a:pPr>
            <a:r>
              <a:rPr sz="1000" spc="70" dirty="0">
                <a:solidFill>
                  <a:srgbClr val="FFFFFF"/>
                </a:solidFill>
                <a:latin typeface="Benton Sans"/>
                <a:cs typeface="Benton Sans"/>
              </a:rPr>
              <a:t>SAMPLE</a:t>
            </a:r>
            <a:r>
              <a:rPr sz="1000" spc="210" dirty="0">
                <a:solidFill>
                  <a:srgbClr val="FFFFFF"/>
                </a:solidFill>
                <a:latin typeface="Benton Sans"/>
                <a:cs typeface="Benton Sans"/>
              </a:rPr>
              <a:t> </a:t>
            </a:r>
            <a:r>
              <a:rPr sz="1000" spc="75" dirty="0">
                <a:solidFill>
                  <a:srgbClr val="FFFFFF"/>
                </a:solidFill>
                <a:latin typeface="Benton Sans"/>
                <a:cs typeface="Benton Sans"/>
              </a:rPr>
              <a:t>BRAND</a:t>
            </a:r>
            <a:r>
              <a:rPr sz="1000" spc="210" dirty="0">
                <a:solidFill>
                  <a:srgbClr val="FFFFFF"/>
                </a:solidFill>
                <a:latin typeface="Benton Sans"/>
                <a:cs typeface="Benton Sans"/>
              </a:rPr>
              <a:t> </a:t>
            </a:r>
            <a:r>
              <a:rPr sz="1000" spc="60" dirty="0">
                <a:solidFill>
                  <a:srgbClr val="FFFFFF"/>
                </a:solidFill>
                <a:latin typeface="Benton Sans"/>
                <a:cs typeface="Benton Sans"/>
              </a:rPr>
              <a:t>MANUAL </a:t>
            </a:r>
            <a:endParaRPr sz="1000">
              <a:latin typeface="Benton Sans"/>
              <a:cs typeface="Benton Sans"/>
            </a:endParaRPr>
          </a:p>
        </p:txBody>
      </p:sp>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7" name="object 7"/>
          <p:cNvSpPr txBox="1">
            <a:spLocks noGrp="1"/>
          </p:cNvSpPr>
          <p:nvPr>
            <p:ph type="dt" sz="half" idx="6"/>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
        <p:nvSpPr>
          <p:cNvPr id="3" name="object 3"/>
          <p:cNvSpPr txBox="1"/>
          <p:nvPr/>
        </p:nvSpPr>
        <p:spPr>
          <a:xfrm>
            <a:off x="988291" y="3320002"/>
            <a:ext cx="4196715" cy="4201160"/>
          </a:xfrm>
          <a:prstGeom prst="rect">
            <a:avLst/>
          </a:prstGeom>
        </p:spPr>
        <p:txBody>
          <a:bodyPr vert="horz" wrap="square" lIns="0" tIns="12700" rIns="0" bIns="0" rtlCol="0">
            <a:spAutoFit/>
          </a:bodyPr>
          <a:lstStyle/>
          <a:p>
            <a:pPr marL="469265" indent="-456565">
              <a:lnSpc>
                <a:spcPct val="100000"/>
              </a:lnSpc>
              <a:spcBef>
                <a:spcPts val="100"/>
              </a:spcBef>
              <a:buChar char="•"/>
              <a:tabLst>
                <a:tab pos="469265" algn="l"/>
              </a:tabLst>
            </a:pPr>
            <a:r>
              <a:rPr sz="3400" spc="-20" dirty="0">
                <a:solidFill>
                  <a:srgbClr val="FFFFFF"/>
                </a:solidFill>
                <a:latin typeface="Benton Sans"/>
                <a:cs typeface="Benton Sans"/>
              </a:rPr>
              <a:t>Name</a:t>
            </a:r>
            <a:endParaRPr sz="3400">
              <a:latin typeface="Benton Sans"/>
              <a:cs typeface="Benton Sans"/>
            </a:endParaRPr>
          </a:p>
          <a:p>
            <a:pPr marL="469265" indent="-456565">
              <a:lnSpc>
                <a:spcPct val="100000"/>
              </a:lnSpc>
              <a:spcBef>
                <a:spcPts val="3120"/>
              </a:spcBef>
              <a:buChar char="•"/>
              <a:tabLst>
                <a:tab pos="469265" algn="l"/>
              </a:tabLst>
            </a:pPr>
            <a:r>
              <a:rPr sz="3400" spc="-10" dirty="0">
                <a:solidFill>
                  <a:srgbClr val="FFFFFF"/>
                </a:solidFill>
                <a:latin typeface="Benton Sans"/>
                <a:cs typeface="Benton Sans"/>
              </a:rPr>
              <a:t>Slogans</a:t>
            </a:r>
            <a:endParaRPr sz="3400">
              <a:latin typeface="Benton Sans"/>
              <a:cs typeface="Benton Sans"/>
            </a:endParaRPr>
          </a:p>
          <a:p>
            <a:pPr marL="469265" indent="-456565">
              <a:lnSpc>
                <a:spcPct val="100000"/>
              </a:lnSpc>
              <a:spcBef>
                <a:spcPts val="3120"/>
              </a:spcBef>
              <a:buChar char="•"/>
              <a:tabLst>
                <a:tab pos="469265" algn="l"/>
              </a:tabLst>
            </a:pPr>
            <a:r>
              <a:rPr sz="3400" spc="-10" dirty="0">
                <a:solidFill>
                  <a:srgbClr val="FFFFFF"/>
                </a:solidFill>
                <a:latin typeface="Benton Sans"/>
                <a:cs typeface="Benton Sans"/>
              </a:rPr>
              <a:t>Product</a:t>
            </a:r>
            <a:r>
              <a:rPr sz="3400" spc="-140" dirty="0">
                <a:solidFill>
                  <a:srgbClr val="FFFFFF"/>
                </a:solidFill>
                <a:latin typeface="Benton Sans"/>
                <a:cs typeface="Benton Sans"/>
              </a:rPr>
              <a:t> </a:t>
            </a:r>
            <a:r>
              <a:rPr sz="3400" spc="-10" dirty="0">
                <a:solidFill>
                  <a:srgbClr val="FFFFFF"/>
                </a:solidFill>
                <a:latin typeface="Benton Sans"/>
                <a:cs typeface="Benton Sans"/>
              </a:rPr>
              <a:t>Definitions</a:t>
            </a:r>
            <a:endParaRPr sz="3400">
              <a:latin typeface="Benton Sans"/>
              <a:cs typeface="Benton Sans"/>
            </a:endParaRPr>
          </a:p>
          <a:p>
            <a:pPr marL="469265" indent="-456565">
              <a:lnSpc>
                <a:spcPct val="100000"/>
              </a:lnSpc>
              <a:spcBef>
                <a:spcPts val="3120"/>
              </a:spcBef>
              <a:buChar char="•"/>
              <a:tabLst>
                <a:tab pos="469265" algn="l"/>
              </a:tabLst>
            </a:pPr>
            <a:r>
              <a:rPr sz="3400" spc="-55" dirty="0">
                <a:solidFill>
                  <a:srgbClr val="FFFFFF"/>
                </a:solidFill>
                <a:latin typeface="Benton Sans"/>
                <a:cs typeface="Benton Sans"/>
              </a:rPr>
              <a:t>Web</a:t>
            </a:r>
            <a:r>
              <a:rPr sz="3400" spc="-125" dirty="0">
                <a:solidFill>
                  <a:srgbClr val="FFFFFF"/>
                </a:solidFill>
                <a:latin typeface="Benton Sans"/>
                <a:cs typeface="Benton Sans"/>
              </a:rPr>
              <a:t> </a:t>
            </a:r>
            <a:r>
              <a:rPr sz="3400" spc="-10" dirty="0">
                <a:solidFill>
                  <a:srgbClr val="FFFFFF"/>
                </a:solidFill>
                <a:latin typeface="Benton Sans"/>
                <a:cs typeface="Benton Sans"/>
              </a:rPr>
              <a:t>Domains</a:t>
            </a:r>
            <a:endParaRPr sz="3400">
              <a:latin typeface="Benton Sans"/>
              <a:cs typeface="Benton Sans"/>
            </a:endParaRPr>
          </a:p>
          <a:p>
            <a:pPr marL="469265" indent="-456565">
              <a:lnSpc>
                <a:spcPct val="100000"/>
              </a:lnSpc>
              <a:spcBef>
                <a:spcPts val="3120"/>
              </a:spcBef>
              <a:buChar char="•"/>
              <a:tabLst>
                <a:tab pos="469265" algn="l"/>
              </a:tabLst>
            </a:pPr>
            <a:r>
              <a:rPr sz="3400" spc="-10" dirty="0">
                <a:solidFill>
                  <a:srgbClr val="FFFFFF"/>
                </a:solidFill>
                <a:latin typeface="Benton Sans"/>
                <a:cs typeface="Benton Sans"/>
              </a:rPr>
              <a:t>Logotypes</a:t>
            </a:r>
            <a:endParaRPr sz="3400">
              <a:latin typeface="Benton Sans"/>
              <a:cs typeface="Benton Sans"/>
            </a:endParaRPr>
          </a:p>
        </p:txBody>
      </p:sp>
      <p:sp>
        <p:nvSpPr>
          <p:cNvPr id="4" name="object 4"/>
          <p:cNvSpPr txBox="1"/>
          <p:nvPr/>
        </p:nvSpPr>
        <p:spPr>
          <a:xfrm>
            <a:off x="7707745" y="3320002"/>
            <a:ext cx="4437380" cy="3286760"/>
          </a:xfrm>
          <a:prstGeom prst="rect">
            <a:avLst/>
          </a:prstGeom>
        </p:spPr>
        <p:txBody>
          <a:bodyPr vert="horz" wrap="square" lIns="0" tIns="12700" rIns="0" bIns="0" rtlCol="0">
            <a:spAutoFit/>
          </a:bodyPr>
          <a:lstStyle/>
          <a:p>
            <a:pPr marL="469265" indent="-456565">
              <a:lnSpc>
                <a:spcPct val="100000"/>
              </a:lnSpc>
              <a:spcBef>
                <a:spcPts val="100"/>
              </a:spcBef>
              <a:buChar char="•"/>
              <a:tabLst>
                <a:tab pos="469265" algn="l"/>
              </a:tabLst>
            </a:pPr>
            <a:r>
              <a:rPr sz="3400" spc="-10" dirty="0">
                <a:solidFill>
                  <a:srgbClr val="FFFFFF"/>
                </a:solidFill>
                <a:latin typeface="Benton Sans"/>
                <a:cs typeface="Benton Sans"/>
              </a:rPr>
              <a:t>Icons</a:t>
            </a:r>
            <a:endParaRPr sz="3400">
              <a:latin typeface="Benton Sans"/>
              <a:cs typeface="Benton Sans"/>
            </a:endParaRPr>
          </a:p>
          <a:p>
            <a:pPr marL="469265" indent="-456565">
              <a:lnSpc>
                <a:spcPct val="100000"/>
              </a:lnSpc>
              <a:spcBef>
                <a:spcPts val="3120"/>
              </a:spcBef>
              <a:buChar char="•"/>
              <a:tabLst>
                <a:tab pos="469265" algn="l"/>
              </a:tabLst>
            </a:pPr>
            <a:r>
              <a:rPr sz="3400" spc="-45" dirty="0">
                <a:solidFill>
                  <a:srgbClr val="FFFFFF"/>
                </a:solidFill>
                <a:latin typeface="Benton Sans"/>
                <a:cs typeface="Benton Sans"/>
              </a:rPr>
              <a:t>Typographic</a:t>
            </a:r>
            <a:r>
              <a:rPr sz="3400" spc="-80" dirty="0">
                <a:solidFill>
                  <a:srgbClr val="FFFFFF"/>
                </a:solidFill>
                <a:latin typeface="Benton Sans"/>
                <a:cs typeface="Benton Sans"/>
              </a:rPr>
              <a:t> </a:t>
            </a:r>
            <a:r>
              <a:rPr sz="3400" spc="-10" dirty="0">
                <a:solidFill>
                  <a:srgbClr val="FFFFFF"/>
                </a:solidFill>
                <a:latin typeface="Benton Sans"/>
                <a:cs typeface="Benton Sans"/>
              </a:rPr>
              <a:t>System</a:t>
            </a:r>
            <a:endParaRPr sz="3400">
              <a:latin typeface="Benton Sans"/>
              <a:cs typeface="Benton Sans"/>
            </a:endParaRPr>
          </a:p>
          <a:p>
            <a:pPr marL="469265" indent="-456565">
              <a:lnSpc>
                <a:spcPct val="100000"/>
              </a:lnSpc>
              <a:spcBef>
                <a:spcPts val="3120"/>
              </a:spcBef>
              <a:buChar char="•"/>
              <a:tabLst>
                <a:tab pos="469265" algn="l"/>
              </a:tabLst>
            </a:pPr>
            <a:r>
              <a:rPr sz="3400" dirty="0">
                <a:solidFill>
                  <a:srgbClr val="FFFFFF"/>
                </a:solidFill>
                <a:latin typeface="Benton Sans"/>
                <a:cs typeface="Benton Sans"/>
              </a:rPr>
              <a:t>Color</a:t>
            </a:r>
            <a:r>
              <a:rPr sz="3400" spc="-95" dirty="0">
                <a:solidFill>
                  <a:srgbClr val="FFFFFF"/>
                </a:solidFill>
                <a:latin typeface="Benton Sans"/>
                <a:cs typeface="Benton Sans"/>
              </a:rPr>
              <a:t> </a:t>
            </a:r>
            <a:r>
              <a:rPr sz="3400" spc="-10" dirty="0">
                <a:solidFill>
                  <a:srgbClr val="FFFFFF"/>
                </a:solidFill>
                <a:latin typeface="Benton Sans"/>
                <a:cs typeface="Benton Sans"/>
              </a:rPr>
              <a:t>Palette</a:t>
            </a:r>
            <a:endParaRPr sz="3400">
              <a:latin typeface="Benton Sans"/>
              <a:cs typeface="Benton Sans"/>
            </a:endParaRPr>
          </a:p>
          <a:p>
            <a:pPr marL="469265" indent="-456565">
              <a:lnSpc>
                <a:spcPct val="100000"/>
              </a:lnSpc>
              <a:spcBef>
                <a:spcPts val="3120"/>
              </a:spcBef>
              <a:buChar char="•"/>
              <a:tabLst>
                <a:tab pos="469265" algn="l"/>
              </a:tabLst>
            </a:pPr>
            <a:r>
              <a:rPr sz="3400" spc="-10" dirty="0">
                <a:solidFill>
                  <a:srgbClr val="FFFFFF"/>
                </a:solidFill>
                <a:latin typeface="Benton Sans"/>
                <a:cs typeface="Benton Sans"/>
              </a:rPr>
              <a:t>Imagery</a:t>
            </a:r>
            <a:endParaRPr sz="3400">
              <a:latin typeface="Benton Sans"/>
              <a:cs typeface="Benton Sans"/>
            </a:endParaRPr>
          </a:p>
        </p:txBody>
      </p:sp>
      <p:sp>
        <p:nvSpPr>
          <p:cNvPr id="5" name="object 5"/>
          <p:cNvSpPr txBox="1">
            <a:spLocks noGrp="1"/>
          </p:cNvSpPr>
          <p:nvPr>
            <p:ph type="title"/>
          </p:nvPr>
        </p:nvSpPr>
        <p:spPr>
          <a:prstGeom prst="rect">
            <a:avLst/>
          </a:prstGeom>
        </p:spPr>
        <p:txBody>
          <a:bodyPr vert="horz" wrap="square" lIns="0" tIns="53340" rIns="0" bIns="0" rtlCol="0">
            <a:spAutoFit/>
          </a:bodyPr>
          <a:lstStyle/>
          <a:p>
            <a:pPr marL="12700">
              <a:lnSpc>
                <a:spcPct val="100000"/>
              </a:lnSpc>
              <a:spcBef>
                <a:spcPts val="420"/>
              </a:spcBef>
            </a:pPr>
            <a:r>
              <a:rPr dirty="0"/>
              <a:t>A</a:t>
            </a:r>
            <a:r>
              <a:rPr spc="-50" dirty="0"/>
              <a:t> </a:t>
            </a:r>
            <a:r>
              <a:rPr dirty="0"/>
              <a:t>Brand</a:t>
            </a:r>
            <a:r>
              <a:rPr spc="-50" dirty="0"/>
              <a:t> </a:t>
            </a:r>
            <a:r>
              <a:rPr dirty="0"/>
              <a:t>Manual</a:t>
            </a:r>
            <a:r>
              <a:rPr spc="-45" dirty="0"/>
              <a:t> </a:t>
            </a:r>
            <a:r>
              <a:rPr dirty="0"/>
              <a:t>is</a:t>
            </a:r>
            <a:r>
              <a:rPr spc="-50" dirty="0"/>
              <a:t> </a:t>
            </a:r>
            <a:r>
              <a:rPr dirty="0"/>
              <a:t>the</a:t>
            </a:r>
            <a:r>
              <a:rPr spc="-55" dirty="0"/>
              <a:t> </a:t>
            </a:r>
            <a:r>
              <a:rPr spc="-10" dirty="0"/>
              <a:t>Guide</a:t>
            </a:r>
          </a:p>
          <a:p>
            <a:pPr marL="12700">
              <a:lnSpc>
                <a:spcPct val="100000"/>
              </a:lnSpc>
              <a:spcBef>
                <a:spcPts val="320"/>
              </a:spcBef>
            </a:pPr>
            <a:r>
              <a:rPr dirty="0"/>
              <a:t>to</a:t>
            </a:r>
            <a:r>
              <a:rPr spc="-35" dirty="0"/>
              <a:t> </a:t>
            </a:r>
            <a:r>
              <a:rPr dirty="0"/>
              <a:t>Defining</a:t>
            </a:r>
            <a:r>
              <a:rPr spc="-30" dirty="0"/>
              <a:t> </a:t>
            </a:r>
            <a:r>
              <a:rPr dirty="0"/>
              <a:t>the</a:t>
            </a:r>
            <a:r>
              <a:rPr spc="-40" dirty="0"/>
              <a:t> </a:t>
            </a:r>
            <a:r>
              <a:rPr dirty="0"/>
              <a:t>Usage</a:t>
            </a:r>
            <a:r>
              <a:rPr spc="-35" dirty="0"/>
              <a:t> </a:t>
            </a:r>
            <a:r>
              <a:rPr dirty="0"/>
              <a:t>Rules</a:t>
            </a:r>
            <a:r>
              <a:rPr spc="-35" dirty="0"/>
              <a:t> </a:t>
            </a:r>
            <a:r>
              <a:rPr dirty="0"/>
              <a:t>of</a:t>
            </a:r>
            <a:r>
              <a:rPr spc="-35" dirty="0"/>
              <a:t> </a:t>
            </a:r>
            <a:r>
              <a:rPr dirty="0"/>
              <a:t>Your</a:t>
            </a:r>
            <a:r>
              <a:rPr spc="-30" dirty="0"/>
              <a:t> </a:t>
            </a:r>
            <a:r>
              <a:rPr spc="-10" dirty="0"/>
              <a:t>BRAND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9898" y="914082"/>
            <a:ext cx="2014220" cy="177800"/>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FFFFFF"/>
                </a:solidFill>
                <a:latin typeface="Benton Sans"/>
                <a:cs typeface="Benton Sans"/>
              </a:rPr>
              <a:t>YOUR</a:t>
            </a:r>
            <a:r>
              <a:rPr sz="1000" spc="200" dirty="0">
                <a:solidFill>
                  <a:srgbClr val="FFFFFF"/>
                </a:solidFill>
                <a:latin typeface="Benton Sans"/>
                <a:cs typeface="Benton Sans"/>
              </a:rPr>
              <a:t> </a:t>
            </a:r>
            <a:r>
              <a:rPr sz="1000" spc="70" dirty="0">
                <a:solidFill>
                  <a:srgbClr val="FFFFFF"/>
                </a:solidFill>
                <a:latin typeface="Benton Sans"/>
                <a:cs typeface="Benton Sans"/>
              </a:rPr>
              <a:t>CORPORATE</a:t>
            </a:r>
            <a:r>
              <a:rPr sz="1000" spc="200" dirty="0">
                <a:solidFill>
                  <a:srgbClr val="FFFFFF"/>
                </a:solidFill>
                <a:latin typeface="Benton Sans"/>
                <a:cs typeface="Benton Sans"/>
              </a:rPr>
              <a:t> </a:t>
            </a:r>
            <a:r>
              <a:rPr sz="1000" spc="70" dirty="0">
                <a:solidFill>
                  <a:srgbClr val="FFFFFF"/>
                </a:solidFill>
                <a:latin typeface="Benton Sans"/>
                <a:cs typeface="Benton Sans"/>
              </a:rPr>
              <a:t>IDENTITY </a:t>
            </a:r>
            <a:endParaRPr sz="1000">
              <a:latin typeface="Benton Sans"/>
              <a:cs typeface="Benton Sans"/>
            </a:endParaRPr>
          </a:p>
        </p:txBody>
      </p:sp>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7" name="object 7"/>
          <p:cNvSpPr txBox="1">
            <a:spLocks noGrp="1"/>
          </p:cNvSpPr>
          <p:nvPr>
            <p:ph type="dt" sz="half" idx="6"/>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
        <p:nvSpPr>
          <p:cNvPr id="3" name="object 3"/>
          <p:cNvSpPr txBox="1"/>
          <p:nvPr/>
        </p:nvSpPr>
        <p:spPr>
          <a:xfrm>
            <a:off x="988291" y="3307302"/>
            <a:ext cx="4196715" cy="4201160"/>
          </a:xfrm>
          <a:prstGeom prst="rect">
            <a:avLst/>
          </a:prstGeom>
        </p:spPr>
        <p:txBody>
          <a:bodyPr vert="horz" wrap="square" lIns="0" tIns="12700" rIns="0" bIns="0" rtlCol="0">
            <a:spAutoFit/>
          </a:bodyPr>
          <a:lstStyle/>
          <a:p>
            <a:pPr marL="469265" indent="-456565">
              <a:lnSpc>
                <a:spcPct val="100000"/>
              </a:lnSpc>
              <a:spcBef>
                <a:spcPts val="100"/>
              </a:spcBef>
              <a:buChar char="•"/>
              <a:tabLst>
                <a:tab pos="469265" algn="l"/>
              </a:tabLst>
            </a:pPr>
            <a:r>
              <a:rPr sz="3400" spc="-20" dirty="0">
                <a:solidFill>
                  <a:srgbClr val="FFFFFF"/>
                </a:solidFill>
                <a:latin typeface="Benton Sans"/>
                <a:cs typeface="Benton Sans"/>
              </a:rPr>
              <a:t>Name</a:t>
            </a:r>
            <a:endParaRPr sz="3400">
              <a:latin typeface="Benton Sans"/>
              <a:cs typeface="Benton Sans"/>
            </a:endParaRPr>
          </a:p>
          <a:p>
            <a:pPr marL="469265" indent="-456565">
              <a:lnSpc>
                <a:spcPct val="100000"/>
              </a:lnSpc>
              <a:spcBef>
                <a:spcPts val="3120"/>
              </a:spcBef>
              <a:buChar char="•"/>
              <a:tabLst>
                <a:tab pos="469265" algn="l"/>
              </a:tabLst>
            </a:pPr>
            <a:r>
              <a:rPr sz="3400" spc="-10" dirty="0">
                <a:solidFill>
                  <a:srgbClr val="FFFFFF"/>
                </a:solidFill>
                <a:latin typeface="Benton Sans"/>
                <a:cs typeface="Benton Sans"/>
              </a:rPr>
              <a:t>Slogans</a:t>
            </a:r>
            <a:endParaRPr sz="3400">
              <a:latin typeface="Benton Sans"/>
              <a:cs typeface="Benton Sans"/>
            </a:endParaRPr>
          </a:p>
          <a:p>
            <a:pPr marL="469265" indent="-456565">
              <a:lnSpc>
                <a:spcPct val="100000"/>
              </a:lnSpc>
              <a:spcBef>
                <a:spcPts val="3120"/>
              </a:spcBef>
              <a:buChar char="•"/>
              <a:tabLst>
                <a:tab pos="469265" algn="l"/>
              </a:tabLst>
            </a:pPr>
            <a:r>
              <a:rPr sz="3400" spc="-10" dirty="0">
                <a:solidFill>
                  <a:srgbClr val="FFFFFF"/>
                </a:solidFill>
                <a:latin typeface="Benton Sans"/>
                <a:cs typeface="Benton Sans"/>
              </a:rPr>
              <a:t>Product</a:t>
            </a:r>
            <a:r>
              <a:rPr sz="3400" spc="-140" dirty="0">
                <a:solidFill>
                  <a:srgbClr val="FFFFFF"/>
                </a:solidFill>
                <a:latin typeface="Benton Sans"/>
                <a:cs typeface="Benton Sans"/>
              </a:rPr>
              <a:t> </a:t>
            </a:r>
            <a:r>
              <a:rPr sz="3400" spc="-10" dirty="0">
                <a:solidFill>
                  <a:srgbClr val="FFFFFF"/>
                </a:solidFill>
                <a:latin typeface="Benton Sans"/>
                <a:cs typeface="Benton Sans"/>
              </a:rPr>
              <a:t>Definitions</a:t>
            </a:r>
            <a:endParaRPr sz="3400">
              <a:latin typeface="Benton Sans"/>
              <a:cs typeface="Benton Sans"/>
            </a:endParaRPr>
          </a:p>
          <a:p>
            <a:pPr marL="469265" indent="-456565">
              <a:lnSpc>
                <a:spcPct val="100000"/>
              </a:lnSpc>
              <a:spcBef>
                <a:spcPts val="3120"/>
              </a:spcBef>
              <a:buChar char="•"/>
              <a:tabLst>
                <a:tab pos="469265" algn="l"/>
              </a:tabLst>
            </a:pPr>
            <a:r>
              <a:rPr sz="3400" spc="-55" dirty="0">
                <a:solidFill>
                  <a:srgbClr val="FFFFFF"/>
                </a:solidFill>
                <a:latin typeface="Benton Sans"/>
                <a:cs typeface="Benton Sans"/>
              </a:rPr>
              <a:t>Web</a:t>
            </a:r>
            <a:r>
              <a:rPr sz="3400" spc="-125" dirty="0">
                <a:solidFill>
                  <a:srgbClr val="FFFFFF"/>
                </a:solidFill>
                <a:latin typeface="Benton Sans"/>
                <a:cs typeface="Benton Sans"/>
              </a:rPr>
              <a:t> </a:t>
            </a:r>
            <a:r>
              <a:rPr sz="3400" spc="-10" dirty="0">
                <a:solidFill>
                  <a:srgbClr val="FFFFFF"/>
                </a:solidFill>
                <a:latin typeface="Benton Sans"/>
                <a:cs typeface="Benton Sans"/>
              </a:rPr>
              <a:t>Domains</a:t>
            </a:r>
            <a:endParaRPr sz="3400">
              <a:latin typeface="Benton Sans"/>
              <a:cs typeface="Benton Sans"/>
            </a:endParaRPr>
          </a:p>
          <a:p>
            <a:pPr marL="469265" indent="-456565">
              <a:lnSpc>
                <a:spcPct val="100000"/>
              </a:lnSpc>
              <a:spcBef>
                <a:spcPts val="3120"/>
              </a:spcBef>
              <a:buChar char="•"/>
              <a:tabLst>
                <a:tab pos="469265" algn="l"/>
              </a:tabLst>
            </a:pPr>
            <a:r>
              <a:rPr sz="3400" spc="-10" dirty="0">
                <a:solidFill>
                  <a:srgbClr val="FFFFFF"/>
                </a:solidFill>
                <a:latin typeface="Benton Sans"/>
                <a:cs typeface="Benton Sans"/>
              </a:rPr>
              <a:t>Logotypes</a:t>
            </a:r>
            <a:endParaRPr sz="3400">
              <a:latin typeface="Benton Sans"/>
              <a:cs typeface="Benton Sans"/>
            </a:endParaRPr>
          </a:p>
        </p:txBody>
      </p:sp>
      <p:sp>
        <p:nvSpPr>
          <p:cNvPr id="4" name="object 4"/>
          <p:cNvSpPr txBox="1"/>
          <p:nvPr/>
        </p:nvSpPr>
        <p:spPr>
          <a:xfrm>
            <a:off x="7707745" y="3307302"/>
            <a:ext cx="4437380" cy="3286760"/>
          </a:xfrm>
          <a:prstGeom prst="rect">
            <a:avLst/>
          </a:prstGeom>
        </p:spPr>
        <p:txBody>
          <a:bodyPr vert="horz" wrap="square" lIns="0" tIns="12700" rIns="0" bIns="0" rtlCol="0">
            <a:spAutoFit/>
          </a:bodyPr>
          <a:lstStyle/>
          <a:p>
            <a:pPr marL="469265" indent="-456565">
              <a:lnSpc>
                <a:spcPct val="100000"/>
              </a:lnSpc>
              <a:spcBef>
                <a:spcPts val="100"/>
              </a:spcBef>
              <a:buChar char="•"/>
              <a:tabLst>
                <a:tab pos="469265" algn="l"/>
              </a:tabLst>
            </a:pPr>
            <a:r>
              <a:rPr sz="3400" spc="-10" dirty="0">
                <a:solidFill>
                  <a:srgbClr val="FFFFFF"/>
                </a:solidFill>
                <a:latin typeface="Benton Sans"/>
                <a:cs typeface="Benton Sans"/>
              </a:rPr>
              <a:t>Icons</a:t>
            </a:r>
            <a:endParaRPr sz="3400">
              <a:latin typeface="Benton Sans"/>
              <a:cs typeface="Benton Sans"/>
            </a:endParaRPr>
          </a:p>
          <a:p>
            <a:pPr marL="469265" indent="-456565">
              <a:lnSpc>
                <a:spcPct val="100000"/>
              </a:lnSpc>
              <a:spcBef>
                <a:spcPts val="3120"/>
              </a:spcBef>
              <a:buChar char="•"/>
              <a:tabLst>
                <a:tab pos="469265" algn="l"/>
              </a:tabLst>
            </a:pPr>
            <a:r>
              <a:rPr sz="3400" spc="-45" dirty="0">
                <a:solidFill>
                  <a:srgbClr val="FFFFFF"/>
                </a:solidFill>
                <a:latin typeface="Benton Sans"/>
                <a:cs typeface="Benton Sans"/>
              </a:rPr>
              <a:t>Typographic</a:t>
            </a:r>
            <a:r>
              <a:rPr sz="3400" spc="-80" dirty="0">
                <a:solidFill>
                  <a:srgbClr val="FFFFFF"/>
                </a:solidFill>
                <a:latin typeface="Benton Sans"/>
                <a:cs typeface="Benton Sans"/>
              </a:rPr>
              <a:t> </a:t>
            </a:r>
            <a:r>
              <a:rPr sz="3400" spc="-10" dirty="0">
                <a:solidFill>
                  <a:srgbClr val="FFFFFF"/>
                </a:solidFill>
                <a:latin typeface="Benton Sans"/>
                <a:cs typeface="Benton Sans"/>
              </a:rPr>
              <a:t>System</a:t>
            </a:r>
            <a:endParaRPr sz="3400">
              <a:latin typeface="Benton Sans"/>
              <a:cs typeface="Benton Sans"/>
            </a:endParaRPr>
          </a:p>
          <a:p>
            <a:pPr marL="469265" indent="-456565">
              <a:lnSpc>
                <a:spcPct val="100000"/>
              </a:lnSpc>
              <a:spcBef>
                <a:spcPts val="3120"/>
              </a:spcBef>
              <a:buChar char="•"/>
              <a:tabLst>
                <a:tab pos="469265" algn="l"/>
              </a:tabLst>
            </a:pPr>
            <a:r>
              <a:rPr sz="3400" dirty="0">
                <a:solidFill>
                  <a:srgbClr val="FFFFFF"/>
                </a:solidFill>
                <a:latin typeface="Benton Sans"/>
                <a:cs typeface="Benton Sans"/>
              </a:rPr>
              <a:t>Color</a:t>
            </a:r>
            <a:r>
              <a:rPr sz="3400" spc="-95" dirty="0">
                <a:solidFill>
                  <a:srgbClr val="FFFFFF"/>
                </a:solidFill>
                <a:latin typeface="Benton Sans"/>
                <a:cs typeface="Benton Sans"/>
              </a:rPr>
              <a:t> </a:t>
            </a:r>
            <a:r>
              <a:rPr sz="3400" spc="-10" dirty="0">
                <a:solidFill>
                  <a:srgbClr val="FFFFFF"/>
                </a:solidFill>
                <a:latin typeface="Benton Sans"/>
                <a:cs typeface="Benton Sans"/>
              </a:rPr>
              <a:t>Palette</a:t>
            </a:r>
            <a:endParaRPr sz="3400">
              <a:latin typeface="Benton Sans"/>
              <a:cs typeface="Benton Sans"/>
            </a:endParaRPr>
          </a:p>
          <a:p>
            <a:pPr marL="469265" indent="-456565">
              <a:lnSpc>
                <a:spcPct val="100000"/>
              </a:lnSpc>
              <a:spcBef>
                <a:spcPts val="3120"/>
              </a:spcBef>
              <a:buChar char="•"/>
              <a:tabLst>
                <a:tab pos="469265" algn="l"/>
              </a:tabLst>
            </a:pPr>
            <a:r>
              <a:rPr sz="3400" spc="-10" dirty="0">
                <a:solidFill>
                  <a:srgbClr val="FFFFFF"/>
                </a:solidFill>
                <a:latin typeface="Benton Sans"/>
                <a:cs typeface="Benton Sans"/>
              </a:rPr>
              <a:t>Imagery</a:t>
            </a:r>
            <a:endParaRPr sz="3400">
              <a:latin typeface="Benton Sans"/>
              <a:cs typeface="Benton Sans"/>
            </a:endParaRPr>
          </a:p>
        </p:txBody>
      </p:sp>
      <p:sp>
        <p:nvSpPr>
          <p:cNvPr id="5" name="object 5"/>
          <p:cNvSpPr txBox="1">
            <a:spLocks noGrp="1"/>
          </p:cNvSpPr>
          <p:nvPr>
            <p:ph type="title"/>
          </p:nvPr>
        </p:nvSpPr>
        <p:spPr>
          <a:prstGeom prst="rect">
            <a:avLst/>
          </a:prstGeom>
        </p:spPr>
        <p:txBody>
          <a:bodyPr vert="horz" wrap="square" lIns="0" tIns="53340" rIns="0" bIns="0" rtlCol="0">
            <a:spAutoFit/>
          </a:bodyPr>
          <a:lstStyle/>
          <a:p>
            <a:pPr marL="12700">
              <a:lnSpc>
                <a:spcPct val="100000"/>
              </a:lnSpc>
              <a:spcBef>
                <a:spcPts val="420"/>
              </a:spcBef>
            </a:pPr>
            <a:r>
              <a:rPr dirty="0"/>
              <a:t>A</a:t>
            </a:r>
            <a:r>
              <a:rPr spc="-25" dirty="0"/>
              <a:t> </a:t>
            </a:r>
            <a:r>
              <a:rPr dirty="0"/>
              <a:t>Style</a:t>
            </a:r>
            <a:r>
              <a:rPr spc="-25" dirty="0"/>
              <a:t> </a:t>
            </a:r>
            <a:r>
              <a:rPr dirty="0"/>
              <a:t>Guide</a:t>
            </a:r>
            <a:r>
              <a:rPr spc="-25" dirty="0"/>
              <a:t> </a:t>
            </a:r>
            <a:r>
              <a:rPr dirty="0"/>
              <a:t>or</a:t>
            </a:r>
            <a:r>
              <a:rPr spc="-25" dirty="0"/>
              <a:t> </a:t>
            </a:r>
            <a:r>
              <a:rPr dirty="0"/>
              <a:t>Brand</a:t>
            </a:r>
            <a:r>
              <a:rPr spc="-25" dirty="0"/>
              <a:t> </a:t>
            </a:r>
            <a:r>
              <a:rPr spc="-10" dirty="0"/>
              <a:t>Manual</a:t>
            </a:r>
          </a:p>
          <a:p>
            <a:pPr marL="12700">
              <a:lnSpc>
                <a:spcPct val="100000"/>
              </a:lnSpc>
              <a:spcBef>
                <a:spcPts val="320"/>
              </a:spcBef>
            </a:pPr>
            <a:r>
              <a:rPr dirty="0"/>
              <a:t>is</a:t>
            </a:r>
            <a:r>
              <a:rPr spc="-5" dirty="0"/>
              <a:t> </a:t>
            </a:r>
            <a:r>
              <a:rPr dirty="0"/>
              <a:t>your</a:t>
            </a:r>
            <a:r>
              <a:rPr spc="-5" dirty="0"/>
              <a:t> </a:t>
            </a:r>
            <a:r>
              <a:rPr dirty="0"/>
              <a:t>Corporate</a:t>
            </a:r>
            <a:r>
              <a:rPr spc="-5" dirty="0"/>
              <a:t> </a:t>
            </a:r>
            <a:r>
              <a:rPr dirty="0"/>
              <a:t>Identity</a:t>
            </a:r>
            <a:r>
              <a:rPr spc="-10" dirty="0"/>
              <a:t> </a:t>
            </a:r>
            <a:r>
              <a:rPr dirty="0"/>
              <a:t>Rule</a:t>
            </a:r>
            <a:r>
              <a:rPr spc="-10" dirty="0"/>
              <a:t> Book!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9898" y="914082"/>
            <a:ext cx="1835150" cy="177800"/>
          </a:xfrm>
          <a:prstGeom prst="rect">
            <a:avLst/>
          </a:prstGeom>
        </p:spPr>
        <p:txBody>
          <a:bodyPr vert="horz" wrap="square" lIns="0" tIns="12700" rIns="0" bIns="0" rtlCol="0">
            <a:spAutoFit/>
          </a:bodyPr>
          <a:lstStyle/>
          <a:p>
            <a:pPr marL="12700">
              <a:lnSpc>
                <a:spcPct val="100000"/>
              </a:lnSpc>
              <a:spcBef>
                <a:spcPts val="100"/>
              </a:spcBef>
            </a:pPr>
            <a:r>
              <a:rPr sz="1000" spc="80" dirty="0">
                <a:solidFill>
                  <a:srgbClr val="FFFFFF"/>
                </a:solidFill>
                <a:latin typeface="Benton Sans"/>
                <a:cs typeface="Benton Sans"/>
              </a:rPr>
              <a:t>MARKETING</a:t>
            </a:r>
            <a:r>
              <a:rPr sz="1000" spc="160" dirty="0">
                <a:solidFill>
                  <a:srgbClr val="FFFFFF"/>
                </a:solidFill>
                <a:latin typeface="Benton Sans"/>
                <a:cs typeface="Benton Sans"/>
              </a:rPr>
              <a:t> </a:t>
            </a:r>
            <a:r>
              <a:rPr sz="1000" spc="55" dirty="0">
                <a:solidFill>
                  <a:srgbClr val="FFFFFF"/>
                </a:solidFill>
                <a:latin typeface="Benton Sans"/>
                <a:cs typeface="Benton Sans"/>
              </a:rPr>
              <a:t>YOUR</a:t>
            </a:r>
            <a:r>
              <a:rPr sz="1000" spc="204" dirty="0">
                <a:solidFill>
                  <a:srgbClr val="FFFFFF"/>
                </a:solidFill>
                <a:latin typeface="Benton Sans"/>
                <a:cs typeface="Benton Sans"/>
              </a:rPr>
              <a:t> </a:t>
            </a:r>
            <a:r>
              <a:rPr sz="1000" spc="65" dirty="0">
                <a:solidFill>
                  <a:srgbClr val="FFFFFF"/>
                </a:solidFill>
                <a:latin typeface="Benton Sans"/>
                <a:cs typeface="Benton Sans"/>
              </a:rPr>
              <a:t>BRAND </a:t>
            </a:r>
            <a:endParaRPr sz="1000">
              <a:latin typeface="Benton Sans"/>
              <a:cs typeface="Benton Sans"/>
            </a:endParaRPr>
          </a:p>
        </p:txBody>
      </p:sp>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7" name="object 7"/>
          <p:cNvSpPr txBox="1">
            <a:spLocks noGrp="1"/>
          </p:cNvSpPr>
          <p:nvPr>
            <p:ph type="dt" sz="half" idx="6"/>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
        <p:nvSpPr>
          <p:cNvPr id="3" name="object 3"/>
          <p:cNvSpPr txBox="1"/>
          <p:nvPr/>
        </p:nvSpPr>
        <p:spPr>
          <a:xfrm>
            <a:off x="988291" y="3485102"/>
            <a:ext cx="4629785" cy="3286760"/>
          </a:xfrm>
          <a:prstGeom prst="rect">
            <a:avLst/>
          </a:prstGeom>
        </p:spPr>
        <p:txBody>
          <a:bodyPr vert="horz" wrap="square" lIns="0" tIns="12700" rIns="0" bIns="0" rtlCol="0">
            <a:spAutoFit/>
          </a:bodyPr>
          <a:lstStyle/>
          <a:p>
            <a:pPr marL="469265" indent="-456565">
              <a:lnSpc>
                <a:spcPct val="100000"/>
              </a:lnSpc>
              <a:spcBef>
                <a:spcPts val="100"/>
              </a:spcBef>
              <a:buChar char="•"/>
              <a:tabLst>
                <a:tab pos="469265" algn="l"/>
              </a:tabLst>
            </a:pPr>
            <a:r>
              <a:rPr sz="3400" spc="-10" dirty="0">
                <a:solidFill>
                  <a:srgbClr val="FFFFFF"/>
                </a:solidFill>
                <a:latin typeface="Benton Sans"/>
                <a:cs typeface="Benton Sans"/>
              </a:rPr>
              <a:t>Goals</a:t>
            </a:r>
            <a:endParaRPr sz="3400">
              <a:latin typeface="Benton Sans"/>
              <a:cs typeface="Benton Sans"/>
            </a:endParaRPr>
          </a:p>
          <a:p>
            <a:pPr marL="469265" indent="-456565">
              <a:lnSpc>
                <a:spcPct val="100000"/>
              </a:lnSpc>
              <a:spcBef>
                <a:spcPts val="3120"/>
              </a:spcBef>
              <a:buChar char="•"/>
              <a:tabLst>
                <a:tab pos="469265" algn="l"/>
              </a:tabLst>
            </a:pPr>
            <a:r>
              <a:rPr sz="3400" spc="-105" dirty="0">
                <a:solidFill>
                  <a:srgbClr val="FFFFFF"/>
                </a:solidFill>
                <a:latin typeface="Benton Sans"/>
                <a:cs typeface="Benton Sans"/>
              </a:rPr>
              <a:t>Target</a:t>
            </a:r>
            <a:r>
              <a:rPr sz="3400" spc="-60" dirty="0">
                <a:solidFill>
                  <a:srgbClr val="FFFFFF"/>
                </a:solidFill>
                <a:latin typeface="Benton Sans"/>
                <a:cs typeface="Benton Sans"/>
              </a:rPr>
              <a:t> </a:t>
            </a:r>
            <a:r>
              <a:rPr sz="3400" spc="-10" dirty="0">
                <a:solidFill>
                  <a:srgbClr val="FFFFFF"/>
                </a:solidFill>
                <a:latin typeface="Benton Sans"/>
                <a:cs typeface="Benton Sans"/>
              </a:rPr>
              <a:t>Demographics</a:t>
            </a:r>
            <a:endParaRPr sz="3400">
              <a:latin typeface="Benton Sans"/>
              <a:cs typeface="Benton Sans"/>
            </a:endParaRPr>
          </a:p>
          <a:p>
            <a:pPr marL="469265" indent="-456565">
              <a:lnSpc>
                <a:spcPct val="100000"/>
              </a:lnSpc>
              <a:spcBef>
                <a:spcPts val="3120"/>
              </a:spcBef>
              <a:buChar char="•"/>
              <a:tabLst>
                <a:tab pos="469265" algn="l"/>
              </a:tabLst>
            </a:pPr>
            <a:r>
              <a:rPr sz="3400" spc="-10" dirty="0">
                <a:solidFill>
                  <a:srgbClr val="FFFFFF"/>
                </a:solidFill>
                <a:latin typeface="Benton Sans"/>
                <a:cs typeface="Benton Sans"/>
              </a:rPr>
              <a:t>Primary</a:t>
            </a:r>
            <a:r>
              <a:rPr sz="3400" spc="-125" dirty="0">
                <a:solidFill>
                  <a:srgbClr val="FFFFFF"/>
                </a:solidFill>
                <a:latin typeface="Benton Sans"/>
                <a:cs typeface="Benton Sans"/>
              </a:rPr>
              <a:t> </a:t>
            </a:r>
            <a:r>
              <a:rPr sz="3400" spc="-10" dirty="0">
                <a:solidFill>
                  <a:srgbClr val="FFFFFF"/>
                </a:solidFill>
                <a:latin typeface="Benton Sans"/>
                <a:cs typeface="Benton Sans"/>
              </a:rPr>
              <a:t>Messaging</a:t>
            </a:r>
            <a:endParaRPr sz="3400">
              <a:latin typeface="Benton Sans"/>
              <a:cs typeface="Benton Sans"/>
            </a:endParaRPr>
          </a:p>
          <a:p>
            <a:pPr marL="469265" indent="-456565">
              <a:lnSpc>
                <a:spcPct val="100000"/>
              </a:lnSpc>
              <a:spcBef>
                <a:spcPts val="3120"/>
              </a:spcBef>
              <a:buChar char="•"/>
              <a:tabLst>
                <a:tab pos="469265" algn="l"/>
              </a:tabLst>
            </a:pPr>
            <a:r>
              <a:rPr sz="3400" spc="-10" dirty="0">
                <a:solidFill>
                  <a:srgbClr val="FFFFFF"/>
                </a:solidFill>
                <a:latin typeface="Benton Sans"/>
                <a:cs typeface="Benton Sans"/>
              </a:rPr>
              <a:t>Channels</a:t>
            </a:r>
            <a:endParaRPr sz="3400">
              <a:latin typeface="Benton Sans"/>
              <a:cs typeface="Benton Sans"/>
            </a:endParaRPr>
          </a:p>
        </p:txBody>
      </p:sp>
      <p:sp>
        <p:nvSpPr>
          <p:cNvPr id="4" name="object 4"/>
          <p:cNvSpPr txBox="1"/>
          <p:nvPr/>
        </p:nvSpPr>
        <p:spPr>
          <a:xfrm>
            <a:off x="7707745" y="3485102"/>
            <a:ext cx="2414905" cy="2372360"/>
          </a:xfrm>
          <a:prstGeom prst="rect">
            <a:avLst/>
          </a:prstGeom>
        </p:spPr>
        <p:txBody>
          <a:bodyPr vert="horz" wrap="square" lIns="0" tIns="12700" rIns="0" bIns="0" rtlCol="0">
            <a:spAutoFit/>
          </a:bodyPr>
          <a:lstStyle/>
          <a:p>
            <a:pPr marL="469265" indent="-456565">
              <a:lnSpc>
                <a:spcPct val="100000"/>
              </a:lnSpc>
              <a:spcBef>
                <a:spcPts val="100"/>
              </a:spcBef>
              <a:buChar char="•"/>
              <a:tabLst>
                <a:tab pos="469265" algn="l"/>
              </a:tabLst>
            </a:pPr>
            <a:r>
              <a:rPr sz="3400" spc="-10" dirty="0">
                <a:solidFill>
                  <a:srgbClr val="FFFFFF"/>
                </a:solidFill>
                <a:latin typeface="Benton Sans"/>
                <a:cs typeface="Benton Sans"/>
              </a:rPr>
              <a:t>Cadences</a:t>
            </a:r>
            <a:endParaRPr sz="3400">
              <a:latin typeface="Benton Sans"/>
              <a:cs typeface="Benton Sans"/>
            </a:endParaRPr>
          </a:p>
          <a:p>
            <a:pPr marL="469265" indent="-456565">
              <a:lnSpc>
                <a:spcPct val="100000"/>
              </a:lnSpc>
              <a:spcBef>
                <a:spcPts val="3120"/>
              </a:spcBef>
              <a:buChar char="•"/>
              <a:tabLst>
                <a:tab pos="469265" algn="l"/>
              </a:tabLst>
            </a:pPr>
            <a:r>
              <a:rPr sz="3400" dirty="0">
                <a:solidFill>
                  <a:srgbClr val="FFFFFF"/>
                </a:solidFill>
                <a:latin typeface="Benton Sans"/>
                <a:cs typeface="Benton Sans"/>
              </a:rPr>
              <a:t>Ad</a:t>
            </a:r>
            <a:r>
              <a:rPr sz="3400" spc="-175" dirty="0">
                <a:solidFill>
                  <a:srgbClr val="FFFFFF"/>
                </a:solidFill>
                <a:latin typeface="Benton Sans"/>
                <a:cs typeface="Benton Sans"/>
              </a:rPr>
              <a:t> </a:t>
            </a:r>
            <a:r>
              <a:rPr sz="3400" spc="-20" dirty="0">
                <a:solidFill>
                  <a:srgbClr val="FFFFFF"/>
                </a:solidFill>
                <a:latin typeface="Benton Sans"/>
                <a:cs typeface="Benton Sans"/>
              </a:rPr>
              <a:t>Types</a:t>
            </a:r>
            <a:endParaRPr sz="3400">
              <a:latin typeface="Benton Sans"/>
              <a:cs typeface="Benton Sans"/>
            </a:endParaRPr>
          </a:p>
          <a:p>
            <a:pPr marL="469265" indent="-456565">
              <a:lnSpc>
                <a:spcPct val="100000"/>
              </a:lnSpc>
              <a:spcBef>
                <a:spcPts val="3120"/>
              </a:spcBef>
              <a:buChar char="•"/>
              <a:tabLst>
                <a:tab pos="469265" algn="l"/>
              </a:tabLst>
            </a:pPr>
            <a:r>
              <a:rPr sz="3400" spc="-10" dirty="0">
                <a:solidFill>
                  <a:srgbClr val="FFFFFF"/>
                </a:solidFill>
                <a:latin typeface="Benton Sans"/>
                <a:cs typeface="Benton Sans"/>
              </a:rPr>
              <a:t>Budgets</a:t>
            </a:r>
            <a:endParaRPr sz="3400">
              <a:latin typeface="Benton Sans"/>
              <a:cs typeface="Benton Sans"/>
            </a:endParaRPr>
          </a:p>
        </p:txBody>
      </p:sp>
      <p:sp>
        <p:nvSpPr>
          <p:cNvPr id="5" name="object 5"/>
          <p:cNvSpPr txBox="1">
            <a:spLocks noGrp="1"/>
          </p:cNvSpPr>
          <p:nvPr>
            <p:ph type="title"/>
          </p:nvPr>
        </p:nvSpPr>
        <p:spPr>
          <a:xfrm>
            <a:off x="988291" y="2433066"/>
            <a:ext cx="7788275" cy="543560"/>
          </a:xfrm>
          <a:prstGeom prst="rect">
            <a:avLst/>
          </a:prstGeom>
        </p:spPr>
        <p:txBody>
          <a:bodyPr vert="horz" wrap="square" lIns="0" tIns="12700" rIns="0" bIns="0" rtlCol="0">
            <a:spAutoFit/>
          </a:bodyPr>
          <a:lstStyle/>
          <a:p>
            <a:pPr marL="12700">
              <a:lnSpc>
                <a:spcPct val="100000"/>
              </a:lnSpc>
              <a:spcBef>
                <a:spcPts val="100"/>
              </a:spcBef>
            </a:pPr>
            <a:r>
              <a:rPr dirty="0"/>
              <a:t>Create</a:t>
            </a:r>
            <a:r>
              <a:rPr spc="-55" dirty="0"/>
              <a:t> </a:t>
            </a:r>
            <a:r>
              <a:rPr dirty="0"/>
              <a:t>a</a:t>
            </a:r>
            <a:r>
              <a:rPr spc="-50" dirty="0"/>
              <a:t> </a:t>
            </a:r>
            <a:r>
              <a:rPr dirty="0"/>
              <a:t>Marketing</a:t>
            </a:r>
            <a:r>
              <a:rPr spc="-50" dirty="0"/>
              <a:t> </a:t>
            </a:r>
            <a:r>
              <a:rPr dirty="0"/>
              <a:t>Plan</a:t>
            </a:r>
            <a:r>
              <a:rPr spc="-50" dirty="0"/>
              <a:t> </a:t>
            </a:r>
            <a:r>
              <a:rPr dirty="0"/>
              <a:t>that</a:t>
            </a:r>
            <a:r>
              <a:rPr spc="-50" dirty="0"/>
              <a:t> </a:t>
            </a:r>
            <a:r>
              <a:rPr spc="-10" dirty="0"/>
              <a:t>includes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9898" y="914082"/>
            <a:ext cx="1176655" cy="177800"/>
          </a:xfrm>
          <a:prstGeom prst="rect">
            <a:avLst/>
          </a:prstGeom>
        </p:spPr>
        <p:txBody>
          <a:bodyPr vert="horz" wrap="square" lIns="0" tIns="12700" rIns="0" bIns="0" rtlCol="0">
            <a:spAutoFit/>
          </a:bodyPr>
          <a:lstStyle/>
          <a:p>
            <a:pPr marL="12700">
              <a:lnSpc>
                <a:spcPct val="100000"/>
              </a:lnSpc>
              <a:spcBef>
                <a:spcPts val="100"/>
              </a:spcBef>
            </a:pPr>
            <a:r>
              <a:rPr sz="1000" spc="80" dirty="0">
                <a:solidFill>
                  <a:srgbClr val="FFFFFF"/>
                </a:solidFill>
                <a:latin typeface="Benton Sans"/>
                <a:cs typeface="Benton Sans"/>
              </a:rPr>
              <a:t>MARKETING</a:t>
            </a:r>
            <a:r>
              <a:rPr sz="1000" spc="210" dirty="0">
                <a:solidFill>
                  <a:srgbClr val="FFFFFF"/>
                </a:solidFill>
                <a:latin typeface="Benton Sans"/>
                <a:cs typeface="Benton Sans"/>
              </a:rPr>
              <a:t> </a:t>
            </a:r>
            <a:r>
              <a:rPr sz="1000" spc="40" dirty="0">
                <a:solidFill>
                  <a:srgbClr val="FFFFFF"/>
                </a:solidFill>
                <a:latin typeface="Benton Sans"/>
                <a:cs typeface="Benton Sans"/>
              </a:rPr>
              <a:t>MIX </a:t>
            </a:r>
            <a:endParaRPr sz="1000">
              <a:latin typeface="Benton Sans"/>
              <a:cs typeface="Benton Sans"/>
            </a:endParaRPr>
          </a:p>
        </p:txBody>
      </p:sp>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7" name="object 7"/>
          <p:cNvSpPr txBox="1">
            <a:spLocks noGrp="1"/>
          </p:cNvSpPr>
          <p:nvPr>
            <p:ph type="dt" sz="half" idx="6"/>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
        <p:nvSpPr>
          <p:cNvPr id="3" name="object 3"/>
          <p:cNvSpPr txBox="1"/>
          <p:nvPr/>
        </p:nvSpPr>
        <p:spPr>
          <a:xfrm>
            <a:off x="988291" y="3472402"/>
            <a:ext cx="3257550" cy="3286760"/>
          </a:xfrm>
          <a:prstGeom prst="rect">
            <a:avLst/>
          </a:prstGeom>
        </p:spPr>
        <p:txBody>
          <a:bodyPr vert="horz" wrap="square" lIns="0" tIns="12700" rIns="0" bIns="0" rtlCol="0">
            <a:spAutoFit/>
          </a:bodyPr>
          <a:lstStyle/>
          <a:p>
            <a:pPr marL="469265" indent="-456565">
              <a:lnSpc>
                <a:spcPct val="100000"/>
              </a:lnSpc>
              <a:spcBef>
                <a:spcPts val="100"/>
              </a:spcBef>
              <a:buChar char="•"/>
              <a:tabLst>
                <a:tab pos="469265" algn="l"/>
              </a:tabLst>
            </a:pPr>
            <a:r>
              <a:rPr sz="3400" dirty="0">
                <a:solidFill>
                  <a:srgbClr val="FFFFFF"/>
                </a:solidFill>
                <a:latin typeface="Benton Sans"/>
                <a:cs typeface="Benton Sans"/>
              </a:rPr>
              <a:t>OOH</a:t>
            </a:r>
            <a:r>
              <a:rPr sz="3400" spc="-10" dirty="0">
                <a:solidFill>
                  <a:srgbClr val="FFFFFF"/>
                </a:solidFill>
                <a:latin typeface="Benton Sans"/>
                <a:cs typeface="Benton Sans"/>
              </a:rPr>
              <a:t> </a:t>
            </a:r>
            <a:r>
              <a:rPr sz="3400" dirty="0">
                <a:solidFill>
                  <a:srgbClr val="FFFFFF"/>
                </a:solidFill>
                <a:latin typeface="Benton Sans"/>
                <a:cs typeface="Benton Sans"/>
              </a:rPr>
              <a:t>/</a:t>
            </a:r>
            <a:r>
              <a:rPr sz="3400" spc="-10" dirty="0">
                <a:solidFill>
                  <a:srgbClr val="FFFFFF"/>
                </a:solidFill>
                <a:latin typeface="Benton Sans"/>
                <a:cs typeface="Benton Sans"/>
              </a:rPr>
              <a:t> </a:t>
            </a:r>
            <a:r>
              <a:rPr sz="3400" spc="-25" dirty="0">
                <a:solidFill>
                  <a:srgbClr val="FFFFFF"/>
                </a:solidFill>
                <a:latin typeface="Benton Sans"/>
                <a:cs typeface="Benton Sans"/>
              </a:rPr>
              <a:t>OOO</a:t>
            </a:r>
            <a:endParaRPr sz="3400">
              <a:latin typeface="Benton Sans"/>
              <a:cs typeface="Benton Sans"/>
            </a:endParaRPr>
          </a:p>
          <a:p>
            <a:pPr marL="469265" indent="-456565">
              <a:lnSpc>
                <a:spcPct val="100000"/>
              </a:lnSpc>
              <a:spcBef>
                <a:spcPts val="3120"/>
              </a:spcBef>
              <a:buChar char="•"/>
              <a:tabLst>
                <a:tab pos="469265" algn="l"/>
              </a:tabLst>
            </a:pPr>
            <a:r>
              <a:rPr sz="3400" spc="-20" dirty="0">
                <a:solidFill>
                  <a:srgbClr val="FFFFFF"/>
                </a:solidFill>
                <a:latin typeface="Benton Sans"/>
                <a:cs typeface="Benton Sans"/>
              </a:rPr>
              <a:t>Search</a:t>
            </a:r>
            <a:r>
              <a:rPr sz="3400" spc="-150" dirty="0">
                <a:solidFill>
                  <a:srgbClr val="FFFFFF"/>
                </a:solidFill>
                <a:latin typeface="Benton Sans"/>
                <a:cs typeface="Benton Sans"/>
              </a:rPr>
              <a:t> </a:t>
            </a:r>
            <a:r>
              <a:rPr sz="3400" spc="-10" dirty="0">
                <a:solidFill>
                  <a:srgbClr val="FFFFFF"/>
                </a:solidFill>
                <a:latin typeface="Benton Sans"/>
                <a:cs typeface="Benton Sans"/>
              </a:rPr>
              <a:t>Engine</a:t>
            </a:r>
            <a:endParaRPr sz="3400">
              <a:latin typeface="Benton Sans"/>
              <a:cs typeface="Benton Sans"/>
            </a:endParaRPr>
          </a:p>
          <a:p>
            <a:pPr marL="469265" indent="-456565">
              <a:lnSpc>
                <a:spcPct val="100000"/>
              </a:lnSpc>
              <a:spcBef>
                <a:spcPts val="3120"/>
              </a:spcBef>
              <a:buChar char="•"/>
              <a:tabLst>
                <a:tab pos="469265" algn="l"/>
              </a:tabLst>
            </a:pPr>
            <a:r>
              <a:rPr sz="3400" dirty="0">
                <a:solidFill>
                  <a:srgbClr val="FFFFFF"/>
                </a:solidFill>
                <a:latin typeface="Benton Sans"/>
                <a:cs typeface="Benton Sans"/>
              </a:rPr>
              <a:t>Social</a:t>
            </a:r>
            <a:r>
              <a:rPr sz="3400" spc="-60" dirty="0">
                <a:solidFill>
                  <a:srgbClr val="FFFFFF"/>
                </a:solidFill>
                <a:latin typeface="Benton Sans"/>
                <a:cs typeface="Benton Sans"/>
              </a:rPr>
              <a:t> </a:t>
            </a:r>
            <a:r>
              <a:rPr sz="3400" spc="-10" dirty="0">
                <a:solidFill>
                  <a:srgbClr val="FFFFFF"/>
                </a:solidFill>
                <a:latin typeface="Benton Sans"/>
                <a:cs typeface="Benton Sans"/>
              </a:rPr>
              <a:t>Media</a:t>
            </a:r>
            <a:endParaRPr sz="3400">
              <a:latin typeface="Benton Sans"/>
              <a:cs typeface="Benton Sans"/>
            </a:endParaRPr>
          </a:p>
          <a:p>
            <a:pPr marL="469265" indent="-456565">
              <a:lnSpc>
                <a:spcPct val="100000"/>
              </a:lnSpc>
              <a:spcBef>
                <a:spcPts val="3120"/>
              </a:spcBef>
              <a:buChar char="•"/>
              <a:tabLst>
                <a:tab pos="469265" algn="l"/>
              </a:tabLst>
            </a:pPr>
            <a:r>
              <a:rPr sz="3400" spc="-10" dirty="0">
                <a:solidFill>
                  <a:srgbClr val="FFFFFF"/>
                </a:solidFill>
                <a:latin typeface="Benton Sans"/>
                <a:cs typeface="Benton Sans"/>
              </a:rPr>
              <a:t>Email</a:t>
            </a:r>
            <a:endParaRPr sz="3400">
              <a:latin typeface="Benton Sans"/>
              <a:cs typeface="Benton Sans"/>
            </a:endParaRPr>
          </a:p>
        </p:txBody>
      </p:sp>
      <p:sp>
        <p:nvSpPr>
          <p:cNvPr id="4" name="object 4"/>
          <p:cNvSpPr txBox="1"/>
          <p:nvPr/>
        </p:nvSpPr>
        <p:spPr>
          <a:xfrm>
            <a:off x="7707745" y="3472402"/>
            <a:ext cx="2965450" cy="3286760"/>
          </a:xfrm>
          <a:prstGeom prst="rect">
            <a:avLst/>
          </a:prstGeom>
        </p:spPr>
        <p:txBody>
          <a:bodyPr vert="horz" wrap="square" lIns="0" tIns="12700" rIns="0" bIns="0" rtlCol="0">
            <a:spAutoFit/>
          </a:bodyPr>
          <a:lstStyle/>
          <a:p>
            <a:pPr marL="469265" indent="-456565">
              <a:lnSpc>
                <a:spcPct val="100000"/>
              </a:lnSpc>
              <a:spcBef>
                <a:spcPts val="100"/>
              </a:spcBef>
              <a:buChar char="•"/>
              <a:tabLst>
                <a:tab pos="469265" algn="l"/>
              </a:tabLst>
            </a:pPr>
            <a:r>
              <a:rPr sz="3400" spc="-10" dirty="0">
                <a:solidFill>
                  <a:srgbClr val="FFFFFF"/>
                </a:solidFill>
                <a:latin typeface="Benton Sans"/>
                <a:cs typeface="Benton Sans"/>
              </a:rPr>
              <a:t>Radio</a:t>
            </a:r>
            <a:endParaRPr sz="3400">
              <a:latin typeface="Benton Sans"/>
              <a:cs typeface="Benton Sans"/>
            </a:endParaRPr>
          </a:p>
          <a:p>
            <a:pPr marL="469265" indent="-456565">
              <a:lnSpc>
                <a:spcPct val="100000"/>
              </a:lnSpc>
              <a:spcBef>
                <a:spcPts val="3120"/>
              </a:spcBef>
              <a:buChar char="•"/>
              <a:tabLst>
                <a:tab pos="469265" algn="l"/>
              </a:tabLst>
            </a:pPr>
            <a:r>
              <a:rPr sz="3400" spc="-10" dirty="0">
                <a:solidFill>
                  <a:srgbClr val="FFFFFF"/>
                </a:solidFill>
                <a:latin typeface="Benton Sans"/>
                <a:cs typeface="Benton Sans"/>
              </a:rPr>
              <a:t>Print</a:t>
            </a:r>
            <a:endParaRPr sz="3400">
              <a:latin typeface="Benton Sans"/>
              <a:cs typeface="Benton Sans"/>
            </a:endParaRPr>
          </a:p>
          <a:p>
            <a:pPr marL="469265" indent="-456565">
              <a:lnSpc>
                <a:spcPct val="100000"/>
              </a:lnSpc>
              <a:spcBef>
                <a:spcPts val="3120"/>
              </a:spcBef>
              <a:buChar char="•"/>
              <a:tabLst>
                <a:tab pos="469265" algn="l"/>
              </a:tabLst>
            </a:pPr>
            <a:r>
              <a:rPr sz="3400" spc="-10" dirty="0">
                <a:solidFill>
                  <a:srgbClr val="FFFFFF"/>
                </a:solidFill>
                <a:latin typeface="Benton Sans"/>
                <a:cs typeface="Benton Sans"/>
              </a:rPr>
              <a:t>Events</a:t>
            </a:r>
            <a:endParaRPr sz="3400">
              <a:latin typeface="Benton Sans"/>
              <a:cs typeface="Benton Sans"/>
            </a:endParaRPr>
          </a:p>
          <a:p>
            <a:pPr marL="469265" indent="-456565">
              <a:lnSpc>
                <a:spcPct val="100000"/>
              </a:lnSpc>
              <a:spcBef>
                <a:spcPts val="3120"/>
              </a:spcBef>
              <a:buChar char="•"/>
              <a:tabLst>
                <a:tab pos="469265" algn="l"/>
              </a:tabLst>
            </a:pPr>
            <a:r>
              <a:rPr sz="3400" spc="-25" dirty="0">
                <a:solidFill>
                  <a:srgbClr val="FFFFFF"/>
                </a:solidFill>
                <a:latin typeface="Benton Sans"/>
                <a:cs typeface="Benton Sans"/>
              </a:rPr>
              <a:t>Promotables</a:t>
            </a:r>
            <a:endParaRPr sz="3400">
              <a:latin typeface="Benton Sans"/>
              <a:cs typeface="Benton Sans"/>
            </a:endParaRPr>
          </a:p>
        </p:txBody>
      </p:sp>
      <p:sp>
        <p:nvSpPr>
          <p:cNvPr id="5" name="object 5"/>
          <p:cNvSpPr txBox="1">
            <a:spLocks noGrp="1"/>
          </p:cNvSpPr>
          <p:nvPr>
            <p:ph type="title"/>
          </p:nvPr>
        </p:nvSpPr>
        <p:spPr>
          <a:xfrm>
            <a:off x="988291" y="2433066"/>
            <a:ext cx="13054330" cy="543560"/>
          </a:xfrm>
          <a:prstGeom prst="rect">
            <a:avLst/>
          </a:prstGeom>
        </p:spPr>
        <p:txBody>
          <a:bodyPr vert="horz" wrap="square" lIns="0" tIns="12700" rIns="0" bIns="0" rtlCol="0">
            <a:spAutoFit/>
          </a:bodyPr>
          <a:lstStyle/>
          <a:p>
            <a:pPr marL="12700">
              <a:lnSpc>
                <a:spcPct val="100000"/>
              </a:lnSpc>
              <a:spcBef>
                <a:spcPts val="100"/>
              </a:spcBef>
            </a:pPr>
            <a:r>
              <a:rPr dirty="0"/>
              <a:t>Design</a:t>
            </a:r>
            <a:r>
              <a:rPr spc="-10" dirty="0"/>
              <a:t> </a:t>
            </a:r>
            <a:r>
              <a:rPr dirty="0"/>
              <a:t>+</a:t>
            </a:r>
            <a:r>
              <a:rPr spc="-15" dirty="0"/>
              <a:t> </a:t>
            </a:r>
            <a:r>
              <a:rPr dirty="0"/>
              <a:t>Customize</a:t>
            </a:r>
            <a:r>
              <a:rPr spc="-15" dirty="0"/>
              <a:t> </a:t>
            </a:r>
            <a:r>
              <a:rPr dirty="0"/>
              <a:t>Branded</a:t>
            </a:r>
            <a:r>
              <a:rPr spc="-15" dirty="0"/>
              <a:t> </a:t>
            </a:r>
            <a:r>
              <a:rPr dirty="0"/>
              <a:t>Ads</a:t>
            </a:r>
            <a:r>
              <a:rPr spc="-10" dirty="0"/>
              <a:t> </a:t>
            </a:r>
            <a:r>
              <a:rPr dirty="0"/>
              <a:t>for</a:t>
            </a:r>
            <a:r>
              <a:rPr spc="-15" dirty="0"/>
              <a:t> </a:t>
            </a:r>
            <a:r>
              <a:rPr spc="-25" dirty="0"/>
              <a:t>Multi-</a:t>
            </a:r>
            <a:r>
              <a:rPr dirty="0"/>
              <a:t>Channel</a:t>
            </a:r>
            <a:r>
              <a:rPr spc="-15" dirty="0"/>
              <a:t> </a:t>
            </a:r>
            <a:r>
              <a:rPr spc="-10" dirty="0"/>
              <a:t>Campaigns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9898" y="914082"/>
            <a:ext cx="882650" cy="177800"/>
          </a:xfrm>
          <a:prstGeom prst="rect">
            <a:avLst/>
          </a:prstGeom>
        </p:spPr>
        <p:txBody>
          <a:bodyPr vert="horz" wrap="square" lIns="0" tIns="12700" rIns="0" bIns="0" rtlCol="0">
            <a:spAutoFit/>
          </a:bodyPr>
          <a:lstStyle/>
          <a:p>
            <a:pPr marL="12700">
              <a:lnSpc>
                <a:spcPct val="100000"/>
              </a:lnSpc>
              <a:spcBef>
                <a:spcPts val="100"/>
              </a:spcBef>
            </a:pPr>
            <a:r>
              <a:rPr sz="1000" spc="65" dirty="0">
                <a:solidFill>
                  <a:srgbClr val="FFFFFF"/>
                </a:solidFill>
                <a:latin typeface="Benton Sans"/>
                <a:cs typeface="Benton Sans"/>
              </a:rPr>
              <a:t>DIGITAL</a:t>
            </a:r>
            <a:r>
              <a:rPr sz="1000" spc="165" dirty="0">
                <a:solidFill>
                  <a:srgbClr val="FFFFFF"/>
                </a:solidFill>
                <a:latin typeface="Benton Sans"/>
                <a:cs typeface="Benton Sans"/>
              </a:rPr>
              <a:t> </a:t>
            </a:r>
            <a:r>
              <a:rPr sz="1000" spc="40" dirty="0">
                <a:solidFill>
                  <a:srgbClr val="FFFFFF"/>
                </a:solidFill>
                <a:latin typeface="Benton Sans"/>
                <a:cs typeface="Benton Sans"/>
              </a:rPr>
              <a:t>MIX </a:t>
            </a:r>
            <a:endParaRPr sz="1000">
              <a:latin typeface="Benton Sans"/>
              <a:cs typeface="Benton Sans"/>
            </a:endParaRPr>
          </a:p>
        </p:txBody>
      </p:sp>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7" name="object 7"/>
          <p:cNvSpPr txBox="1">
            <a:spLocks noGrp="1"/>
          </p:cNvSpPr>
          <p:nvPr>
            <p:ph type="dt" sz="half" idx="6"/>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
        <p:nvSpPr>
          <p:cNvPr id="3" name="object 3"/>
          <p:cNvSpPr txBox="1"/>
          <p:nvPr/>
        </p:nvSpPr>
        <p:spPr>
          <a:xfrm>
            <a:off x="988291" y="3574002"/>
            <a:ext cx="4137025" cy="2372360"/>
          </a:xfrm>
          <a:prstGeom prst="rect">
            <a:avLst/>
          </a:prstGeom>
        </p:spPr>
        <p:txBody>
          <a:bodyPr vert="horz" wrap="square" lIns="0" tIns="12700" rIns="0" bIns="0" rtlCol="0">
            <a:spAutoFit/>
          </a:bodyPr>
          <a:lstStyle/>
          <a:p>
            <a:pPr marL="469265" indent="-456565">
              <a:lnSpc>
                <a:spcPct val="100000"/>
              </a:lnSpc>
              <a:spcBef>
                <a:spcPts val="100"/>
              </a:spcBef>
              <a:buChar char="•"/>
              <a:tabLst>
                <a:tab pos="469265" algn="l"/>
              </a:tabLst>
            </a:pPr>
            <a:r>
              <a:rPr sz="3400" dirty="0">
                <a:solidFill>
                  <a:srgbClr val="FFFFFF"/>
                </a:solidFill>
                <a:latin typeface="Benton Sans"/>
                <a:cs typeface="Benton Sans"/>
              </a:rPr>
              <a:t>Google</a:t>
            </a:r>
            <a:r>
              <a:rPr sz="3400" spc="-100" dirty="0">
                <a:solidFill>
                  <a:srgbClr val="FFFFFF"/>
                </a:solidFill>
                <a:latin typeface="Benton Sans"/>
                <a:cs typeface="Benton Sans"/>
              </a:rPr>
              <a:t> </a:t>
            </a:r>
            <a:r>
              <a:rPr sz="3400" spc="-40" dirty="0">
                <a:solidFill>
                  <a:srgbClr val="FFFFFF"/>
                </a:solidFill>
                <a:latin typeface="Benton Sans"/>
                <a:cs typeface="Benton Sans"/>
              </a:rPr>
              <a:t>Search</a:t>
            </a:r>
            <a:r>
              <a:rPr sz="3400" spc="-145" dirty="0">
                <a:solidFill>
                  <a:srgbClr val="FFFFFF"/>
                </a:solidFill>
                <a:latin typeface="Benton Sans"/>
                <a:cs typeface="Benton Sans"/>
              </a:rPr>
              <a:t> </a:t>
            </a:r>
            <a:r>
              <a:rPr sz="3400" spc="-25" dirty="0">
                <a:solidFill>
                  <a:srgbClr val="FFFFFF"/>
                </a:solidFill>
                <a:latin typeface="Benton Sans"/>
                <a:cs typeface="Benton Sans"/>
              </a:rPr>
              <a:t>Ads</a:t>
            </a:r>
            <a:endParaRPr sz="3400">
              <a:latin typeface="Benton Sans"/>
              <a:cs typeface="Benton Sans"/>
            </a:endParaRPr>
          </a:p>
          <a:p>
            <a:pPr marL="469265" indent="-456565">
              <a:lnSpc>
                <a:spcPct val="100000"/>
              </a:lnSpc>
              <a:spcBef>
                <a:spcPts val="3120"/>
              </a:spcBef>
              <a:buChar char="•"/>
              <a:tabLst>
                <a:tab pos="469265" algn="l"/>
              </a:tabLst>
            </a:pPr>
            <a:r>
              <a:rPr sz="3400" spc="-40" dirty="0">
                <a:solidFill>
                  <a:srgbClr val="FFFFFF"/>
                </a:solidFill>
                <a:latin typeface="Benton Sans"/>
                <a:cs typeface="Benton Sans"/>
              </a:rPr>
              <a:t>Retargeting</a:t>
            </a:r>
            <a:r>
              <a:rPr sz="3400" spc="-80" dirty="0">
                <a:solidFill>
                  <a:srgbClr val="FFFFFF"/>
                </a:solidFill>
                <a:latin typeface="Benton Sans"/>
                <a:cs typeface="Benton Sans"/>
              </a:rPr>
              <a:t> </a:t>
            </a:r>
            <a:r>
              <a:rPr sz="3400" spc="-25" dirty="0">
                <a:solidFill>
                  <a:srgbClr val="FFFFFF"/>
                </a:solidFill>
                <a:latin typeface="Benton Sans"/>
                <a:cs typeface="Benton Sans"/>
              </a:rPr>
              <a:t>Ads</a:t>
            </a:r>
            <a:endParaRPr sz="3400">
              <a:latin typeface="Benton Sans"/>
              <a:cs typeface="Benton Sans"/>
            </a:endParaRPr>
          </a:p>
          <a:p>
            <a:pPr marL="469265" indent="-456565">
              <a:lnSpc>
                <a:spcPct val="100000"/>
              </a:lnSpc>
              <a:spcBef>
                <a:spcPts val="3120"/>
              </a:spcBef>
              <a:buChar char="•"/>
              <a:tabLst>
                <a:tab pos="469265" algn="l"/>
              </a:tabLst>
            </a:pPr>
            <a:r>
              <a:rPr sz="3400" dirty="0">
                <a:solidFill>
                  <a:srgbClr val="FFFFFF"/>
                </a:solidFill>
                <a:latin typeface="Benton Sans"/>
                <a:cs typeface="Benton Sans"/>
              </a:rPr>
              <a:t>IP</a:t>
            </a:r>
            <a:r>
              <a:rPr sz="3400" spc="-105" dirty="0">
                <a:solidFill>
                  <a:srgbClr val="FFFFFF"/>
                </a:solidFill>
                <a:latin typeface="Benton Sans"/>
                <a:cs typeface="Benton Sans"/>
              </a:rPr>
              <a:t> </a:t>
            </a:r>
            <a:r>
              <a:rPr sz="3400" spc="-100" dirty="0">
                <a:solidFill>
                  <a:srgbClr val="FFFFFF"/>
                </a:solidFill>
                <a:latin typeface="Benton Sans"/>
                <a:cs typeface="Benton Sans"/>
              </a:rPr>
              <a:t>Targeted</a:t>
            </a:r>
            <a:r>
              <a:rPr sz="3400" spc="-65" dirty="0">
                <a:solidFill>
                  <a:srgbClr val="FFFFFF"/>
                </a:solidFill>
                <a:latin typeface="Benton Sans"/>
                <a:cs typeface="Benton Sans"/>
              </a:rPr>
              <a:t> </a:t>
            </a:r>
            <a:r>
              <a:rPr sz="3400" spc="-25" dirty="0">
                <a:solidFill>
                  <a:srgbClr val="FFFFFF"/>
                </a:solidFill>
                <a:latin typeface="Benton Sans"/>
                <a:cs typeface="Benton Sans"/>
              </a:rPr>
              <a:t>Ads</a:t>
            </a:r>
            <a:endParaRPr sz="3400">
              <a:latin typeface="Benton Sans"/>
              <a:cs typeface="Benton Sans"/>
            </a:endParaRPr>
          </a:p>
        </p:txBody>
      </p:sp>
      <p:sp>
        <p:nvSpPr>
          <p:cNvPr id="4" name="object 4"/>
          <p:cNvSpPr txBox="1"/>
          <p:nvPr/>
        </p:nvSpPr>
        <p:spPr>
          <a:xfrm>
            <a:off x="7707745" y="3574002"/>
            <a:ext cx="5462270" cy="2372360"/>
          </a:xfrm>
          <a:prstGeom prst="rect">
            <a:avLst/>
          </a:prstGeom>
        </p:spPr>
        <p:txBody>
          <a:bodyPr vert="horz" wrap="square" lIns="0" tIns="12700" rIns="0" bIns="0" rtlCol="0">
            <a:spAutoFit/>
          </a:bodyPr>
          <a:lstStyle/>
          <a:p>
            <a:pPr marL="469265" indent="-456565">
              <a:lnSpc>
                <a:spcPct val="100000"/>
              </a:lnSpc>
              <a:spcBef>
                <a:spcPts val="100"/>
              </a:spcBef>
              <a:buChar char="•"/>
              <a:tabLst>
                <a:tab pos="469265" algn="l"/>
              </a:tabLst>
            </a:pPr>
            <a:r>
              <a:rPr sz="3400" dirty="0">
                <a:solidFill>
                  <a:srgbClr val="FFFFFF"/>
                </a:solidFill>
                <a:latin typeface="Benton Sans"/>
                <a:cs typeface="Benton Sans"/>
              </a:rPr>
              <a:t>Social</a:t>
            </a:r>
            <a:r>
              <a:rPr sz="3400" spc="-60" dirty="0">
                <a:solidFill>
                  <a:srgbClr val="FFFFFF"/>
                </a:solidFill>
                <a:latin typeface="Benton Sans"/>
                <a:cs typeface="Benton Sans"/>
              </a:rPr>
              <a:t> </a:t>
            </a:r>
            <a:r>
              <a:rPr sz="3400" spc="-10" dirty="0">
                <a:solidFill>
                  <a:srgbClr val="FFFFFF"/>
                </a:solidFill>
                <a:latin typeface="Benton Sans"/>
                <a:cs typeface="Benton Sans"/>
              </a:rPr>
              <a:t>Media</a:t>
            </a:r>
            <a:r>
              <a:rPr sz="3400" spc="-155" dirty="0">
                <a:solidFill>
                  <a:srgbClr val="FFFFFF"/>
                </a:solidFill>
                <a:latin typeface="Benton Sans"/>
                <a:cs typeface="Benton Sans"/>
              </a:rPr>
              <a:t> </a:t>
            </a:r>
            <a:r>
              <a:rPr sz="3400" spc="-25" dirty="0">
                <a:solidFill>
                  <a:srgbClr val="FFFFFF"/>
                </a:solidFill>
                <a:latin typeface="Benton Sans"/>
                <a:cs typeface="Benton Sans"/>
              </a:rPr>
              <a:t>Ads</a:t>
            </a:r>
            <a:endParaRPr sz="3400">
              <a:latin typeface="Benton Sans"/>
              <a:cs typeface="Benton Sans"/>
            </a:endParaRPr>
          </a:p>
          <a:p>
            <a:pPr marL="469265" indent="-456565">
              <a:lnSpc>
                <a:spcPct val="100000"/>
              </a:lnSpc>
              <a:spcBef>
                <a:spcPts val="3120"/>
              </a:spcBef>
              <a:buChar char="•"/>
              <a:tabLst>
                <a:tab pos="469265" algn="l"/>
              </a:tabLst>
            </a:pPr>
            <a:r>
              <a:rPr sz="3400" spc="-35" dirty="0">
                <a:solidFill>
                  <a:srgbClr val="FFFFFF"/>
                </a:solidFill>
                <a:latin typeface="Benton Sans"/>
                <a:cs typeface="Benton Sans"/>
              </a:rPr>
              <a:t>Facebook</a:t>
            </a:r>
            <a:r>
              <a:rPr sz="3400" spc="-85" dirty="0">
                <a:solidFill>
                  <a:srgbClr val="FFFFFF"/>
                </a:solidFill>
                <a:latin typeface="Benton Sans"/>
                <a:cs typeface="Benton Sans"/>
              </a:rPr>
              <a:t> </a:t>
            </a:r>
            <a:r>
              <a:rPr sz="3400" spc="-45" dirty="0">
                <a:solidFill>
                  <a:srgbClr val="FFFFFF"/>
                </a:solidFill>
                <a:latin typeface="Benton Sans"/>
                <a:cs typeface="Benton Sans"/>
              </a:rPr>
              <a:t>Posts</a:t>
            </a:r>
            <a:r>
              <a:rPr sz="3400" spc="-85" dirty="0">
                <a:solidFill>
                  <a:srgbClr val="FFFFFF"/>
                </a:solidFill>
                <a:latin typeface="Benton Sans"/>
                <a:cs typeface="Benton Sans"/>
              </a:rPr>
              <a:t> </a:t>
            </a:r>
            <a:r>
              <a:rPr sz="3400" dirty="0">
                <a:solidFill>
                  <a:srgbClr val="FFFFFF"/>
                </a:solidFill>
                <a:latin typeface="Benton Sans"/>
                <a:cs typeface="Benton Sans"/>
              </a:rPr>
              <a:t>+</a:t>
            </a:r>
            <a:r>
              <a:rPr sz="3400" spc="-80" dirty="0">
                <a:solidFill>
                  <a:srgbClr val="FFFFFF"/>
                </a:solidFill>
                <a:latin typeface="Benton Sans"/>
                <a:cs typeface="Benton Sans"/>
              </a:rPr>
              <a:t> </a:t>
            </a:r>
            <a:r>
              <a:rPr sz="3400" spc="-10" dirty="0">
                <a:solidFill>
                  <a:srgbClr val="FFFFFF"/>
                </a:solidFill>
                <a:latin typeface="Benton Sans"/>
                <a:cs typeface="Benton Sans"/>
              </a:rPr>
              <a:t>Stories</a:t>
            </a:r>
            <a:endParaRPr sz="3400">
              <a:latin typeface="Benton Sans"/>
              <a:cs typeface="Benton Sans"/>
            </a:endParaRPr>
          </a:p>
          <a:p>
            <a:pPr marL="469265" indent="-456565">
              <a:lnSpc>
                <a:spcPct val="100000"/>
              </a:lnSpc>
              <a:spcBef>
                <a:spcPts val="3120"/>
              </a:spcBef>
              <a:buChar char="•"/>
              <a:tabLst>
                <a:tab pos="469265" algn="l"/>
              </a:tabLst>
            </a:pPr>
            <a:r>
              <a:rPr sz="3400" dirty="0">
                <a:solidFill>
                  <a:srgbClr val="FFFFFF"/>
                </a:solidFill>
                <a:latin typeface="Benton Sans"/>
                <a:cs typeface="Benton Sans"/>
              </a:rPr>
              <a:t>Instagram</a:t>
            </a:r>
            <a:r>
              <a:rPr sz="3400" spc="-95" dirty="0">
                <a:solidFill>
                  <a:srgbClr val="FFFFFF"/>
                </a:solidFill>
                <a:latin typeface="Benton Sans"/>
                <a:cs typeface="Benton Sans"/>
              </a:rPr>
              <a:t> </a:t>
            </a:r>
            <a:r>
              <a:rPr sz="3400" spc="-45" dirty="0">
                <a:solidFill>
                  <a:srgbClr val="FFFFFF"/>
                </a:solidFill>
                <a:latin typeface="Benton Sans"/>
                <a:cs typeface="Benton Sans"/>
              </a:rPr>
              <a:t>Posts</a:t>
            </a:r>
            <a:r>
              <a:rPr sz="3400" spc="-95" dirty="0">
                <a:solidFill>
                  <a:srgbClr val="FFFFFF"/>
                </a:solidFill>
                <a:latin typeface="Benton Sans"/>
                <a:cs typeface="Benton Sans"/>
              </a:rPr>
              <a:t> </a:t>
            </a:r>
            <a:r>
              <a:rPr sz="3400" dirty="0">
                <a:solidFill>
                  <a:srgbClr val="FFFFFF"/>
                </a:solidFill>
                <a:latin typeface="Benton Sans"/>
                <a:cs typeface="Benton Sans"/>
              </a:rPr>
              <a:t>+</a:t>
            </a:r>
            <a:r>
              <a:rPr sz="3400" spc="-95" dirty="0">
                <a:solidFill>
                  <a:srgbClr val="FFFFFF"/>
                </a:solidFill>
                <a:latin typeface="Benton Sans"/>
                <a:cs typeface="Benton Sans"/>
              </a:rPr>
              <a:t> </a:t>
            </a:r>
            <a:r>
              <a:rPr sz="3400" spc="-10" dirty="0">
                <a:solidFill>
                  <a:srgbClr val="FFFFFF"/>
                </a:solidFill>
                <a:latin typeface="Benton Sans"/>
                <a:cs typeface="Benton Sans"/>
              </a:rPr>
              <a:t>Stories</a:t>
            </a:r>
            <a:endParaRPr sz="3400">
              <a:latin typeface="Benton Sans"/>
              <a:cs typeface="Benton Sans"/>
            </a:endParaRPr>
          </a:p>
        </p:txBody>
      </p:sp>
      <p:sp>
        <p:nvSpPr>
          <p:cNvPr id="5" name="object 5"/>
          <p:cNvSpPr txBox="1">
            <a:spLocks noGrp="1"/>
          </p:cNvSpPr>
          <p:nvPr>
            <p:ph type="title"/>
          </p:nvPr>
        </p:nvSpPr>
        <p:spPr>
          <a:xfrm>
            <a:off x="988291" y="2534666"/>
            <a:ext cx="3824604" cy="543560"/>
          </a:xfrm>
          <a:prstGeom prst="rect">
            <a:avLst/>
          </a:prstGeom>
        </p:spPr>
        <p:txBody>
          <a:bodyPr vert="horz" wrap="square" lIns="0" tIns="12700" rIns="0" bIns="0" rtlCol="0">
            <a:spAutoFit/>
          </a:bodyPr>
          <a:lstStyle/>
          <a:p>
            <a:pPr marL="12700">
              <a:lnSpc>
                <a:spcPct val="100000"/>
              </a:lnSpc>
              <a:spcBef>
                <a:spcPts val="100"/>
              </a:spcBef>
            </a:pPr>
            <a:r>
              <a:rPr dirty="0"/>
              <a:t>Digital</a:t>
            </a:r>
            <a:r>
              <a:rPr spc="-75" dirty="0"/>
              <a:t> </a:t>
            </a:r>
            <a:r>
              <a:rPr dirty="0"/>
              <a:t>Ad</a:t>
            </a:r>
            <a:r>
              <a:rPr spc="-75" dirty="0"/>
              <a:t> </a:t>
            </a:r>
            <a:r>
              <a:rPr spc="-10" dirty="0"/>
              <a:t>Content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5544800" cy="8426196"/>
          </a:xfrm>
          <a:prstGeom prst="rect">
            <a:avLst/>
          </a:prstGeom>
        </p:spPr>
      </p:pic>
      <p:sp>
        <p:nvSpPr>
          <p:cNvPr id="3" name="object 3"/>
          <p:cNvSpPr txBox="1"/>
          <p:nvPr/>
        </p:nvSpPr>
        <p:spPr>
          <a:xfrm>
            <a:off x="13803673" y="417447"/>
            <a:ext cx="129667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Benton Sans"/>
                <a:cs typeface="Benton Sans"/>
              </a:rPr>
              <a:t>©</a:t>
            </a:r>
            <a:r>
              <a:rPr sz="1000" spc="145" dirty="0">
                <a:solidFill>
                  <a:srgbClr val="FFFFFF"/>
                </a:solidFill>
                <a:latin typeface="Benton Sans"/>
                <a:cs typeface="Benton Sans"/>
              </a:rPr>
              <a:t> </a:t>
            </a:r>
            <a:r>
              <a:rPr sz="1000" dirty="0">
                <a:solidFill>
                  <a:srgbClr val="FFFFFF"/>
                </a:solidFill>
                <a:latin typeface="Benton Sans"/>
                <a:cs typeface="Benton Sans"/>
              </a:rPr>
              <a:t>2024</a:t>
            </a:r>
            <a:r>
              <a:rPr sz="1000" spc="150" dirty="0">
                <a:solidFill>
                  <a:srgbClr val="FFFFFF"/>
                </a:solidFill>
                <a:latin typeface="Benton Sans"/>
                <a:cs typeface="Benton Sans"/>
              </a:rPr>
              <a:t> </a:t>
            </a:r>
            <a:r>
              <a:rPr sz="1000" dirty="0">
                <a:solidFill>
                  <a:srgbClr val="FFFFFF"/>
                </a:solidFill>
                <a:latin typeface="Benton Sans"/>
                <a:cs typeface="Benton Sans"/>
              </a:rPr>
              <a:t>MAUGE</a:t>
            </a:r>
            <a:r>
              <a:rPr sz="1000" spc="150" dirty="0">
                <a:solidFill>
                  <a:srgbClr val="FFFFFF"/>
                </a:solidFill>
                <a:latin typeface="Benton Sans"/>
                <a:cs typeface="Benton Sans"/>
              </a:rPr>
              <a:t> </a:t>
            </a:r>
            <a:r>
              <a:rPr sz="1000" spc="-20" dirty="0">
                <a:solidFill>
                  <a:srgbClr val="FFFFFF"/>
                </a:solidFill>
                <a:latin typeface="Benton Sans"/>
                <a:cs typeface="Benton Sans"/>
              </a:rPr>
              <a:t>INC.</a:t>
            </a:r>
            <a:endParaRPr sz="1000">
              <a:latin typeface="Benton Sans"/>
              <a:cs typeface="Benton Sans"/>
            </a:endParaRPr>
          </a:p>
        </p:txBody>
      </p:sp>
      <p:sp>
        <p:nvSpPr>
          <p:cNvPr id="4" name="object 4"/>
          <p:cNvSpPr/>
          <p:nvPr/>
        </p:nvSpPr>
        <p:spPr>
          <a:xfrm>
            <a:off x="1052931" y="5029199"/>
            <a:ext cx="5375910" cy="1350645"/>
          </a:xfrm>
          <a:custGeom>
            <a:avLst/>
            <a:gdLst/>
            <a:ahLst/>
            <a:cxnLst/>
            <a:rect l="l" t="t" r="r" b="b"/>
            <a:pathLst>
              <a:path w="5375910" h="1350645">
                <a:moveTo>
                  <a:pt x="1318463" y="662190"/>
                </a:moveTo>
                <a:lnTo>
                  <a:pt x="1316824" y="614908"/>
                </a:lnTo>
                <a:lnTo>
                  <a:pt x="1311948" y="568528"/>
                </a:lnTo>
                <a:lnTo>
                  <a:pt x="1303972" y="523151"/>
                </a:lnTo>
                <a:lnTo>
                  <a:pt x="1292999" y="478891"/>
                </a:lnTo>
                <a:lnTo>
                  <a:pt x="1279131" y="435864"/>
                </a:lnTo>
                <a:lnTo>
                  <a:pt x="1262494" y="394182"/>
                </a:lnTo>
                <a:lnTo>
                  <a:pt x="1243190" y="353961"/>
                </a:lnTo>
                <a:lnTo>
                  <a:pt x="1221320" y="315302"/>
                </a:lnTo>
                <a:lnTo>
                  <a:pt x="1197013" y="278333"/>
                </a:lnTo>
                <a:lnTo>
                  <a:pt x="1170381" y="243154"/>
                </a:lnTo>
                <a:lnTo>
                  <a:pt x="1141514" y="209867"/>
                </a:lnTo>
                <a:lnTo>
                  <a:pt x="1110551" y="178612"/>
                </a:lnTo>
                <a:lnTo>
                  <a:pt x="1077582" y="149479"/>
                </a:lnTo>
                <a:lnTo>
                  <a:pt x="1042720" y="122593"/>
                </a:lnTo>
                <a:lnTo>
                  <a:pt x="1006081" y="98069"/>
                </a:lnTo>
                <a:lnTo>
                  <a:pt x="967778" y="75996"/>
                </a:lnTo>
                <a:lnTo>
                  <a:pt x="927912" y="56502"/>
                </a:lnTo>
                <a:lnTo>
                  <a:pt x="886612" y="39712"/>
                </a:lnTo>
                <a:lnTo>
                  <a:pt x="843965" y="25717"/>
                </a:lnTo>
                <a:lnTo>
                  <a:pt x="800112" y="14630"/>
                </a:lnTo>
                <a:lnTo>
                  <a:pt x="755142" y="6578"/>
                </a:lnTo>
                <a:lnTo>
                  <a:pt x="709155" y="1663"/>
                </a:lnTo>
                <a:lnTo>
                  <a:pt x="662292" y="0"/>
                </a:lnTo>
                <a:lnTo>
                  <a:pt x="612559" y="1879"/>
                </a:lnTo>
                <a:lnTo>
                  <a:pt x="563841" y="7404"/>
                </a:lnTo>
                <a:lnTo>
                  <a:pt x="516255" y="16459"/>
                </a:lnTo>
                <a:lnTo>
                  <a:pt x="469950" y="28905"/>
                </a:lnTo>
                <a:lnTo>
                  <a:pt x="425056" y="44602"/>
                </a:lnTo>
                <a:lnTo>
                  <a:pt x="381698" y="63423"/>
                </a:lnTo>
                <a:lnTo>
                  <a:pt x="340017" y="85229"/>
                </a:lnTo>
                <a:lnTo>
                  <a:pt x="300151" y="109893"/>
                </a:lnTo>
                <a:lnTo>
                  <a:pt x="262216" y="137261"/>
                </a:lnTo>
                <a:lnTo>
                  <a:pt x="226364" y="167220"/>
                </a:lnTo>
                <a:lnTo>
                  <a:pt x="192709" y="199631"/>
                </a:lnTo>
                <a:lnTo>
                  <a:pt x="161404" y="234353"/>
                </a:lnTo>
                <a:lnTo>
                  <a:pt x="132575" y="271259"/>
                </a:lnTo>
                <a:lnTo>
                  <a:pt x="106337" y="310210"/>
                </a:lnTo>
                <a:lnTo>
                  <a:pt x="82854" y="351078"/>
                </a:lnTo>
                <a:lnTo>
                  <a:pt x="62230" y="393712"/>
                </a:lnTo>
                <a:lnTo>
                  <a:pt x="44615" y="437997"/>
                </a:lnTo>
                <a:lnTo>
                  <a:pt x="30137" y="483793"/>
                </a:lnTo>
                <a:lnTo>
                  <a:pt x="30137" y="484263"/>
                </a:lnTo>
                <a:lnTo>
                  <a:pt x="47917" y="439458"/>
                </a:lnTo>
                <a:lnTo>
                  <a:pt x="69151" y="396557"/>
                </a:lnTo>
                <a:lnTo>
                  <a:pt x="93649" y="355727"/>
                </a:lnTo>
                <a:lnTo>
                  <a:pt x="121259" y="317157"/>
                </a:lnTo>
                <a:lnTo>
                  <a:pt x="151790" y="281012"/>
                </a:lnTo>
                <a:lnTo>
                  <a:pt x="185077" y="247472"/>
                </a:lnTo>
                <a:lnTo>
                  <a:pt x="220941" y="216725"/>
                </a:lnTo>
                <a:lnTo>
                  <a:pt x="259219" y="188925"/>
                </a:lnTo>
                <a:lnTo>
                  <a:pt x="299720" y="164274"/>
                </a:lnTo>
                <a:lnTo>
                  <a:pt x="342277" y="142925"/>
                </a:lnTo>
                <a:lnTo>
                  <a:pt x="386715" y="125056"/>
                </a:lnTo>
                <a:lnTo>
                  <a:pt x="432854" y="110858"/>
                </a:lnTo>
                <a:lnTo>
                  <a:pt x="480542" y="100495"/>
                </a:lnTo>
                <a:lnTo>
                  <a:pt x="529577" y="94157"/>
                </a:lnTo>
                <a:lnTo>
                  <a:pt x="579793" y="91998"/>
                </a:lnTo>
                <a:lnTo>
                  <a:pt x="627583" y="93954"/>
                </a:lnTo>
                <a:lnTo>
                  <a:pt x="674293" y="99695"/>
                </a:lnTo>
                <a:lnTo>
                  <a:pt x="719797" y="109080"/>
                </a:lnTo>
                <a:lnTo>
                  <a:pt x="763943" y="121970"/>
                </a:lnTo>
                <a:lnTo>
                  <a:pt x="806577" y="138188"/>
                </a:lnTo>
                <a:lnTo>
                  <a:pt x="847547" y="157607"/>
                </a:lnTo>
                <a:lnTo>
                  <a:pt x="886688" y="180073"/>
                </a:lnTo>
                <a:lnTo>
                  <a:pt x="923886" y="205422"/>
                </a:lnTo>
                <a:lnTo>
                  <a:pt x="958964" y="233514"/>
                </a:lnTo>
                <a:lnTo>
                  <a:pt x="991781" y="264185"/>
                </a:lnTo>
                <a:lnTo>
                  <a:pt x="1022172" y="297294"/>
                </a:lnTo>
                <a:lnTo>
                  <a:pt x="1050010" y="332689"/>
                </a:lnTo>
                <a:lnTo>
                  <a:pt x="1075131" y="370217"/>
                </a:lnTo>
                <a:lnTo>
                  <a:pt x="1097394" y="409740"/>
                </a:lnTo>
                <a:lnTo>
                  <a:pt x="1116647" y="451078"/>
                </a:lnTo>
                <a:lnTo>
                  <a:pt x="1132725" y="494106"/>
                </a:lnTo>
                <a:lnTo>
                  <a:pt x="1145501" y="538657"/>
                </a:lnTo>
                <a:lnTo>
                  <a:pt x="1154811" y="584593"/>
                </a:lnTo>
                <a:lnTo>
                  <a:pt x="1160500" y="631761"/>
                </a:lnTo>
                <a:lnTo>
                  <a:pt x="1162431" y="679996"/>
                </a:lnTo>
                <a:lnTo>
                  <a:pt x="1161669" y="710222"/>
                </a:lnTo>
                <a:lnTo>
                  <a:pt x="1159408" y="740079"/>
                </a:lnTo>
                <a:lnTo>
                  <a:pt x="1155687" y="769505"/>
                </a:lnTo>
                <a:lnTo>
                  <a:pt x="1150289" y="800328"/>
                </a:lnTo>
                <a:lnTo>
                  <a:pt x="1149096" y="801827"/>
                </a:lnTo>
                <a:lnTo>
                  <a:pt x="1148829" y="803605"/>
                </a:lnTo>
                <a:lnTo>
                  <a:pt x="1139012" y="803871"/>
                </a:lnTo>
                <a:lnTo>
                  <a:pt x="1130846" y="804545"/>
                </a:lnTo>
                <a:lnTo>
                  <a:pt x="1027976" y="804545"/>
                </a:lnTo>
                <a:lnTo>
                  <a:pt x="1027976" y="527304"/>
                </a:lnTo>
                <a:lnTo>
                  <a:pt x="880173" y="527304"/>
                </a:lnTo>
                <a:lnTo>
                  <a:pt x="739736" y="751103"/>
                </a:lnTo>
                <a:lnTo>
                  <a:pt x="739736" y="527304"/>
                </a:lnTo>
                <a:lnTo>
                  <a:pt x="589089" y="527304"/>
                </a:lnTo>
                <a:lnTo>
                  <a:pt x="452755" y="752335"/>
                </a:lnTo>
                <a:lnTo>
                  <a:pt x="452755" y="527304"/>
                </a:lnTo>
                <a:lnTo>
                  <a:pt x="37439" y="527304"/>
                </a:lnTo>
                <a:lnTo>
                  <a:pt x="20307" y="526884"/>
                </a:lnTo>
                <a:lnTo>
                  <a:pt x="18719" y="533425"/>
                </a:lnTo>
                <a:lnTo>
                  <a:pt x="8470" y="582028"/>
                </a:lnTo>
                <a:lnTo>
                  <a:pt x="965" y="652335"/>
                </a:lnTo>
                <a:lnTo>
                  <a:pt x="0" y="688289"/>
                </a:lnTo>
                <a:lnTo>
                  <a:pt x="1651" y="735584"/>
                </a:lnTo>
                <a:lnTo>
                  <a:pt x="6527" y="781989"/>
                </a:lnTo>
                <a:lnTo>
                  <a:pt x="14503" y="827366"/>
                </a:lnTo>
                <a:lnTo>
                  <a:pt x="25488" y="871639"/>
                </a:lnTo>
                <a:lnTo>
                  <a:pt x="39357" y="914666"/>
                </a:lnTo>
                <a:lnTo>
                  <a:pt x="56007" y="956348"/>
                </a:lnTo>
                <a:lnTo>
                  <a:pt x="75311" y="996569"/>
                </a:lnTo>
                <a:lnTo>
                  <a:pt x="97180" y="1035227"/>
                </a:lnTo>
                <a:lnTo>
                  <a:pt x="121500" y="1072197"/>
                </a:lnTo>
                <a:lnTo>
                  <a:pt x="148145" y="1107376"/>
                </a:lnTo>
                <a:lnTo>
                  <a:pt x="177012" y="1140650"/>
                </a:lnTo>
                <a:lnTo>
                  <a:pt x="207987" y="1171905"/>
                </a:lnTo>
                <a:lnTo>
                  <a:pt x="240957" y="1201026"/>
                </a:lnTo>
                <a:lnTo>
                  <a:pt x="275831" y="1227912"/>
                </a:lnTo>
                <a:lnTo>
                  <a:pt x="312470" y="1252435"/>
                </a:lnTo>
                <a:lnTo>
                  <a:pt x="350774" y="1274495"/>
                </a:lnTo>
                <a:lnTo>
                  <a:pt x="390639" y="1293977"/>
                </a:lnTo>
                <a:lnTo>
                  <a:pt x="431952" y="1310779"/>
                </a:lnTo>
                <a:lnTo>
                  <a:pt x="474586" y="1324762"/>
                </a:lnTo>
                <a:lnTo>
                  <a:pt x="518452" y="1335849"/>
                </a:lnTo>
                <a:lnTo>
                  <a:pt x="563422" y="1343888"/>
                </a:lnTo>
                <a:lnTo>
                  <a:pt x="609396" y="1348803"/>
                </a:lnTo>
                <a:lnTo>
                  <a:pt x="656247" y="1350467"/>
                </a:lnTo>
                <a:lnTo>
                  <a:pt x="705993" y="1348600"/>
                </a:lnTo>
                <a:lnTo>
                  <a:pt x="754722" y="1343063"/>
                </a:lnTo>
                <a:lnTo>
                  <a:pt x="802309" y="1334020"/>
                </a:lnTo>
                <a:lnTo>
                  <a:pt x="848614" y="1321587"/>
                </a:lnTo>
                <a:lnTo>
                  <a:pt x="893508" y="1305890"/>
                </a:lnTo>
                <a:lnTo>
                  <a:pt x="936866" y="1287081"/>
                </a:lnTo>
                <a:lnTo>
                  <a:pt x="978535" y="1265288"/>
                </a:lnTo>
                <a:lnTo>
                  <a:pt x="1018413" y="1240637"/>
                </a:lnTo>
                <a:lnTo>
                  <a:pt x="1056335" y="1213269"/>
                </a:lnTo>
                <a:lnTo>
                  <a:pt x="1092187" y="1183322"/>
                </a:lnTo>
                <a:lnTo>
                  <a:pt x="1125829" y="1150924"/>
                </a:lnTo>
                <a:lnTo>
                  <a:pt x="1157147" y="1116215"/>
                </a:lnTo>
                <a:lnTo>
                  <a:pt x="1185976" y="1079322"/>
                </a:lnTo>
                <a:lnTo>
                  <a:pt x="1212215" y="1040384"/>
                </a:lnTo>
                <a:lnTo>
                  <a:pt x="1235710" y="999528"/>
                </a:lnTo>
                <a:lnTo>
                  <a:pt x="1256347" y="956894"/>
                </a:lnTo>
                <a:lnTo>
                  <a:pt x="1273975" y="912622"/>
                </a:lnTo>
                <a:lnTo>
                  <a:pt x="1288465" y="866825"/>
                </a:lnTo>
                <a:lnTo>
                  <a:pt x="1288326" y="866216"/>
                </a:lnTo>
                <a:lnTo>
                  <a:pt x="1270571" y="911047"/>
                </a:lnTo>
                <a:lnTo>
                  <a:pt x="1249349" y="953973"/>
                </a:lnTo>
                <a:lnTo>
                  <a:pt x="1224864" y="994816"/>
                </a:lnTo>
                <a:lnTo>
                  <a:pt x="1197267" y="1033399"/>
                </a:lnTo>
                <a:lnTo>
                  <a:pt x="1166749" y="1069543"/>
                </a:lnTo>
                <a:lnTo>
                  <a:pt x="1133475" y="1103083"/>
                </a:lnTo>
                <a:lnTo>
                  <a:pt x="1097610" y="1133843"/>
                </a:lnTo>
                <a:lnTo>
                  <a:pt x="1059345" y="1161643"/>
                </a:lnTo>
                <a:lnTo>
                  <a:pt x="1018844" y="1186294"/>
                </a:lnTo>
                <a:lnTo>
                  <a:pt x="976287" y="1207643"/>
                </a:lnTo>
                <a:lnTo>
                  <a:pt x="931849" y="1225511"/>
                </a:lnTo>
                <a:lnTo>
                  <a:pt x="885685" y="1239697"/>
                </a:lnTo>
                <a:lnTo>
                  <a:pt x="837996" y="1250061"/>
                </a:lnTo>
                <a:lnTo>
                  <a:pt x="788936" y="1256411"/>
                </a:lnTo>
                <a:lnTo>
                  <a:pt x="738682" y="1258557"/>
                </a:lnTo>
                <a:lnTo>
                  <a:pt x="690905" y="1256614"/>
                </a:lnTo>
                <a:lnTo>
                  <a:pt x="644194" y="1250861"/>
                </a:lnTo>
                <a:lnTo>
                  <a:pt x="598690" y="1241475"/>
                </a:lnTo>
                <a:lnTo>
                  <a:pt x="554545" y="1228585"/>
                </a:lnTo>
                <a:lnTo>
                  <a:pt x="511924" y="1212354"/>
                </a:lnTo>
                <a:lnTo>
                  <a:pt x="470954" y="1192923"/>
                </a:lnTo>
                <a:lnTo>
                  <a:pt x="431812" y="1170470"/>
                </a:lnTo>
                <a:lnTo>
                  <a:pt x="394627" y="1145108"/>
                </a:lnTo>
                <a:lnTo>
                  <a:pt x="359549" y="1117015"/>
                </a:lnTo>
                <a:lnTo>
                  <a:pt x="326745" y="1086332"/>
                </a:lnTo>
                <a:lnTo>
                  <a:pt x="296341" y="1053223"/>
                </a:lnTo>
                <a:lnTo>
                  <a:pt x="268516" y="1017816"/>
                </a:lnTo>
                <a:lnTo>
                  <a:pt x="243395" y="980274"/>
                </a:lnTo>
                <a:lnTo>
                  <a:pt x="221132" y="940765"/>
                </a:lnTo>
                <a:lnTo>
                  <a:pt x="201891" y="899414"/>
                </a:lnTo>
                <a:lnTo>
                  <a:pt x="185813" y="856373"/>
                </a:lnTo>
                <a:lnTo>
                  <a:pt x="173050" y="811822"/>
                </a:lnTo>
                <a:lnTo>
                  <a:pt x="163741" y="765873"/>
                </a:lnTo>
                <a:lnTo>
                  <a:pt x="158038" y="718718"/>
                </a:lnTo>
                <a:lnTo>
                  <a:pt x="156108" y="670471"/>
                </a:lnTo>
                <a:lnTo>
                  <a:pt x="156870" y="640257"/>
                </a:lnTo>
                <a:lnTo>
                  <a:pt x="159131" y="610425"/>
                </a:lnTo>
                <a:lnTo>
                  <a:pt x="162826" y="580999"/>
                </a:lnTo>
                <a:lnTo>
                  <a:pt x="168313" y="550278"/>
                </a:lnTo>
                <a:lnTo>
                  <a:pt x="169379" y="548652"/>
                </a:lnTo>
                <a:lnTo>
                  <a:pt x="169773" y="547014"/>
                </a:lnTo>
                <a:lnTo>
                  <a:pt x="179717" y="547293"/>
                </a:lnTo>
                <a:lnTo>
                  <a:pt x="284848" y="547293"/>
                </a:lnTo>
                <a:lnTo>
                  <a:pt x="284988" y="824128"/>
                </a:lnTo>
                <a:lnTo>
                  <a:pt x="432193" y="824128"/>
                </a:lnTo>
                <a:lnTo>
                  <a:pt x="570496" y="595350"/>
                </a:lnTo>
                <a:lnTo>
                  <a:pt x="570496" y="824128"/>
                </a:lnTo>
                <a:lnTo>
                  <a:pt x="721093" y="824128"/>
                </a:lnTo>
                <a:lnTo>
                  <a:pt x="860132" y="595350"/>
                </a:lnTo>
                <a:lnTo>
                  <a:pt x="860132" y="824128"/>
                </a:lnTo>
                <a:lnTo>
                  <a:pt x="1275130" y="824128"/>
                </a:lnTo>
                <a:lnTo>
                  <a:pt x="1280769" y="823722"/>
                </a:lnTo>
                <a:lnTo>
                  <a:pt x="1298155" y="823722"/>
                </a:lnTo>
                <a:lnTo>
                  <a:pt x="1299883" y="817054"/>
                </a:lnTo>
                <a:lnTo>
                  <a:pt x="1302334" y="809447"/>
                </a:lnTo>
                <a:lnTo>
                  <a:pt x="1310068" y="768502"/>
                </a:lnTo>
                <a:lnTo>
                  <a:pt x="1314716" y="733615"/>
                </a:lnTo>
                <a:lnTo>
                  <a:pt x="1317523" y="698157"/>
                </a:lnTo>
                <a:lnTo>
                  <a:pt x="1318463" y="662190"/>
                </a:lnTo>
                <a:close/>
              </a:path>
              <a:path w="5375910" h="1350645">
                <a:moveTo>
                  <a:pt x="2392946" y="310388"/>
                </a:moveTo>
                <a:lnTo>
                  <a:pt x="2233003" y="310388"/>
                </a:lnTo>
                <a:lnTo>
                  <a:pt x="2050224" y="882764"/>
                </a:lnTo>
                <a:lnTo>
                  <a:pt x="2048370" y="882764"/>
                </a:lnTo>
                <a:lnTo>
                  <a:pt x="1859876" y="310388"/>
                </a:lnTo>
                <a:lnTo>
                  <a:pt x="1702790" y="310388"/>
                </a:lnTo>
                <a:lnTo>
                  <a:pt x="1702790" y="1031989"/>
                </a:lnTo>
                <a:lnTo>
                  <a:pt x="1810372" y="1031989"/>
                </a:lnTo>
                <a:lnTo>
                  <a:pt x="1810372" y="488848"/>
                </a:lnTo>
                <a:lnTo>
                  <a:pt x="1812226" y="488848"/>
                </a:lnTo>
                <a:lnTo>
                  <a:pt x="1822958" y="534543"/>
                </a:lnTo>
                <a:lnTo>
                  <a:pt x="1832965" y="571461"/>
                </a:lnTo>
                <a:lnTo>
                  <a:pt x="1855101" y="640930"/>
                </a:lnTo>
                <a:lnTo>
                  <a:pt x="1991220" y="1031989"/>
                </a:lnTo>
                <a:lnTo>
                  <a:pt x="2096884" y="1031989"/>
                </a:lnTo>
                <a:lnTo>
                  <a:pt x="2233993" y="640930"/>
                </a:lnTo>
                <a:lnTo>
                  <a:pt x="2245893" y="603529"/>
                </a:lnTo>
                <a:lnTo>
                  <a:pt x="2257069" y="566940"/>
                </a:lnTo>
                <a:lnTo>
                  <a:pt x="2275878" y="493674"/>
                </a:lnTo>
                <a:lnTo>
                  <a:pt x="2277732" y="493674"/>
                </a:lnTo>
                <a:lnTo>
                  <a:pt x="2277732" y="1031989"/>
                </a:lnTo>
                <a:lnTo>
                  <a:pt x="2392946" y="1031989"/>
                </a:lnTo>
                <a:lnTo>
                  <a:pt x="2392946" y="310388"/>
                </a:lnTo>
                <a:close/>
              </a:path>
              <a:path w="5375910" h="1350645">
                <a:moveTo>
                  <a:pt x="3188297" y="1031989"/>
                </a:moveTo>
                <a:lnTo>
                  <a:pt x="3129203" y="860323"/>
                </a:lnTo>
                <a:lnTo>
                  <a:pt x="3092297" y="753110"/>
                </a:lnTo>
                <a:lnTo>
                  <a:pt x="2991586" y="460565"/>
                </a:lnTo>
                <a:lnTo>
                  <a:pt x="2974124" y="409841"/>
                </a:lnTo>
                <a:lnTo>
                  <a:pt x="2974124" y="753110"/>
                </a:lnTo>
                <a:lnTo>
                  <a:pt x="2778010" y="753110"/>
                </a:lnTo>
                <a:lnTo>
                  <a:pt x="2876042" y="460565"/>
                </a:lnTo>
                <a:lnTo>
                  <a:pt x="2877959" y="460565"/>
                </a:lnTo>
                <a:lnTo>
                  <a:pt x="2974124" y="753110"/>
                </a:lnTo>
                <a:lnTo>
                  <a:pt x="2974124" y="409841"/>
                </a:lnTo>
                <a:lnTo>
                  <a:pt x="2938881" y="307467"/>
                </a:lnTo>
                <a:lnTo>
                  <a:pt x="2821813" y="307467"/>
                </a:lnTo>
                <a:lnTo>
                  <a:pt x="2572397" y="1031989"/>
                </a:lnTo>
                <a:lnTo>
                  <a:pt x="2683776" y="1031989"/>
                </a:lnTo>
                <a:lnTo>
                  <a:pt x="2741841" y="860323"/>
                </a:lnTo>
                <a:lnTo>
                  <a:pt x="3009303" y="860323"/>
                </a:lnTo>
                <a:lnTo>
                  <a:pt x="3066440" y="1031989"/>
                </a:lnTo>
                <a:lnTo>
                  <a:pt x="3188297" y="1031989"/>
                </a:lnTo>
                <a:close/>
              </a:path>
              <a:path w="5375910" h="1350645">
                <a:moveTo>
                  <a:pt x="3879913" y="310388"/>
                </a:moveTo>
                <a:lnTo>
                  <a:pt x="3762832" y="310388"/>
                </a:lnTo>
                <a:lnTo>
                  <a:pt x="3762832" y="758952"/>
                </a:lnTo>
                <a:lnTo>
                  <a:pt x="3758882" y="810475"/>
                </a:lnTo>
                <a:lnTo>
                  <a:pt x="3746754" y="853605"/>
                </a:lnTo>
                <a:lnTo>
                  <a:pt x="3726053" y="887895"/>
                </a:lnTo>
                <a:lnTo>
                  <a:pt x="3696398" y="912926"/>
                </a:lnTo>
                <a:lnTo>
                  <a:pt x="3657371" y="928268"/>
                </a:lnTo>
                <a:lnTo>
                  <a:pt x="3608603" y="933475"/>
                </a:lnTo>
                <a:lnTo>
                  <a:pt x="3559429" y="928116"/>
                </a:lnTo>
                <a:lnTo>
                  <a:pt x="3520135" y="912456"/>
                </a:lnTo>
                <a:lnTo>
                  <a:pt x="3490328" y="887031"/>
                </a:lnTo>
                <a:lnTo>
                  <a:pt x="3469551" y="852424"/>
                </a:lnTo>
                <a:lnTo>
                  <a:pt x="3457397" y="809205"/>
                </a:lnTo>
                <a:lnTo>
                  <a:pt x="3453434" y="757936"/>
                </a:lnTo>
                <a:lnTo>
                  <a:pt x="3453434" y="310388"/>
                </a:lnTo>
                <a:lnTo>
                  <a:pt x="3334435" y="310388"/>
                </a:lnTo>
                <a:lnTo>
                  <a:pt x="3334435" y="768680"/>
                </a:lnTo>
                <a:lnTo>
                  <a:pt x="3336836" y="816190"/>
                </a:lnTo>
                <a:lnTo>
                  <a:pt x="3344214" y="860196"/>
                </a:lnTo>
                <a:lnTo>
                  <a:pt x="3356749" y="900328"/>
                </a:lnTo>
                <a:lnTo>
                  <a:pt x="3374682" y="936256"/>
                </a:lnTo>
                <a:lnTo>
                  <a:pt x="3398228" y="967613"/>
                </a:lnTo>
                <a:lnTo>
                  <a:pt x="3427603" y="994067"/>
                </a:lnTo>
                <a:lnTo>
                  <a:pt x="3463010" y="1015250"/>
                </a:lnTo>
                <a:lnTo>
                  <a:pt x="3504679" y="1030808"/>
                </a:lnTo>
                <a:lnTo>
                  <a:pt x="3552825" y="1040409"/>
                </a:lnTo>
                <a:lnTo>
                  <a:pt x="3607663" y="1043686"/>
                </a:lnTo>
                <a:lnTo>
                  <a:pt x="3659479" y="1040384"/>
                </a:lnTo>
                <a:lnTo>
                  <a:pt x="3705809" y="1030706"/>
                </a:lnTo>
                <a:lnTo>
                  <a:pt x="3746665" y="1015034"/>
                </a:lnTo>
                <a:lnTo>
                  <a:pt x="3782060" y="993724"/>
                </a:lnTo>
                <a:lnTo>
                  <a:pt x="3811981" y="967143"/>
                </a:lnTo>
                <a:lnTo>
                  <a:pt x="3836454" y="935634"/>
                </a:lnTo>
                <a:lnTo>
                  <a:pt x="3855478" y="899579"/>
                </a:lnTo>
                <a:lnTo>
                  <a:pt x="3869055" y="859332"/>
                </a:lnTo>
                <a:lnTo>
                  <a:pt x="3877195" y="815263"/>
                </a:lnTo>
                <a:lnTo>
                  <a:pt x="3879913" y="767727"/>
                </a:lnTo>
                <a:lnTo>
                  <a:pt x="3879913" y="310388"/>
                </a:lnTo>
                <a:close/>
              </a:path>
              <a:path w="5375910" h="1350645">
                <a:moveTo>
                  <a:pt x="4656353" y="675068"/>
                </a:moveTo>
                <a:lnTo>
                  <a:pt x="4400232" y="675068"/>
                </a:lnTo>
                <a:lnTo>
                  <a:pt x="4400232" y="773569"/>
                </a:lnTo>
                <a:lnTo>
                  <a:pt x="4542066" y="773569"/>
                </a:lnTo>
                <a:lnTo>
                  <a:pt x="4533709" y="822528"/>
                </a:lnTo>
                <a:lnTo>
                  <a:pt x="4516742" y="863015"/>
                </a:lnTo>
                <a:lnTo>
                  <a:pt x="4491888" y="894829"/>
                </a:lnTo>
                <a:lnTo>
                  <a:pt x="4459884" y="917790"/>
                </a:lnTo>
                <a:lnTo>
                  <a:pt x="4421479" y="931710"/>
                </a:lnTo>
                <a:lnTo>
                  <a:pt x="4377410" y="936396"/>
                </a:lnTo>
                <a:lnTo>
                  <a:pt x="4340364" y="933030"/>
                </a:lnTo>
                <a:lnTo>
                  <a:pt x="4272038" y="903859"/>
                </a:lnTo>
                <a:lnTo>
                  <a:pt x="4242828" y="876566"/>
                </a:lnTo>
                <a:lnTo>
                  <a:pt x="4218305" y="839812"/>
                </a:lnTo>
                <a:lnTo>
                  <a:pt x="4199496" y="792848"/>
                </a:lnTo>
                <a:lnTo>
                  <a:pt x="4187456" y="734936"/>
                </a:lnTo>
                <a:lnTo>
                  <a:pt x="4183215" y="665340"/>
                </a:lnTo>
                <a:lnTo>
                  <a:pt x="4187914" y="596112"/>
                </a:lnTo>
                <a:lnTo>
                  <a:pt x="4201020" y="539826"/>
                </a:lnTo>
                <a:lnTo>
                  <a:pt x="4221061" y="495350"/>
                </a:lnTo>
                <a:lnTo>
                  <a:pt x="4246499" y="461518"/>
                </a:lnTo>
                <a:lnTo>
                  <a:pt x="4275887" y="437197"/>
                </a:lnTo>
                <a:lnTo>
                  <a:pt x="4340428" y="412508"/>
                </a:lnTo>
                <a:lnTo>
                  <a:pt x="4372622" y="409854"/>
                </a:lnTo>
                <a:lnTo>
                  <a:pt x="4418800" y="414464"/>
                </a:lnTo>
                <a:lnTo>
                  <a:pt x="4457395" y="429463"/>
                </a:lnTo>
                <a:lnTo>
                  <a:pt x="4489285" y="456590"/>
                </a:lnTo>
                <a:lnTo>
                  <a:pt x="4515320" y="497586"/>
                </a:lnTo>
                <a:lnTo>
                  <a:pt x="4536364" y="554189"/>
                </a:lnTo>
                <a:lnTo>
                  <a:pt x="4646790" y="523925"/>
                </a:lnTo>
                <a:lnTo>
                  <a:pt x="4628489" y="467118"/>
                </a:lnTo>
                <a:lnTo>
                  <a:pt x="4605172" y="419303"/>
                </a:lnTo>
                <a:lnTo>
                  <a:pt x="4577092" y="380034"/>
                </a:lnTo>
                <a:lnTo>
                  <a:pt x="4544479" y="348881"/>
                </a:lnTo>
                <a:lnTo>
                  <a:pt x="4507573" y="325412"/>
                </a:lnTo>
                <a:lnTo>
                  <a:pt x="4466628" y="309181"/>
                </a:lnTo>
                <a:lnTo>
                  <a:pt x="4421898" y="299758"/>
                </a:lnTo>
                <a:lnTo>
                  <a:pt x="4373626" y="296722"/>
                </a:lnTo>
                <a:lnTo>
                  <a:pt x="4328109" y="299618"/>
                </a:lnTo>
                <a:lnTo>
                  <a:pt x="4285500" y="308190"/>
                </a:lnTo>
                <a:lnTo>
                  <a:pt x="4246003" y="322262"/>
                </a:lnTo>
                <a:lnTo>
                  <a:pt x="4209796" y="341680"/>
                </a:lnTo>
                <a:lnTo>
                  <a:pt x="4177106" y="366242"/>
                </a:lnTo>
                <a:lnTo>
                  <a:pt x="4148112" y="395808"/>
                </a:lnTo>
                <a:lnTo>
                  <a:pt x="4123029" y="430187"/>
                </a:lnTo>
                <a:lnTo>
                  <a:pt x="4102062" y="469201"/>
                </a:lnTo>
                <a:lnTo>
                  <a:pt x="4085399" y="512686"/>
                </a:lnTo>
                <a:lnTo>
                  <a:pt x="4073245" y="560476"/>
                </a:lnTo>
                <a:lnTo>
                  <a:pt x="4065803" y="612394"/>
                </a:lnTo>
                <a:lnTo>
                  <a:pt x="4063288" y="668261"/>
                </a:lnTo>
                <a:lnTo>
                  <a:pt x="4065346" y="721969"/>
                </a:lnTo>
                <a:lnTo>
                  <a:pt x="4071543" y="772718"/>
                </a:lnTo>
                <a:lnTo>
                  <a:pt x="4081894" y="820178"/>
                </a:lnTo>
                <a:lnTo>
                  <a:pt x="4096410" y="864031"/>
                </a:lnTo>
                <a:lnTo>
                  <a:pt x="4115104" y="903935"/>
                </a:lnTo>
                <a:lnTo>
                  <a:pt x="4137990" y="939584"/>
                </a:lnTo>
                <a:lnTo>
                  <a:pt x="4165079" y="970635"/>
                </a:lnTo>
                <a:lnTo>
                  <a:pt x="4196384" y="996772"/>
                </a:lnTo>
                <a:lnTo>
                  <a:pt x="4231919" y="1017676"/>
                </a:lnTo>
                <a:lnTo>
                  <a:pt x="4271708" y="1032992"/>
                </a:lnTo>
                <a:lnTo>
                  <a:pt x="4315739" y="1042428"/>
                </a:lnTo>
                <a:lnTo>
                  <a:pt x="4364063" y="1045654"/>
                </a:lnTo>
                <a:lnTo>
                  <a:pt x="4423626" y="1038339"/>
                </a:lnTo>
                <a:lnTo>
                  <a:pt x="4472330" y="1018984"/>
                </a:lnTo>
                <a:lnTo>
                  <a:pt x="4510481" y="991489"/>
                </a:lnTo>
                <a:lnTo>
                  <a:pt x="4538396" y="959739"/>
                </a:lnTo>
                <a:lnTo>
                  <a:pt x="4556404" y="927633"/>
                </a:lnTo>
                <a:lnTo>
                  <a:pt x="4558258" y="927633"/>
                </a:lnTo>
                <a:lnTo>
                  <a:pt x="4558258" y="1031989"/>
                </a:lnTo>
                <a:lnTo>
                  <a:pt x="4656353" y="1031989"/>
                </a:lnTo>
                <a:lnTo>
                  <a:pt x="4656353" y="675068"/>
                </a:lnTo>
                <a:close/>
              </a:path>
              <a:path w="5375910" h="1350645">
                <a:moveTo>
                  <a:pt x="5375580" y="921258"/>
                </a:moveTo>
                <a:lnTo>
                  <a:pt x="5020500" y="921258"/>
                </a:lnTo>
                <a:lnTo>
                  <a:pt x="5020500" y="711708"/>
                </a:lnTo>
                <a:lnTo>
                  <a:pt x="5267071" y="711708"/>
                </a:lnTo>
                <a:lnTo>
                  <a:pt x="5267071" y="602488"/>
                </a:lnTo>
                <a:lnTo>
                  <a:pt x="5020500" y="602488"/>
                </a:lnTo>
                <a:lnTo>
                  <a:pt x="5020500" y="423418"/>
                </a:lnTo>
                <a:lnTo>
                  <a:pt x="5356530" y="423418"/>
                </a:lnTo>
                <a:lnTo>
                  <a:pt x="5356530" y="310388"/>
                </a:lnTo>
                <a:lnTo>
                  <a:pt x="4901514" y="310388"/>
                </a:lnTo>
                <a:lnTo>
                  <a:pt x="4901514" y="423418"/>
                </a:lnTo>
                <a:lnTo>
                  <a:pt x="4901514" y="602488"/>
                </a:lnTo>
                <a:lnTo>
                  <a:pt x="4901514" y="711708"/>
                </a:lnTo>
                <a:lnTo>
                  <a:pt x="4901514" y="921258"/>
                </a:lnTo>
                <a:lnTo>
                  <a:pt x="4901514" y="1031748"/>
                </a:lnTo>
                <a:lnTo>
                  <a:pt x="5375580" y="1031748"/>
                </a:lnTo>
                <a:lnTo>
                  <a:pt x="5375580" y="921258"/>
                </a:lnTo>
                <a:close/>
              </a:path>
            </a:pathLst>
          </a:custGeom>
          <a:solidFill>
            <a:srgbClr val="FFFFFF"/>
          </a:solidFill>
        </p:spPr>
        <p:txBody>
          <a:bodyPr wrap="square" lIns="0" tIns="0" rIns="0" bIns="0" rtlCol="0"/>
          <a:lstStyle/>
          <a:p>
            <a:endParaRPr/>
          </a:p>
        </p:txBody>
      </p:sp>
      <p:sp>
        <p:nvSpPr>
          <p:cNvPr id="5" name="object 5"/>
          <p:cNvSpPr txBox="1"/>
          <p:nvPr/>
        </p:nvSpPr>
        <p:spPr>
          <a:xfrm>
            <a:off x="2694801" y="6412238"/>
            <a:ext cx="34620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FFFFFF"/>
                </a:solidFill>
                <a:latin typeface="BentonSans"/>
                <a:cs typeface="BentonSans"/>
              </a:rPr>
              <a:t>FOR</a:t>
            </a:r>
            <a:r>
              <a:rPr sz="2100" spc="240" dirty="0">
                <a:solidFill>
                  <a:srgbClr val="FFFFFF"/>
                </a:solidFill>
                <a:latin typeface="BentonSans"/>
                <a:cs typeface="BentonSans"/>
              </a:rPr>
              <a:t> </a:t>
            </a:r>
            <a:r>
              <a:rPr sz="2100" dirty="0">
                <a:solidFill>
                  <a:srgbClr val="FFFFFF"/>
                </a:solidFill>
                <a:latin typeface="BentonSans"/>
                <a:cs typeface="BentonSans"/>
              </a:rPr>
              <a:t>MORE</a:t>
            </a:r>
            <a:r>
              <a:rPr sz="2100" spc="245" dirty="0">
                <a:solidFill>
                  <a:srgbClr val="FFFFFF"/>
                </a:solidFill>
                <a:latin typeface="BentonSans"/>
                <a:cs typeface="BentonSans"/>
              </a:rPr>
              <a:t> </a:t>
            </a:r>
            <a:r>
              <a:rPr sz="2100" spc="-10" dirty="0">
                <a:solidFill>
                  <a:srgbClr val="FFFFFF"/>
                </a:solidFill>
                <a:latin typeface="BentonSans"/>
                <a:cs typeface="BentonSans"/>
              </a:rPr>
              <a:t>INFORMATION</a:t>
            </a:r>
            <a:endParaRPr sz="2100">
              <a:latin typeface="BentonSans"/>
              <a:cs typeface="BentonSans"/>
            </a:endParaRPr>
          </a:p>
        </p:txBody>
      </p:sp>
      <p:graphicFrame>
        <p:nvGraphicFramePr>
          <p:cNvPr id="6" name="object 6"/>
          <p:cNvGraphicFramePr>
            <a:graphicFrameLocks noGrp="1"/>
          </p:cNvGraphicFramePr>
          <p:nvPr/>
        </p:nvGraphicFramePr>
        <p:xfrm>
          <a:off x="2675751" y="7035754"/>
          <a:ext cx="5463539" cy="897255"/>
        </p:xfrm>
        <a:graphic>
          <a:graphicData uri="http://schemas.openxmlformats.org/drawingml/2006/table">
            <a:tbl>
              <a:tblPr firstRow="1" bandRow="1">
                <a:tableStyleId>{2D5ABB26-0587-4C30-8999-92F81FD0307C}</a:tableStyleId>
              </a:tblPr>
              <a:tblGrid>
                <a:gridCol w="1552575">
                  <a:extLst>
                    <a:ext uri="{9D8B030D-6E8A-4147-A177-3AD203B41FA5}">
                      <a16:colId xmlns:a16="http://schemas.microsoft.com/office/drawing/2014/main" val="20000"/>
                    </a:ext>
                  </a:extLst>
                </a:gridCol>
                <a:gridCol w="2749550">
                  <a:extLst>
                    <a:ext uri="{9D8B030D-6E8A-4147-A177-3AD203B41FA5}">
                      <a16:colId xmlns:a16="http://schemas.microsoft.com/office/drawing/2014/main" val="20001"/>
                    </a:ext>
                  </a:extLst>
                </a:gridCol>
                <a:gridCol w="1161414">
                  <a:extLst>
                    <a:ext uri="{9D8B030D-6E8A-4147-A177-3AD203B41FA5}">
                      <a16:colId xmlns:a16="http://schemas.microsoft.com/office/drawing/2014/main" val="20002"/>
                    </a:ext>
                  </a:extLst>
                </a:gridCol>
              </a:tblGrid>
              <a:tr h="200025">
                <a:tc>
                  <a:txBody>
                    <a:bodyPr/>
                    <a:lstStyle/>
                    <a:p>
                      <a:pPr marL="31750">
                        <a:lnSpc>
                          <a:spcPts val="1090"/>
                        </a:lnSpc>
                      </a:pPr>
                      <a:r>
                        <a:rPr sz="1150" dirty="0">
                          <a:solidFill>
                            <a:srgbClr val="FFFFFF"/>
                          </a:solidFill>
                          <a:latin typeface="BentonSans"/>
                          <a:cs typeface="BentonSans"/>
                        </a:rPr>
                        <a:t>GINNA</a:t>
                      </a:r>
                      <a:r>
                        <a:rPr sz="1150" spc="204" dirty="0">
                          <a:solidFill>
                            <a:srgbClr val="FFFFFF"/>
                          </a:solidFill>
                          <a:latin typeface="BentonSans"/>
                          <a:cs typeface="BentonSans"/>
                        </a:rPr>
                        <a:t> </a:t>
                      </a:r>
                      <a:r>
                        <a:rPr sz="1150" spc="-20" dirty="0">
                          <a:solidFill>
                            <a:srgbClr val="FFFFFF"/>
                          </a:solidFill>
                          <a:latin typeface="BentonSans"/>
                          <a:cs typeface="BentonSans"/>
                        </a:rPr>
                        <a:t>RYAN</a:t>
                      </a:r>
                      <a:endParaRPr sz="1150">
                        <a:latin typeface="BentonSans"/>
                        <a:cs typeface="BentonSans"/>
                      </a:endParaRPr>
                    </a:p>
                  </a:txBody>
                  <a:tcPr marL="0" marR="0" marT="0" marB="0"/>
                </a:tc>
                <a:tc>
                  <a:txBody>
                    <a:bodyPr/>
                    <a:lstStyle/>
                    <a:p>
                      <a:pPr marL="129539">
                        <a:lnSpc>
                          <a:spcPts val="1090"/>
                        </a:lnSpc>
                      </a:pPr>
                      <a:r>
                        <a:rPr sz="1150" dirty="0">
                          <a:solidFill>
                            <a:srgbClr val="FFFFFF"/>
                          </a:solidFill>
                          <a:latin typeface="BentonSans"/>
                          <a:cs typeface="BentonSans"/>
                        </a:rPr>
                        <a:t>BUSINESS</a:t>
                      </a:r>
                      <a:r>
                        <a:rPr sz="1150" spc="295" dirty="0">
                          <a:solidFill>
                            <a:srgbClr val="FFFFFF"/>
                          </a:solidFill>
                          <a:latin typeface="BentonSans"/>
                          <a:cs typeface="BentonSans"/>
                        </a:rPr>
                        <a:t> </a:t>
                      </a:r>
                      <a:r>
                        <a:rPr sz="1150" spc="-10" dirty="0">
                          <a:solidFill>
                            <a:srgbClr val="FFFFFF"/>
                          </a:solidFill>
                          <a:latin typeface="BentonSans"/>
                          <a:cs typeface="BentonSans"/>
                        </a:rPr>
                        <a:t>DIRECTOR</a:t>
                      </a:r>
                      <a:endParaRPr sz="1150">
                        <a:latin typeface="BentonSans"/>
                        <a:cs typeface="BentonSans"/>
                      </a:endParaRPr>
                    </a:p>
                  </a:txBody>
                  <a:tcPr marL="0" marR="0" marT="0" marB="0"/>
                </a:tc>
                <a:tc>
                  <a:txBody>
                    <a:bodyPr/>
                    <a:lstStyle/>
                    <a:p>
                      <a:pPr marR="24130" algn="r">
                        <a:lnSpc>
                          <a:spcPts val="1090"/>
                        </a:lnSpc>
                      </a:pPr>
                      <a:r>
                        <a:rPr sz="1150" spc="-10" dirty="0">
                          <a:solidFill>
                            <a:srgbClr val="FFFFFF"/>
                          </a:solidFill>
                          <a:latin typeface="BentonSans"/>
                          <a:cs typeface="BentonSans"/>
                        </a:rPr>
                        <a:t>773.328.5764</a:t>
                      </a:r>
                      <a:endParaRPr sz="1150">
                        <a:latin typeface="BentonSans"/>
                        <a:cs typeface="BentonSans"/>
                      </a:endParaRPr>
                    </a:p>
                  </a:txBody>
                  <a:tcPr marL="0" marR="0" marT="0" marB="0"/>
                </a:tc>
                <a:extLst>
                  <a:ext uri="{0D108BD9-81ED-4DB2-BD59-A6C34878D82A}">
                    <a16:rowId xmlns:a16="http://schemas.microsoft.com/office/drawing/2014/main" val="10000"/>
                  </a:ext>
                </a:extLst>
              </a:tr>
              <a:tr h="696595">
                <a:tc>
                  <a:txBody>
                    <a:bodyPr/>
                    <a:lstStyle/>
                    <a:p>
                      <a:pPr marL="31750">
                        <a:lnSpc>
                          <a:spcPct val="100000"/>
                        </a:lnSpc>
                        <a:spcBef>
                          <a:spcPts val="135"/>
                        </a:spcBef>
                      </a:pPr>
                      <a:r>
                        <a:rPr sz="1150" dirty="0">
                          <a:solidFill>
                            <a:srgbClr val="FFFFFF"/>
                          </a:solidFill>
                          <a:latin typeface="BentonSans"/>
                          <a:cs typeface="BentonSans"/>
                        </a:rPr>
                        <a:t>CARMEN</a:t>
                      </a:r>
                      <a:r>
                        <a:rPr sz="1150" spc="215" dirty="0">
                          <a:solidFill>
                            <a:srgbClr val="FFFFFF"/>
                          </a:solidFill>
                          <a:latin typeface="BentonSans"/>
                          <a:cs typeface="BentonSans"/>
                        </a:rPr>
                        <a:t> </a:t>
                      </a:r>
                      <a:r>
                        <a:rPr sz="1150" spc="-10" dirty="0">
                          <a:solidFill>
                            <a:srgbClr val="FFFFFF"/>
                          </a:solidFill>
                          <a:latin typeface="BentonSans"/>
                          <a:cs typeface="BentonSans"/>
                        </a:rPr>
                        <a:t>MAUGERI</a:t>
                      </a:r>
                      <a:endParaRPr sz="1150">
                        <a:latin typeface="BentonSans"/>
                        <a:cs typeface="BentonSans"/>
                      </a:endParaRPr>
                    </a:p>
                    <a:p>
                      <a:pPr>
                        <a:lnSpc>
                          <a:spcPct val="100000"/>
                        </a:lnSpc>
                      </a:pPr>
                      <a:endParaRPr sz="1150">
                        <a:latin typeface="Times New Roman"/>
                        <a:cs typeface="Times New Roman"/>
                      </a:endParaRPr>
                    </a:p>
                    <a:p>
                      <a:pPr>
                        <a:lnSpc>
                          <a:spcPct val="100000"/>
                        </a:lnSpc>
                        <a:spcBef>
                          <a:spcPts val="325"/>
                        </a:spcBef>
                      </a:pPr>
                      <a:endParaRPr sz="1150">
                        <a:latin typeface="Times New Roman"/>
                        <a:cs typeface="Times New Roman"/>
                      </a:endParaRPr>
                    </a:p>
                    <a:p>
                      <a:pPr marL="31750">
                        <a:lnSpc>
                          <a:spcPts val="900"/>
                        </a:lnSpc>
                      </a:pPr>
                      <a:r>
                        <a:rPr sz="800" spc="-10" dirty="0">
                          <a:solidFill>
                            <a:srgbClr val="FFFFFF"/>
                          </a:solidFill>
                          <a:latin typeface="BentonSans"/>
                          <a:cs typeface="BentonSans"/>
                        </a:rPr>
                        <a:t>09.30.24</a:t>
                      </a:r>
                      <a:endParaRPr sz="800">
                        <a:latin typeface="BentonSans"/>
                        <a:cs typeface="BentonSans"/>
                      </a:endParaRPr>
                    </a:p>
                  </a:txBody>
                  <a:tcPr marL="0" marR="0" marT="17145" marB="0"/>
                </a:tc>
                <a:tc>
                  <a:txBody>
                    <a:bodyPr/>
                    <a:lstStyle/>
                    <a:p>
                      <a:pPr marL="129539">
                        <a:lnSpc>
                          <a:spcPct val="100000"/>
                        </a:lnSpc>
                        <a:spcBef>
                          <a:spcPts val="135"/>
                        </a:spcBef>
                      </a:pPr>
                      <a:r>
                        <a:rPr sz="1150" dirty="0">
                          <a:solidFill>
                            <a:srgbClr val="FFFFFF"/>
                          </a:solidFill>
                          <a:latin typeface="BentonSans"/>
                          <a:cs typeface="BentonSans"/>
                        </a:rPr>
                        <a:t>CREATIVE</a:t>
                      </a:r>
                      <a:r>
                        <a:rPr sz="1150" spc="310" dirty="0">
                          <a:solidFill>
                            <a:srgbClr val="FFFFFF"/>
                          </a:solidFill>
                          <a:latin typeface="BentonSans"/>
                          <a:cs typeface="BentonSans"/>
                        </a:rPr>
                        <a:t> </a:t>
                      </a:r>
                      <a:r>
                        <a:rPr sz="1150" dirty="0">
                          <a:solidFill>
                            <a:srgbClr val="FFFFFF"/>
                          </a:solidFill>
                          <a:latin typeface="BentonSans"/>
                          <a:cs typeface="BentonSans"/>
                        </a:rPr>
                        <a:t>MARKETING</a:t>
                      </a:r>
                      <a:r>
                        <a:rPr sz="1150" spc="310" dirty="0">
                          <a:solidFill>
                            <a:srgbClr val="FFFFFF"/>
                          </a:solidFill>
                          <a:latin typeface="BentonSans"/>
                          <a:cs typeface="BentonSans"/>
                        </a:rPr>
                        <a:t> </a:t>
                      </a:r>
                      <a:r>
                        <a:rPr sz="1150" spc="-10" dirty="0">
                          <a:solidFill>
                            <a:srgbClr val="FFFFFF"/>
                          </a:solidFill>
                          <a:latin typeface="BentonSans"/>
                          <a:cs typeface="BentonSans"/>
                        </a:rPr>
                        <a:t>DIRECTOR</a:t>
                      </a:r>
                      <a:endParaRPr sz="1150">
                        <a:latin typeface="BentonSans"/>
                        <a:cs typeface="BentonSans"/>
                      </a:endParaRPr>
                    </a:p>
                  </a:txBody>
                  <a:tcPr marL="0" marR="0" marT="17145" marB="0"/>
                </a:tc>
                <a:tc>
                  <a:txBody>
                    <a:bodyPr/>
                    <a:lstStyle/>
                    <a:p>
                      <a:pPr marR="31115" algn="r">
                        <a:lnSpc>
                          <a:spcPct val="100000"/>
                        </a:lnSpc>
                        <a:spcBef>
                          <a:spcPts val="135"/>
                        </a:spcBef>
                      </a:pPr>
                      <a:r>
                        <a:rPr sz="1150" spc="-10" dirty="0">
                          <a:solidFill>
                            <a:srgbClr val="FFFFFF"/>
                          </a:solidFill>
                          <a:latin typeface="BentonSans"/>
                          <a:cs typeface="BentonSans"/>
                        </a:rPr>
                        <a:t>773.328.5762</a:t>
                      </a:r>
                      <a:endParaRPr sz="1150">
                        <a:latin typeface="BentonSans"/>
                        <a:cs typeface="BentonSans"/>
                      </a:endParaRPr>
                    </a:p>
                  </a:txBody>
                  <a:tcPr marL="0" marR="0" marT="17145" marB="0"/>
                </a:tc>
                <a:extLst>
                  <a:ext uri="{0D108BD9-81ED-4DB2-BD59-A6C34878D82A}">
                    <a16:rowId xmlns:a16="http://schemas.microsoft.com/office/drawing/2014/main" val="10001"/>
                  </a:ext>
                </a:extLst>
              </a:tr>
            </a:tbl>
          </a:graphicData>
        </a:graphic>
      </p:graphicFrame>
      <p:sp>
        <p:nvSpPr>
          <p:cNvPr id="7" name="object 7"/>
          <p:cNvSpPr txBox="1"/>
          <p:nvPr/>
        </p:nvSpPr>
        <p:spPr>
          <a:xfrm>
            <a:off x="1040245" y="9090035"/>
            <a:ext cx="5007610" cy="299720"/>
          </a:xfrm>
          <a:prstGeom prst="rect">
            <a:avLst/>
          </a:prstGeom>
        </p:spPr>
        <p:txBody>
          <a:bodyPr vert="horz" wrap="square" lIns="0" tIns="12700" rIns="0" bIns="0" rtlCol="0">
            <a:spAutoFit/>
          </a:bodyPr>
          <a:lstStyle/>
          <a:p>
            <a:pPr marL="12700">
              <a:lnSpc>
                <a:spcPct val="100000"/>
              </a:lnSpc>
              <a:spcBef>
                <a:spcPts val="100"/>
              </a:spcBef>
            </a:pPr>
            <a:r>
              <a:rPr sz="1800" spc="125" dirty="0">
                <a:solidFill>
                  <a:srgbClr val="797C81"/>
                </a:solidFill>
                <a:latin typeface="Benton Sans"/>
                <a:cs typeface="Benton Sans"/>
              </a:rPr>
              <a:t>CHICAGO’S</a:t>
            </a:r>
            <a:r>
              <a:rPr sz="1800" spc="375" dirty="0">
                <a:solidFill>
                  <a:srgbClr val="797C81"/>
                </a:solidFill>
                <a:latin typeface="Benton Sans"/>
                <a:cs typeface="Benton Sans"/>
              </a:rPr>
              <a:t> </a:t>
            </a:r>
            <a:r>
              <a:rPr sz="1800" spc="135" dirty="0">
                <a:solidFill>
                  <a:srgbClr val="797C81"/>
                </a:solidFill>
                <a:latin typeface="Benton Sans"/>
                <a:cs typeface="Benton Sans"/>
              </a:rPr>
              <a:t>BOUTIQUE</a:t>
            </a:r>
            <a:r>
              <a:rPr sz="1800" spc="375" dirty="0">
                <a:solidFill>
                  <a:srgbClr val="797C81"/>
                </a:solidFill>
                <a:latin typeface="Benton Sans"/>
                <a:cs typeface="Benton Sans"/>
              </a:rPr>
              <a:t> </a:t>
            </a:r>
            <a:r>
              <a:rPr sz="1800" spc="140" dirty="0">
                <a:solidFill>
                  <a:srgbClr val="797C81"/>
                </a:solidFill>
                <a:latin typeface="Benton Sans"/>
                <a:cs typeface="Benton Sans"/>
              </a:rPr>
              <a:t>BRAND</a:t>
            </a:r>
            <a:r>
              <a:rPr sz="1800" spc="375" dirty="0">
                <a:solidFill>
                  <a:srgbClr val="797C81"/>
                </a:solidFill>
                <a:latin typeface="Benton Sans"/>
                <a:cs typeface="Benton Sans"/>
              </a:rPr>
              <a:t> </a:t>
            </a:r>
            <a:r>
              <a:rPr sz="1800" spc="120" dirty="0">
                <a:solidFill>
                  <a:srgbClr val="797C81"/>
                </a:solidFill>
                <a:latin typeface="Benton Sans"/>
                <a:cs typeface="Benton Sans"/>
              </a:rPr>
              <a:t>EXPERTS</a:t>
            </a:r>
            <a:endParaRPr sz="1800">
              <a:latin typeface="Benton Sans"/>
              <a:cs typeface="Benton Sans"/>
            </a:endParaRPr>
          </a:p>
        </p:txBody>
      </p:sp>
      <p:sp>
        <p:nvSpPr>
          <p:cNvPr id="8" name="object 8"/>
          <p:cNvSpPr txBox="1"/>
          <p:nvPr/>
        </p:nvSpPr>
        <p:spPr>
          <a:xfrm>
            <a:off x="10107602" y="8924042"/>
            <a:ext cx="4420235" cy="601345"/>
          </a:xfrm>
          <a:prstGeom prst="rect">
            <a:avLst/>
          </a:prstGeom>
        </p:spPr>
        <p:txBody>
          <a:bodyPr vert="horz" wrap="square" lIns="0" tIns="59690" rIns="0" bIns="0" rtlCol="0">
            <a:spAutoFit/>
          </a:bodyPr>
          <a:lstStyle/>
          <a:p>
            <a:pPr marL="12700">
              <a:lnSpc>
                <a:spcPct val="100000"/>
              </a:lnSpc>
              <a:spcBef>
                <a:spcPts val="470"/>
              </a:spcBef>
            </a:pPr>
            <a:r>
              <a:rPr sz="1200" spc="75" dirty="0">
                <a:solidFill>
                  <a:srgbClr val="797C81"/>
                </a:solidFill>
                <a:latin typeface="Benton Sans"/>
                <a:cs typeface="Benton Sans"/>
              </a:rPr>
              <a:t>1629</a:t>
            </a:r>
            <a:r>
              <a:rPr sz="1200" spc="250" dirty="0">
                <a:solidFill>
                  <a:srgbClr val="797C81"/>
                </a:solidFill>
                <a:latin typeface="Benton Sans"/>
                <a:cs typeface="Benton Sans"/>
              </a:rPr>
              <a:t> </a:t>
            </a:r>
            <a:r>
              <a:rPr sz="1200" spc="60" dirty="0">
                <a:solidFill>
                  <a:srgbClr val="797C81"/>
                </a:solidFill>
                <a:latin typeface="Benton Sans"/>
                <a:cs typeface="Benton Sans"/>
              </a:rPr>
              <a:t>N.</a:t>
            </a:r>
            <a:r>
              <a:rPr sz="1200" spc="204" dirty="0">
                <a:solidFill>
                  <a:srgbClr val="797C81"/>
                </a:solidFill>
                <a:latin typeface="Benton Sans"/>
                <a:cs typeface="Benton Sans"/>
              </a:rPr>
              <a:t> </a:t>
            </a:r>
            <a:r>
              <a:rPr sz="1200" spc="85" dirty="0">
                <a:solidFill>
                  <a:srgbClr val="797C81"/>
                </a:solidFill>
                <a:latin typeface="Benton Sans"/>
                <a:cs typeface="Benton Sans"/>
              </a:rPr>
              <a:t>MILWAUKEE</a:t>
            </a:r>
            <a:r>
              <a:rPr sz="1200" spc="210" dirty="0">
                <a:solidFill>
                  <a:srgbClr val="797C81"/>
                </a:solidFill>
                <a:latin typeface="Benton Sans"/>
                <a:cs typeface="Benton Sans"/>
              </a:rPr>
              <a:t> </a:t>
            </a:r>
            <a:r>
              <a:rPr sz="1200" spc="65" dirty="0">
                <a:solidFill>
                  <a:srgbClr val="797C81"/>
                </a:solidFill>
                <a:latin typeface="Benton Sans"/>
                <a:cs typeface="Benton Sans"/>
              </a:rPr>
              <a:t>AVE,</a:t>
            </a:r>
            <a:r>
              <a:rPr sz="1200" spc="210" dirty="0">
                <a:solidFill>
                  <a:srgbClr val="797C81"/>
                </a:solidFill>
                <a:latin typeface="Benton Sans"/>
                <a:cs typeface="Benton Sans"/>
              </a:rPr>
              <a:t> </a:t>
            </a:r>
            <a:r>
              <a:rPr sz="1200" spc="70" dirty="0">
                <a:solidFill>
                  <a:srgbClr val="797C81"/>
                </a:solidFill>
                <a:latin typeface="Benton Sans"/>
                <a:cs typeface="Benton Sans"/>
              </a:rPr>
              <a:t>2ND</a:t>
            </a:r>
            <a:r>
              <a:rPr sz="1200" spc="250" dirty="0">
                <a:solidFill>
                  <a:srgbClr val="797C81"/>
                </a:solidFill>
                <a:latin typeface="Benton Sans"/>
                <a:cs typeface="Benton Sans"/>
              </a:rPr>
              <a:t> </a:t>
            </a:r>
            <a:r>
              <a:rPr sz="1200" spc="80" dirty="0">
                <a:solidFill>
                  <a:srgbClr val="797C81"/>
                </a:solidFill>
                <a:latin typeface="Benton Sans"/>
                <a:cs typeface="Benton Sans"/>
              </a:rPr>
              <a:t>FLOOR</a:t>
            </a:r>
            <a:r>
              <a:rPr sz="1200" spc="170" dirty="0">
                <a:solidFill>
                  <a:srgbClr val="797C81"/>
                </a:solidFill>
                <a:latin typeface="Benton Sans"/>
                <a:cs typeface="Benton Sans"/>
              </a:rPr>
              <a:t>  </a:t>
            </a:r>
            <a:r>
              <a:rPr sz="1800" baseline="2314" dirty="0">
                <a:solidFill>
                  <a:srgbClr val="797C81"/>
                </a:solidFill>
                <a:latin typeface="Benton Sans"/>
                <a:cs typeface="Benton Sans"/>
              </a:rPr>
              <a:t>|</a:t>
            </a:r>
            <a:r>
              <a:rPr sz="1800" spc="254" baseline="2314" dirty="0">
                <a:solidFill>
                  <a:srgbClr val="797C81"/>
                </a:solidFill>
                <a:latin typeface="Benton Sans"/>
                <a:cs typeface="Benton Sans"/>
              </a:rPr>
              <a:t>  </a:t>
            </a:r>
            <a:r>
              <a:rPr sz="1200" spc="80" dirty="0">
                <a:solidFill>
                  <a:srgbClr val="797C81"/>
                </a:solidFill>
                <a:latin typeface="Benton Sans"/>
                <a:cs typeface="Benton Sans"/>
              </a:rPr>
              <a:t>CHICAGO,</a:t>
            </a:r>
            <a:r>
              <a:rPr sz="1200" spc="210" dirty="0">
                <a:solidFill>
                  <a:srgbClr val="797C81"/>
                </a:solidFill>
                <a:latin typeface="Benton Sans"/>
                <a:cs typeface="Benton Sans"/>
              </a:rPr>
              <a:t> </a:t>
            </a:r>
            <a:r>
              <a:rPr sz="1200" spc="30" dirty="0">
                <a:solidFill>
                  <a:srgbClr val="797C81"/>
                </a:solidFill>
                <a:latin typeface="Benton Sans"/>
                <a:cs typeface="Benton Sans"/>
              </a:rPr>
              <a:t>IL </a:t>
            </a:r>
            <a:endParaRPr sz="1200">
              <a:latin typeface="Benton Sans"/>
              <a:cs typeface="Benton Sans"/>
            </a:endParaRPr>
          </a:p>
          <a:p>
            <a:pPr marL="2734945">
              <a:lnSpc>
                <a:spcPct val="100000"/>
              </a:lnSpc>
              <a:spcBef>
                <a:spcPts val="560"/>
              </a:spcBef>
            </a:pPr>
            <a:r>
              <a:rPr sz="1800" spc="130" dirty="0">
                <a:solidFill>
                  <a:srgbClr val="797C81"/>
                </a:solidFill>
                <a:latin typeface="Benton Sans"/>
                <a:cs typeface="Benton Sans"/>
              </a:rPr>
              <a:t>773.395.9919 </a:t>
            </a:r>
            <a:endParaRPr sz="1800">
              <a:latin typeface="Benton Sans"/>
              <a:cs typeface="Bento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47349" y="2927573"/>
            <a:ext cx="7291070" cy="1397000"/>
          </a:xfrm>
          <a:prstGeom prst="rect">
            <a:avLst/>
          </a:prstGeom>
        </p:spPr>
        <p:txBody>
          <a:bodyPr vert="horz" wrap="square" lIns="0" tIns="12065" rIns="0" bIns="0" rtlCol="0">
            <a:spAutoFit/>
          </a:bodyPr>
          <a:lstStyle/>
          <a:p>
            <a:pPr marL="12700" marR="5080" indent="77470">
              <a:lnSpc>
                <a:spcPct val="132400"/>
              </a:lnSpc>
              <a:spcBef>
                <a:spcPts val="95"/>
              </a:spcBef>
            </a:pPr>
            <a:r>
              <a:rPr spc="-10" dirty="0">
                <a:latin typeface="Benton Sans"/>
                <a:cs typeface="Benton Sans"/>
              </a:rPr>
              <a:t>Businesses</a:t>
            </a:r>
            <a:r>
              <a:rPr spc="-140" dirty="0">
                <a:latin typeface="Benton Sans"/>
                <a:cs typeface="Benton Sans"/>
              </a:rPr>
              <a:t> </a:t>
            </a:r>
            <a:r>
              <a:rPr dirty="0">
                <a:latin typeface="Benton Sans"/>
                <a:cs typeface="Benton Sans"/>
              </a:rPr>
              <a:t>live</a:t>
            </a:r>
            <a:r>
              <a:rPr spc="-135" dirty="0">
                <a:latin typeface="Benton Sans"/>
                <a:cs typeface="Benton Sans"/>
              </a:rPr>
              <a:t> </a:t>
            </a:r>
            <a:r>
              <a:rPr dirty="0">
                <a:latin typeface="Benton Sans"/>
                <a:cs typeface="Benton Sans"/>
              </a:rPr>
              <a:t>through</a:t>
            </a:r>
            <a:r>
              <a:rPr spc="-135" dirty="0">
                <a:latin typeface="Benton Sans"/>
                <a:cs typeface="Benton Sans"/>
              </a:rPr>
              <a:t> </a:t>
            </a:r>
            <a:r>
              <a:rPr dirty="0">
                <a:latin typeface="Benton Sans"/>
                <a:cs typeface="Benton Sans"/>
              </a:rPr>
              <a:t>their</a:t>
            </a:r>
            <a:r>
              <a:rPr spc="-140" dirty="0">
                <a:latin typeface="Benton Sans"/>
                <a:cs typeface="Benton Sans"/>
              </a:rPr>
              <a:t> </a:t>
            </a:r>
            <a:r>
              <a:rPr spc="-10" dirty="0">
                <a:latin typeface="Benton Sans"/>
                <a:cs typeface="Benton Sans"/>
              </a:rPr>
              <a:t>brands, </a:t>
            </a:r>
            <a:r>
              <a:rPr dirty="0">
                <a:latin typeface="Benton Sans"/>
                <a:cs typeface="Benton Sans"/>
              </a:rPr>
              <a:t>and</a:t>
            </a:r>
            <a:r>
              <a:rPr spc="-100" dirty="0">
                <a:latin typeface="Benton Sans"/>
                <a:cs typeface="Benton Sans"/>
              </a:rPr>
              <a:t> </a:t>
            </a:r>
            <a:r>
              <a:rPr dirty="0">
                <a:latin typeface="Benton Sans"/>
                <a:cs typeface="Benton Sans"/>
              </a:rPr>
              <a:t>brands</a:t>
            </a:r>
            <a:r>
              <a:rPr spc="-100" dirty="0">
                <a:latin typeface="Benton Sans"/>
                <a:cs typeface="Benton Sans"/>
              </a:rPr>
              <a:t> </a:t>
            </a:r>
            <a:r>
              <a:rPr dirty="0">
                <a:latin typeface="Benton Sans"/>
                <a:cs typeface="Benton Sans"/>
              </a:rPr>
              <a:t>live</a:t>
            </a:r>
            <a:r>
              <a:rPr spc="-95" dirty="0">
                <a:latin typeface="Benton Sans"/>
                <a:cs typeface="Benton Sans"/>
              </a:rPr>
              <a:t> </a:t>
            </a:r>
            <a:r>
              <a:rPr dirty="0">
                <a:latin typeface="Benton Sans"/>
                <a:cs typeface="Benton Sans"/>
              </a:rPr>
              <a:t>through</a:t>
            </a:r>
            <a:r>
              <a:rPr spc="-100" dirty="0">
                <a:latin typeface="Benton Sans"/>
                <a:cs typeface="Benton Sans"/>
              </a:rPr>
              <a:t> </a:t>
            </a:r>
            <a:r>
              <a:rPr dirty="0">
                <a:latin typeface="Benton Sans"/>
                <a:cs typeface="Benton Sans"/>
              </a:rPr>
              <a:t>their</a:t>
            </a:r>
            <a:r>
              <a:rPr spc="-100" dirty="0">
                <a:latin typeface="Benton Sans"/>
                <a:cs typeface="Benton Sans"/>
              </a:rPr>
              <a:t> </a:t>
            </a:r>
            <a:r>
              <a:rPr spc="-25" dirty="0">
                <a:latin typeface="Benton Sans"/>
                <a:cs typeface="Benton Sans"/>
              </a:rPr>
              <a:t>creative.</a:t>
            </a:r>
          </a:p>
        </p:txBody>
      </p:sp>
      <p:sp>
        <p:nvSpPr>
          <p:cNvPr id="5" name="object 5"/>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6" name="object 6"/>
          <p:cNvSpPr txBox="1">
            <a:spLocks noGrp="1"/>
          </p:cNvSpPr>
          <p:nvPr>
            <p:ph type="dt" sz="half" idx="6"/>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
        <p:nvSpPr>
          <p:cNvPr id="3" name="object 3"/>
          <p:cNvSpPr txBox="1"/>
          <p:nvPr/>
        </p:nvSpPr>
        <p:spPr>
          <a:xfrm>
            <a:off x="2189369" y="4984973"/>
            <a:ext cx="11207115" cy="1397000"/>
          </a:xfrm>
          <a:prstGeom prst="rect">
            <a:avLst/>
          </a:prstGeom>
        </p:spPr>
        <p:txBody>
          <a:bodyPr vert="horz" wrap="square" lIns="0" tIns="180340" rIns="0" bIns="0" rtlCol="0">
            <a:spAutoFit/>
          </a:bodyPr>
          <a:lstStyle/>
          <a:p>
            <a:pPr algn="ctr">
              <a:lnSpc>
                <a:spcPct val="100000"/>
              </a:lnSpc>
              <a:spcBef>
                <a:spcPts val="1420"/>
              </a:spcBef>
            </a:pPr>
            <a:r>
              <a:rPr sz="3400" spc="-40" dirty="0">
                <a:solidFill>
                  <a:srgbClr val="FFFFFF"/>
                </a:solidFill>
                <a:latin typeface="Benton Sans"/>
                <a:cs typeface="Benton Sans"/>
              </a:rPr>
              <a:t>Energize,</a:t>
            </a:r>
            <a:r>
              <a:rPr sz="3400" spc="-145" dirty="0">
                <a:solidFill>
                  <a:srgbClr val="FFFFFF"/>
                </a:solidFill>
                <a:latin typeface="Benton Sans"/>
                <a:cs typeface="Benton Sans"/>
              </a:rPr>
              <a:t> </a:t>
            </a:r>
            <a:r>
              <a:rPr sz="3400" spc="-30" dirty="0">
                <a:solidFill>
                  <a:srgbClr val="FFFFFF"/>
                </a:solidFill>
                <a:latin typeface="Benton Sans"/>
                <a:cs typeface="Benton Sans"/>
              </a:rPr>
              <a:t>clarify,</a:t>
            </a:r>
            <a:r>
              <a:rPr sz="3400" spc="-155" dirty="0">
                <a:solidFill>
                  <a:srgbClr val="FFFFFF"/>
                </a:solidFill>
                <a:latin typeface="Benton Sans"/>
                <a:cs typeface="Benton Sans"/>
              </a:rPr>
              <a:t> </a:t>
            </a:r>
            <a:r>
              <a:rPr sz="3400" spc="-40" dirty="0">
                <a:solidFill>
                  <a:srgbClr val="FFFFFF"/>
                </a:solidFill>
                <a:latin typeface="Benton Sans"/>
                <a:cs typeface="Benton Sans"/>
              </a:rPr>
              <a:t>differentiate.</a:t>
            </a:r>
            <a:r>
              <a:rPr sz="3400" spc="-204" dirty="0">
                <a:solidFill>
                  <a:srgbClr val="FFFFFF"/>
                </a:solidFill>
                <a:latin typeface="Benton Sans"/>
                <a:cs typeface="Benton Sans"/>
              </a:rPr>
              <a:t> </a:t>
            </a:r>
            <a:r>
              <a:rPr sz="3400" spc="-20" dirty="0">
                <a:solidFill>
                  <a:srgbClr val="FFFFFF"/>
                </a:solidFill>
                <a:latin typeface="Benton Sans"/>
                <a:cs typeface="Benton Sans"/>
              </a:rPr>
              <a:t>That’s</a:t>
            </a:r>
            <a:r>
              <a:rPr sz="3400" spc="-75" dirty="0">
                <a:solidFill>
                  <a:srgbClr val="FFFFFF"/>
                </a:solidFill>
                <a:latin typeface="Benton Sans"/>
                <a:cs typeface="Benton Sans"/>
              </a:rPr>
              <a:t> </a:t>
            </a:r>
            <a:r>
              <a:rPr sz="3400" dirty="0">
                <a:solidFill>
                  <a:srgbClr val="FFFFFF"/>
                </a:solidFill>
                <a:latin typeface="Benton Sans"/>
                <a:cs typeface="Benton Sans"/>
              </a:rPr>
              <a:t>what</a:t>
            </a:r>
            <a:r>
              <a:rPr sz="3400" spc="-45" dirty="0">
                <a:solidFill>
                  <a:srgbClr val="FFFFFF"/>
                </a:solidFill>
                <a:latin typeface="Benton Sans"/>
                <a:cs typeface="Benton Sans"/>
              </a:rPr>
              <a:t> </a:t>
            </a:r>
            <a:r>
              <a:rPr sz="3400" dirty="0">
                <a:solidFill>
                  <a:srgbClr val="FFFFFF"/>
                </a:solidFill>
                <a:latin typeface="Benton Sans"/>
                <a:cs typeface="Benton Sans"/>
              </a:rPr>
              <a:t>good</a:t>
            </a:r>
            <a:r>
              <a:rPr sz="3400" spc="-45" dirty="0">
                <a:solidFill>
                  <a:srgbClr val="FFFFFF"/>
                </a:solidFill>
                <a:latin typeface="Benton Sans"/>
                <a:cs typeface="Benton Sans"/>
              </a:rPr>
              <a:t> </a:t>
            </a:r>
            <a:r>
              <a:rPr sz="3400" dirty="0">
                <a:solidFill>
                  <a:srgbClr val="FFFFFF"/>
                </a:solidFill>
                <a:latin typeface="Benton Sans"/>
                <a:cs typeface="Benton Sans"/>
              </a:rPr>
              <a:t>brands</a:t>
            </a:r>
            <a:r>
              <a:rPr sz="3400" spc="-50" dirty="0">
                <a:solidFill>
                  <a:srgbClr val="FFFFFF"/>
                </a:solidFill>
                <a:latin typeface="Benton Sans"/>
                <a:cs typeface="Benton Sans"/>
              </a:rPr>
              <a:t> </a:t>
            </a:r>
            <a:r>
              <a:rPr sz="3400" spc="-25" dirty="0">
                <a:solidFill>
                  <a:srgbClr val="FFFFFF"/>
                </a:solidFill>
                <a:latin typeface="Benton Sans"/>
                <a:cs typeface="Benton Sans"/>
              </a:rPr>
              <a:t>do.</a:t>
            </a:r>
            <a:endParaRPr sz="3400">
              <a:latin typeface="Benton Sans"/>
              <a:cs typeface="Benton Sans"/>
            </a:endParaRPr>
          </a:p>
          <a:p>
            <a:pPr algn="ctr">
              <a:lnSpc>
                <a:spcPct val="100000"/>
              </a:lnSpc>
              <a:spcBef>
                <a:spcPts val="1320"/>
              </a:spcBef>
            </a:pPr>
            <a:r>
              <a:rPr sz="3400" dirty="0">
                <a:solidFill>
                  <a:srgbClr val="FFFFFF"/>
                </a:solidFill>
                <a:latin typeface="Benton Sans"/>
                <a:cs typeface="Benton Sans"/>
              </a:rPr>
              <a:t>But</a:t>
            </a:r>
            <a:r>
              <a:rPr sz="3400" spc="-105" dirty="0">
                <a:solidFill>
                  <a:srgbClr val="FFFFFF"/>
                </a:solidFill>
                <a:latin typeface="Benton Sans"/>
                <a:cs typeface="Benton Sans"/>
              </a:rPr>
              <a:t> </a:t>
            </a:r>
            <a:r>
              <a:rPr sz="3400" dirty="0">
                <a:solidFill>
                  <a:srgbClr val="FFFFFF"/>
                </a:solidFill>
                <a:latin typeface="Benton Sans"/>
                <a:cs typeface="Benton Sans"/>
              </a:rPr>
              <a:t>it</a:t>
            </a:r>
            <a:r>
              <a:rPr sz="3400" spc="-60" dirty="0">
                <a:solidFill>
                  <a:srgbClr val="FFFFFF"/>
                </a:solidFill>
                <a:latin typeface="Benton Sans"/>
                <a:cs typeface="Benton Sans"/>
              </a:rPr>
              <a:t> </a:t>
            </a:r>
            <a:r>
              <a:rPr sz="3400" dirty="0">
                <a:solidFill>
                  <a:srgbClr val="FFFFFF"/>
                </a:solidFill>
                <a:latin typeface="Benton Sans"/>
                <a:cs typeface="Benton Sans"/>
              </a:rPr>
              <a:t>takes</a:t>
            </a:r>
            <a:r>
              <a:rPr sz="3400" spc="-60" dirty="0">
                <a:solidFill>
                  <a:srgbClr val="FFFFFF"/>
                </a:solidFill>
                <a:latin typeface="Benton Sans"/>
                <a:cs typeface="Benton Sans"/>
              </a:rPr>
              <a:t> </a:t>
            </a:r>
            <a:r>
              <a:rPr sz="3400" spc="-35" dirty="0">
                <a:solidFill>
                  <a:srgbClr val="FFFFFF"/>
                </a:solidFill>
                <a:latin typeface="Benton Sans"/>
                <a:cs typeface="Benton Sans"/>
              </a:rPr>
              <a:t>work.</a:t>
            </a:r>
            <a:r>
              <a:rPr sz="3400" spc="-204" dirty="0">
                <a:solidFill>
                  <a:srgbClr val="FFFFFF"/>
                </a:solidFill>
                <a:latin typeface="Benton Sans"/>
                <a:cs typeface="Benton Sans"/>
              </a:rPr>
              <a:t> </a:t>
            </a:r>
            <a:r>
              <a:rPr sz="3400" dirty="0">
                <a:solidFill>
                  <a:srgbClr val="FFFFFF"/>
                </a:solidFill>
                <a:latin typeface="Benton Sans"/>
                <a:cs typeface="Benton Sans"/>
              </a:rPr>
              <a:t>And</a:t>
            </a:r>
            <a:r>
              <a:rPr sz="3400" spc="-65" dirty="0">
                <a:solidFill>
                  <a:srgbClr val="FFFFFF"/>
                </a:solidFill>
                <a:latin typeface="Benton Sans"/>
                <a:cs typeface="Benton Sans"/>
              </a:rPr>
              <a:t> </a:t>
            </a:r>
            <a:r>
              <a:rPr sz="3400" dirty="0">
                <a:solidFill>
                  <a:srgbClr val="FFFFFF"/>
                </a:solidFill>
                <a:latin typeface="Benton Sans"/>
                <a:cs typeface="Benton Sans"/>
              </a:rPr>
              <a:t>that</a:t>
            </a:r>
            <a:r>
              <a:rPr sz="3400" spc="-60" dirty="0">
                <a:solidFill>
                  <a:srgbClr val="FFFFFF"/>
                </a:solidFill>
                <a:latin typeface="Benton Sans"/>
                <a:cs typeface="Benton Sans"/>
              </a:rPr>
              <a:t> </a:t>
            </a:r>
            <a:r>
              <a:rPr sz="3400" dirty="0">
                <a:solidFill>
                  <a:srgbClr val="FFFFFF"/>
                </a:solidFill>
                <a:latin typeface="Benton Sans"/>
                <a:cs typeface="Benton Sans"/>
              </a:rPr>
              <a:t>work</a:t>
            </a:r>
            <a:r>
              <a:rPr sz="3400" spc="-60" dirty="0">
                <a:solidFill>
                  <a:srgbClr val="FFFFFF"/>
                </a:solidFill>
                <a:latin typeface="Benton Sans"/>
                <a:cs typeface="Benton Sans"/>
              </a:rPr>
              <a:t> </a:t>
            </a:r>
            <a:r>
              <a:rPr sz="3400" dirty="0">
                <a:solidFill>
                  <a:srgbClr val="FFFFFF"/>
                </a:solidFill>
                <a:latin typeface="Benton Sans"/>
                <a:cs typeface="Benton Sans"/>
              </a:rPr>
              <a:t>starts</a:t>
            </a:r>
            <a:r>
              <a:rPr sz="3400" spc="-60" dirty="0">
                <a:solidFill>
                  <a:srgbClr val="FFFFFF"/>
                </a:solidFill>
                <a:latin typeface="Benton Sans"/>
                <a:cs typeface="Benton Sans"/>
              </a:rPr>
              <a:t> </a:t>
            </a:r>
            <a:r>
              <a:rPr sz="3400" dirty="0">
                <a:solidFill>
                  <a:srgbClr val="FFFFFF"/>
                </a:solidFill>
                <a:latin typeface="Benton Sans"/>
                <a:cs typeface="Benton Sans"/>
              </a:rPr>
              <a:t>with</a:t>
            </a:r>
            <a:r>
              <a:rPr sz="3400" spc="-60" dirty="0">
                <a:solidFill>
                  <a:srgbClr val="FFFFFF"/>
                </a:solidFill>
                <a:latin typeface="Benton Sans"/>
                <a:cs typeface="Benton Sans"/>
              </a:rPr>
              <a:t> </a:t>
            </a:r>
            <a:r>
              <a:rPr sz="3400" spc="-10" dirty="0">
                <a:solidFill>
                  <a:srgbClr val="FFFFFF"/>
                </a:solidFill>
                <a:latin typeface="Benton Sans"/>
                <a:cs typeface="Benton Sans"/>
              </a:rPr>
              <a:t>naming.</a:t>
            </a:r>
            <a:endParaRPr sz="3400">
              <a:latin typeface="Benton Sans"/>
              <a:cs typeface="Benton Sans"/>
            </a:endParaRPr>
          </a:p>
        </p:txBody>
      </p:sp>
      <p:sp>
        <p:nvSpPr>
          <p:cNvPr id="4" name="object 4"/>
          <p:cNvSpPr txBox="1"/>
          <p:nvPr/>
        </p:nvSpPr>
        <p:spPr>
          <a:xfrm>
            <a:off x="1039898" y="914082"/>
            <a:ext cx="1118870" cy="177800"/>
          </a:xfrm>
          <a:prstGeom prst="rect">
            <a:avLst/>
          </a:prstGeom>
        </p:spPr>
        <p:txBody>
          <a:bodyPr vert="horz" wrap="square" lIns="0" tIns="12700" rIns="0" bIns="0" rtlCol="0">
            <a:spAutoFit/>
          </a:bodyPr>
          <a:lstStyle/>
          <a:p>
            <a:pPr marL="12700">
              <a:lnSpc>
                <a:spcPct val="100000"/>
              </a:lnSpc>
              <a:spcBef>
                <a:spcPts val="100"/>
              </a:spcBef>
            </a:pPr>
            <a:r>
              <a:rPr sz="1000" spc="70" dirty="0">
                <a:solidFill>
                  <a:srgbClr val="FFFFFF"/>
                </a:solidFill>
                <a:latin typeface="Benton Sans"/>
                <a:cs typeface="Benton Sans"/>
              </a:rPr>
              <a:t>INTRODUCTION </a:t>
            </a:r>
            <a:endParaRPr sz="1000">
              <a:latin typeface="Benton Sans"/>
              <a:cs typeface="Bento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5544800" cy="8449310"/>
          </a:xfrm>
          <a:custGeom>
            <a:avLst/>
            <a:gdLst/>
            <a:ahLst/>
            <a:cxnLst/>
            <a:rect l="l" t="t" r="r" b="b"/>
            <a:pathLst>
              <a:path w="15544800" h="8449310">
                <a:moveTo>
                  <a:pt x="0" y="8449056"/>
                </a:moveTo>
                <a:lnTo>
                  <a:pt x="15544800" y="8449056"/>
                </a:lnTo>
                <a:lnTo>
                  <a:pt x="15544800" y="0"/>
                </a:lnTo>
                <a:lnTo>
                  <a:pt x="0" y="0"/>
                </a:lnTo>
                <a:lnTo>
                  <a:pt x="0" y="8449056"/>
                </a:lnTo>
                <a:close/>
              </a:path>
            </a:pathLst>
          </a:custGeom>
          <a:solidFill>
            <a:srgbClr val="797C81"/>
          </a:solidFill>
        </p:spPr>
        <p:txBody>
          <a:bodyPr wrap="square" lIns="0" tIns="0" rIns="0" bIns="0" rtlCol="0"/>
          <a:lstStyle/>
          <a:p>
            <a:endParaRPr/>
          </a:p>
        </p:txBody>
      </p:sp>
      <p:sp>
        <p:nvSpPr>
          <p:cNvPr id="3" name="object 3"/>
          <p:cNvSpPr txBox="1"/>
          <p:nvPr/>
        </p:nvSpPr>
        <p:spPr>
          <a:xfrm>
            <a:off x="1039898" y="914082"/>
            <a:ext cx="2741930" cy="177800"/>
          </a:xfrm>
          <a:prstGeom prst="rect">
            <a:avLst/>
          </a:prstGeom>
        </p:spPr>
        <p:txBody>
          <a:bodyPr vert="horz" wrap="square" lIns="0" tIns="12700" rIns="0" bIns="0" rtlCol="0">
            <a:spAutoFit/>
          </a:bodyPr>
          <a:lstStyle/>
          <a:p>
            <a:pPr marL="12700">
              <a:lnSpc>
                <a:spcPct val="100000"/>
              </a:lnSpc>
              <a:spcBef>
                <a:spcPts val="100"/>
              </a:spcBef>
            </a:pPr>
            <a:r>
              <a:rPr sz="1000" spc="75" dirty="0">
                <a:solidFill>
                  <a:srgbClr val="FFFFFF"/>
                </a:solidFill>
                <a:latin typeface="Benton Sans"/>
                <a:cs typeface="Benton Sans"/>
              </a:rPr>
              <a:t>NAMING</a:t>
            </a:r>
            <a:r>
              <a:rPr sz="1000" spc="175" dirty="0">
                <a:solidFill>
                  <a:srgbClr val="FFFFFF"/>
                </a:solidFill>
                <a:latin typeface="Benton Sans"/>
                <a:cs typeface="Benton Sans"/>
              </a:rPr>
              <a:t> </a:t>
            </a:r>
            <a:r>
              <a:rPr sz="1000" spc="55" dirty="0">
                <a:solidFill>
                  <a:srgbClr val="FFFFFF"/>
                </a:solidFill>
                <a:latin typeface="Benton Sans"/>
                <a:cs typeface="Benton Sans"/>
              </a:rPr>
              <a:t>YOUR</a:t>
            </a:r>
            <a:r>
              <a:rPr sz="1000" spc="225" dirty="0">
                <a:solidFill>
                  <a:srgbClr val="FFFFFF"/>
                </a:solidFill>
                <a:latin typeface="Benton Sans"/>
                <a:cs typeface="Benton Sans"/>
              </a:rPr>
              <a:t> </a:t>
            </a:r>
            <a:r>
              <a:rPr sz="1000" spc="75" dirty="0">
                <a:solidFill>
                  <a:srgbClr val="FFFFFF"/>
                </a:solidFill>
                <a:latin typeface="Benton Sans"/>
                <a:cs typeface="Benton Sans"/>
              </a:rPr>
              <a:t>BUSINESS</a:t>
            </a:r>
            <a:r>
              <a:rPr sz="1000" spc="220" dirty="0">
                <a:solidFill>
                  <a:srgbClr val="FFFFFF"/>
                </a:solidFill>
                <a:latin typeface="Benton Sans"/>
                <a:cs typeface="Benton Sans"/>
              </a:rPr>
              <a:t> </a:t>
            </a:r>
            <a:r>
              <a:rPr sz="1000" dirty="0">
                <a:solidFill>
                  <a:srgbClr val="FFFFFF"/>
                </a:solidFill>
                <a:latin typeface="Benton Sans"/>
                <a:cs typeface="Benton Sans"/>
              </a:rPr>
              <a:t>OR</a:t>
            </a:r>
            <a:r>
              <a:rPr sz="1000" spc="225" dirty="0">
                <a:solidFill>
                  <a:srgbClr val="FFFFFF"/>
                </a:solidFill>
                <a:latin typeface="Benton Sans"/>
                <a:cs typeface="Benton Sans"/>
              </a:rPr>
              <a:t> </a:t>
            </a:r>
            <a:r>
              <a:rPr sz="1000" spc="60" dirty="0">
                <a:solidFill>
                  <a:srgbClr val="FFFFFF"/>
                </a:solidFill>
                <a:latin typeface="Benton Sans"/>
                <a:cs typeface="Benton Sans"/>
              </a:rPr>
              <a:t>PRODUCT</a:t>
            </a:r>
            <a:endParaRPr sz="1000">
              <a:latin typeface="Benton Sans"/>
              <a:cs typeface="Benton Sans"/>
            </a:endParaRPr>
          </a:p>
        </p:txBody>
      </p:sp>
      <p:sp>
        <p:nvSpPr>
          <p:cNvPr id="5" name="object 5"/>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6" name="object 6"/>
          <p:cNvSpPr txBox="1">
            <a:spLocks noGrp="1"/>
          </p:cNvSpPr>
          <p:nvPr>
            <p:ph type="dt" sz="half" idx="6"/>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
        <p:nvSpPr>
          <p:cNvPr id="4" name="object 4"/>
          <p:cNvSpPr txBox="1"/>
          <p:nvPr/>
        </p:nvSpPr>
        <p:spPr>
          <a:xfrm>
            <a:off x="1116445" y="2678484"/>
            <a:ext cx="13035280" cy="3776345"/>
          </a:xfrm>
          <a:prstGeom prst="rect">
            <a:avLst/>
          </a:prstGeom>
        </p:spPr>
        <p:txBody>
          <a:bodyPr vert="horz" wrap="square" lIns="0" tIns="69850" rIns="0" bIns="0" rtlCol="0">
            <a:spAutoFit/>
          </a:bodyPr>
          <a:lstStyle/>
          <a:p>
            <a:pPr marL="469265" indent="-456565">
              <a:lnSpc>
                <a:spcPct val="100000"/>
              </a:lnSpc>
              <a:spcBef>
                <a:spcPts val="550"/>
              </a:spcBef>
              <a:buChar char="•"/>
              <a:tabLst>
                <a:tab pos="469265" algn="l"/>
              </a:tabLst>
            </a:pPr>
            <a:r>
              <a:rPr sz="3400" dirty="0">
                <a:solidFill>
                  <a:srgbClr val="FFFFFF"/>
                </a:solidFill>
                <a:latin typeface="Benton Sans"/>
                <a:cs typeface="Benton Sans"/>
              </a:rPr>
              <a:t>Keep</a:t>
            </a:r>
            <a:r>
              <a:rPr sz="3400" spc="-100" dirty="0">
                <a:solidFill>
                  <a:srgbClr val="FFFFFF"/>
                </a:solidFill>
                <a:latin typeface="Benton Sans"/>
                <a:cs typeface="Benton Sans"/>
              </a:rPr>
              <a:t> </a:t>
            </a:r>
            <a:r>
              <a:rPr sz="3400" dirty="0">
                <a:solidFill>
                  <a:srgbClr val="FFFFFF"/>
                </a:solidFill>
                <a:latin typeface="Benton Sans"/>
                <a:cs typeface="Benton Sans"/>
              </a:rPr>
              <a:t>the</a:t>
            </a:r>
            <a:r>
              <a:rPr sz="3400" spc="-100" dirty="0">
                <a:solidFill>
                  <a:srgbClr val="FFFFFF"/>
                </a:solidFill>
                <a:latin typeface="Benton Sans"/>
                <a:cs typeface="Benton Sans"/>
              </a:rPr>
              <a:t> </a:t>
            </a:r>
            <a:r>
              <a:rPr sz="3400" dirty="0">
                <a:solidFill>
                  <a:srgbClr val="FFFFFF"/>
                </a:solidFill>
                <a:latin typeface="Benton Sans"/>
                <a:cs typeface="Benton Sans"/>
              </a:rPr>
              <a:t>name</a:t>
            </a:r>
            <a:r>
              <a:rPr sz="3400" spc="-95" dirty="0">
                <a:solidFill>
                  <a:srgbClr val="FFFFFF"/>
                </a:solidFill>
                <a:latin typeface="Benton Sans"/>
                <a:cs typeface="Benton Sans"/>
              </a:rPr>
              <a:t> </a:t>
            </a:r>
            <a:r>
              <a:rPr sz="3400" dirty="0">
                <a:solidFill>
                  <a:srgbClr val="FFFFFF"/>
                </a:solidFill>
                <a:latin typeface="Benton Sans"/>
                <a:cs typeface="Benton Sans"/>
              </a:rPr>
              <a:t>simple</a:t>
            </a:r>
            <a:r>
              <a:rPr sz="3400" spc="-100" dirty="0">
                <a:solidFill>
                  <a:srgbClr val="FFFFFF"/>
                </a:solidFill>
                <a:latin typeface="Benton Sans"/>
                <a:cs typeface="Benton Sans"/>
              </a:rPr>
              <a:t> </a:t>
            </a:r>
            <a:r>
              <a:rPr sz="3400" dirty="0">
                <a:solidFill>
                  <a:srgbClr val="FFFFFF"/>
                </a:solidFill>
                <a:latin typeface="Benton Sans"/>
                <a:cs typeface="Benton Sans"/>
              </a:rPr>
              <a:t>but</a:t>
            </a:r>
            <a:r>
              <a:rPr sz="3400" spc="-95" dirty="0">
                <a:solidFill>
                  <a:srgbClr val="FFFFFF"/>
                </a:solidFill>
                <a:latin typeface="Benton Sans"/>
                <a:cs typeface="Benton Sans"/>
              </a:rPr>
              <a:t> </a:t>
            </a:r>
            <a:r>
              <a:rPr sz="3400" dirty="0">
                <a:solidFill>
                  <a:srgbClr val="FFFFFF"/>
                </a:solidFill>
                <a:latin typeface="Benton Sans"/>
                <a:cs typeface="Benton Sans"/>
              </a:rPr>
              <a:t>make</a:t>
            </a:r>
            <a:r>
              <a:rPr sz="3400" spc="-100" dirty="0">
                <a:solidFill>
                  <a:srgbClr val="FFFFFF"/>
                </a:solidFill>
                <a:latin typeface="Benton Sans"/>
                <a:cs typeface="Benton Sans"/>
              </a:rPr>
              <a:t> </a:t>
            </a:r>
            <a:r>
              <a:rPr sz="3400" dirty="0">
                <a:solidFill>
                  <a:srgbClr val="FFFFFF"/>
                </a:solidFill>
                <a:latin typeface="Benton Sans"/>
                <a:cs typeface="Benton Sans"/>
              </a:rPr>
              <a:t>sure</a:t>
            </a:r>
            <a:r>
              <a:rPr sz="3400" spc="-95" dirty="0">
                <a:solidFill>
                  <a:srgbClr val="FFFFFF"/>
                </a:solidFill>
                <a:latin typeface="Benton Sans"/>
                <a:cs typeface="Benton Sans"/>
              </a:rPr>
              <a:t> </a:t>
            </a:r>
            <a:r>
              <a:rPr sz="3400" dirty="0">
                <a:solidFill>
                  <a:srgbClr val="FFFFFF"/>
                </a:solidFill>
                <a:latin typeface="Benton Sans"/>
                <a:cs typeface="Benton Sans"/>
              </a:rPr>
              <a:t>it’s</a:t>
            </a:r>
            <a:r>
              <a:rPr sz="3400" spc="-100" dirty="0">
                <a:solidFill>
                  <a:srgbClr val="FFFFFF"/>
                </a:solidFill>
                <a:latin typeface="Benton Sans"/>
                <a:cs typeface="Benton Sans"/>
              </a:rPr>
              <a:t> </a:t>
            </a:r>
            <a:r>
              <a:rPr sz="3400" spc="-10" dirty="0">
                <a:solidFill>
                  <a:srgbClr val="FFFFFF"/>
                </a:solidFill>
                <a:latin typeface="Benton Sans"/>
                <a:cs typeface="Benton Sans"/>
              </a:rPr>
              <a:t>clean</a:t>
            </a:r>
            <a:endParaRPr sz="3400">
              <a:latin typeface="Benton Sans"/>
              <a:cs typeface="Benton Sans"/>
            </a:endParaRPr>
          </a:p>
          <a:p>
            <a:pPr marL="469900">
              <a:lnSpc>
                <a:spcPct val="100000"/>
              </a:lnSpc>
              <a:spcBef>
                <a:spcPts val="320"/>
              </a:spcBef>
            </a:pPr>
            <a:r>
              <a:rPr sz="2400" dirty="0">
                <a:solidFill>
                  <a:srgbClr val="FFFFFF"/>
                </a:solidFill>
                <a:latin typeface="Benton Sans"/>
                <a:cs typeface="Benton Sans"/>
              </a:rPr>
              <a:t>(not</a:t>
            </a:r>
            <a:r>
              <a:rPr sz="2400" spc="-15" dirty="0">
                <a:solidFill>
                  <a:srgbClr val="FFFFFF"/>
                </a:solidFill>
                <a:latin typeface="Benton Sans"/>
                <a:cs typeface="Benton Sans"/>
              </a:rPr>
              <a:t> </a:t>
            </a:r>
            <a:r>
              <a:rPr sz="2400" dirty="0">
                <a:solidFill>
                  <a:srgbClr val="FFFFFF"/>
                </a:solidFill>
                <a:latin typeface="Benton Sans"/>
                <a:cs typeface="Benton Sans"/>
              </a:rPr>
              <a:t>used</a:t>
            </a:r>
            <a:r>
              <a:rPr sz="2400" spc="-10" dirty="0">
                <a:solidFill>
                  <a:srgbClr val="FFFFFF"/>
                </a:solidFill>
                <a:latin typeface="Benton Sans"/>
                <a:cs typeface="Benton Sans"/>
              </a:rPr>
              <a:t> elsewhere)</a:t>
            </a:r>
            <a:endParaRPr sz="2400">
              <a:latin typeface="Benton Sans"/>
              <a:cs typeface="Benton Sans"/>
            </a:endParaRPr>
          </a:p>
          <a:p>
            <a:pPr>
              <a:lnSpc>
                <a:spcPct val="100000"/>
              </a:lnSpc>
              <a:spcBef>
                <a:spcPts val="440"/>
              </a:spcBef>
            </a:pPr>
            <a:endParaRPr sz="2400">
              <a:latin typeface="Benton Sans"/>
              <a:cs typeface="Benton Sans"/>
            </a:endParaRPr>
          </a:p>
          <a:p>
            <a:pPr marL="469265" indent="-456565">
              <a:lnSpc>
                <a:spcPct val="100000"/>
              </a:lnSpc>
              <a:buChar char="•"/>
              <a:tabLst>
                <a:tab pos="469265" algn="l"/>
              </a:tabLst>
            </a:pPr>
            <a:r>
              <a:rPr sz="3400" spc="-25" dirty="0">
                <a:solidFill>
                  <a:srgbClr val="FFFFFF"/>
                </a:solidFill>
                <a:latin typeface="Benton Sans"/>
                <a:cs typeface="Benton Sans"/>
              </a:rPr>
              <a:t>Engage</a:t>
            </a:r>
            <a:r>
              <a:rPr sz="3400" spc="-95" dirty="0">
                <a:solidFill>
                  <a:srgbClr val="FFFFFF"/>
                </a:solidFill>
                <a:latin typeface="Benton Sans"/>
                <a:cs typeface="Benton Sans"/>
              </a:rPr>
              <a:t> </a:t>
            </a:r>
            <a:r>
              <a:rPr sz="3400" dirty="0">
                <a:solidFill>
                  <a:srgbClr val="FFFFFF"/>
                </a:solidFill>
                <a:latin typeface="Benton Sans"/>
                <a:cs typeface="Benton Sans"/>
              </a:rPr>
              <a:t>a</a:t>
            </a:r>
            <a:r>
              <a:rPr sz="3400" spc="-85" dirty="0">
                <a:solidFill>
                  <a:srgbClr val="FFFFFF"/>
                </a:solidFill>
                <a:latin typeface="Benton Sans"/>
                <a:cs typeface="Benton Sans"/>
              </a:rPr>
              <a:t> </a:t>
            </a:r>
            <a:r>
              <a:rPr sz="3400" spc="-10" dirty="0">
                <a:solidFill>
                  <a:srgbClr val="FFFFFF"/>
                </a:solidFill>
                <a:latin typeface="Benton Sans"/>
                <a:cs typeface="Benton Sans"/>
              </a:rPr>
              <a:t>trademark</a:t>
            </a:r>
            <a:r>
              <a:rPr sz="3400" spc="-90" dirty="0">
                <a:solidFill>
                  <a:srgbClr val="FFFFFF"/>
                </a:solidFill>
                <a:latin typeface="Benton Sans"/>
                <a:cs typeface="Benton Sans"/>
              </a:rPr>
              <a:t> </a:t>
            </a:r>
            <a:r>
              <a:rPr sz="3400" dirty="0">
                <a:solidFill>
                  <a:srgbClr val="FFFFFF"/>
                </a:solidFill>
                <a:latin typeface="Benton Sans"/>
                <a:cs typeface="Benton Sans"/>
              </a:rPr>
              <a:t>attorney</a:t>
            </a:r>
            <a:r>
              <a:rPr sz="3400" spc="-85" dirty="0">
                <a:solidFill>
                  <a:srgbClr val="FFFFFF"/>
                </a:solidFill>
                <a:latin typeface="Benton Sans"/>
                <a:cs typeface="Benton Sans"/>
              </a:rPr>
              <a:t> </a:t>
            </a:r>
            <a:r>
              <a:rPr sz="3400" spc="-10" dirty="0">
                <a:solidFill>
                  <a:srgbClr val="FFFFFF"/>
                </a:solidFill>
                <a:latin typeface="BentonSans-Medium"/>
                <a:cs typeface="BentonSans-Medium"/>
              </a:rPr>
              <a:t>EARLY</a:t>
            </a:r>
            <a:r>
              <a:rPr sz="3400" spc="-204" dirty="0">
                <a:solidFill>
                  <a:srgbClr val="FFFFFF"/>
                </a:solidFill>
                <a:latin typeface="BentonSans-Medium"/>
                <a:cs typeface="BentonSans-Medium"/>
              </a:rPr>
              <a:t> </a:t>
            </a:r>
            <a:r>
              <a:rPr sz="3400" dirty="0">
                <a:solidFill>
                  <a:srgbClr val="FFFFFF"/>
                </a:solidFill>
                <a:latin typeface="Benton Sans"/>
                <a:cs typeface="Benton Sans"/>
              </a:rPr>
              <a:t>to</a:t>
            </a:r>
            <a:r>
              <a:rPr sz="3400" spc="-85" dirty="0">
                <a:solidFill>
                  <a:srgbClr val="FFFFFF"/>
                </a:solidFill>
                <a:latin typeface="Benton Sans"/>
                <a:cs typeface="Benton Sans"/>
              </a:rPr>
              <a:t> </a:t>
            </a:r>
            <a:r>
              <a:rPr sz="3400" dirty="0">
                <a:solidFill>
                  <a:srgbClr val="FFFFFF"/>
                </a:solidFill>
                <a:latin typeface="Benton Sans"/>
                <a:cs typeface="Benton Sans"/>
              </a:rPr>
              <a:t>assist</a:t>
            </a:r>
            <a:r>
              <a:rPr sz="3400" spc="-85" dirty="0">
                <a:solidFill>
                  <a:srgbClr val="FFFFFF"/>
                </a:solidFill>
                <a:latin typeface="Benton Sans"/>
                <a:cs typeface="Benton Sans"/>
              </a:rPr>
              <a:t> </a:t>
            </a:r>
            <a:r>
              <a:rPr sz="3400" dirty="0">
                <a:solidFill>
                  <a:srgbClr val="FFFFFF"/>
                </a:solidFill>
                <a:latin typeface="Benton Sans"/>
                <a:cs typeface="Benton Sans"/>
              </a:rPr>
              <a:t>in</a:t>
            </a:r>
            <a:r>
              <a:rPr sz="3400" spc="-90" dirty="0">
                <a:solidFill>
                  <a:srgbClr val="FFFFFF"/>
                </a:solidFill>
                <a:latin typeface="Benton Sans"/>
                <a:cs typeface="Benton Sans"/>
              </a:rPr>
              <a:t> </a:t>
            </a:r>
            <a:r>
              <a:rPr sz="3400" dirty="0">
                <a:solidFill>
                  <a:srgbClr val="FFFFFF"/>
                </a:solidFill>
                <a:latin typeface="Benton Sans"/>
                <a:cs typeface="Benton Sans"/>
              </a:rPr>
              <a:t>securing</a:t>
            </a:r>
            <a:r>
              <a:rPr sz="3400" spc="-85" dirty="0">
                <a:solidFill>
                  <a:srgbClr val="FFFFFF"/>
                </a:solidFill>
                <a:latin typeface="Benton Sans"/>
                <a:cs typeface="Benton Sans"/>
              </a:rPr>
              <a:t> </a:t>
            </a:r>
            <a:r>
              <a:rPr sz="3400" dirty="0">
                <a:solidFill>
                  <a:srgbClr val="FFFFFF"/>
                </a:solidFill>
                <a:latin typeface="Benton Sans"/>
                <a:cs typeface="Benton Sans"/>
              </a:rPr>
              <a:t>a</a:t>
            </a:r>
            <a:r>
              <a:rPr sz="3400" spc="-90" dirty="0">
                <a:solidFill>
                  <a:srgbClr val="FFFFFF"/>
                </a:solidFill>
                <a:latin typeface="Benton Sans"/>
                <a:cs typeface="Benton Sans"/>
              </a:rPr>
              <a:t> </a:t>
            </a:r>
            <a:r>
              <a:rPr sz="3400" spc="-20" dirty="0">
                <a:solidFill>
                  <a:srgbClr val="FFFFFF"/>
                </a:solidFill>
                <a:latin typeface="Benton Sans"/>
                <a:cs typeface="Benton Sans"/>
              </a:rPr>
              <a:t>name</a:t>
            </a:r>
            <a:endParaRPr sz="3400">
              <a:latin typeface="Benton Sans"/>
              <a:cs typeface="Benton Sans"/>
            </a:endParaRPr>
          </a:p>
          <a:p>
            <a:pPr marL="469265" indent="-456565">
              <a:lnSpc>
                <a:spcPct val="100000"/>
              </a:lnSpc>
              <a:spcBef>
                <a:spcPts val="3120"/>
              </a:spcBef>
              <a:buChar char="•"/>
              <a:tabLst>
                <a:tab pos="469265" algn="l"/>
              </a:tabLst>
            </a:pPr>
            <a:r>
              <a:rPr sz="3400" spc="-25" dirty="0">
                <a:solidFill>
                  <a:srgbClr val="FFFFFF"/>
                </a:solidFill>
                <a:latin typeface="Benton Sans"/>
                <a:cs typeface="Benton Sans"/>
              </a:rPr>
              <a:t>Purchase</a:t>
            </a:r>
            <a:r>
              <a:rPr sz="3400" spc="-95" dirty="0">
                <a:solidFill>
                  <a:srgbClr val="FFFFFF"/>
                </a:solidFill>
                <a:latin typeface="Benton Sans"/>
                <a:cs typeface="Benton Sans"/>
              </a:rPr>
              <a:t> </a:t>
            </a:r>
            <a:r>
              <a:rPr sz="3400" dirty="0">
                <a:solidFill>
                  <a:srgbClr val="FFFFFF"/>
                </a:solidFill>
                <a:latin typeface="Benton Sans"/>
                <a:cs typeface="Benton Sans"/>
              </a:rPr>
              <a:t>all</a:t>
            </a:r>
            <a:r>
              <a:rPr sz="3400" spc="-90" dirty="0">
                <a:solidFill>
                  <a:srgbClr val="FFFFFF"/>
                </a:solidFill>
                <a:latin typeface="Benton Sans"/>
                <a:cs typeface="Benton Sans"/>
              </a:rPr>
              <a:t> </a:t>
            </a:r>
            <a:r>
              <a:rPr sz="3400" dirty="0">
                <a:solidFill>
                  <a:srgbClr val="FFFFFF"/>
                </a:solidFill>
                <a:latin typeface="Benton Sans"/>
                <a:cs typeface="Benton Sans"/>
              </a:rPr>
              <a:t>the</a:t>
            </a:r>
            <a:r>
              <a:rPr sz="3400" spc="-90" dirty="0">
                <a:solidFill>
                  <a:srgbClr val="FFFFFF"/>
                </a:solidFill>
                <a:latin typeface="Benton Sans"/>
                <a:cs typeface="Benton Sans"/>
              </a:rPr>
              <a:t> </a:t>
            </a:r>
            <a:r>
              <a:rPr sz="3400" dirty="0">
                <a:solidFill>
                  <a:srgbClr val="FFFFFF"/>
                </a:solidFill>
                <a:latin typeface="Benton Sans"/>
                <a:cs typeface="Benton Sans"/>
              </a:rPr>
              <a:t>associated</a:t>
            </a:r>
            <a:r>
              <a:rPr sz="3400" spc="-90" dirty="0">
                <a:solidFill>
                  <a:srgbClr val="FFFFFF"/>
                </a:solidFill>
                <a:latin typeface="Benton Sans"/>
                <a:cs typeface="Benton Sans"/>
              </a:rPr>
              <a:t> </a:t>
            </a:r>
            <a:r>
              <a:rPr sz="3400" spc="-10" dirty="0">
                <a:solidFill>
                  <a:srgbClr val="FFFFFF"/>
                </a:solidFill>
                <a:latin typeface="Benton Sans"/>
                <a:cs typeface="Benton Sans"/>
              </a:rPr>
              <a:t>domains</a:t>
            </a:r>
            <a:endParaRPr sz="3400">
              <a:latin typeface="Benton Sans"/>
              <a:cs typeface="Benton Sans"/>
            </a:endParaRPr>
          </a:p>
          <a:p>
            <a:pPr marL="469265" indent="-456565">
              <a:lnSpc>
                <a:spcPct val="100000"/>
              </a:lnSpc>
              <a:spcBef>
                <a:spcPts val="3120"/>
              </a:spcBef>
              <a:buChar char="•"/>
              <a:tabLst>
                <a:tab pos="469265" algn="l"/>
              </a:tabLst>
            </a:pPr>
            <a:r>
              <a:rPr sz="3400" spc="-20" dirty="0">
                <a:solidFill>
                  <a:srgbClr val="FFFFFF"/>
                </a:solidFill>
                <a:latin typeface="Benton Sans"/>
                <a:cs typeface="Benton Sans"/>
              </a:rPr>
              <a:t>Develop</a:t>
            </a:r>
            <a:r>
              <a:rPr sz="3400" spc="-90" dirty="0">
                <a:solidFill>
                  <a:srgbClr val="FFFFFF"/>
                </a:solidFill>
                <a:latin typeface="Benton Sans"/>
                <a:cs typeface="Benton Sans"/>
              </a:rPr>
              <a:t> </a:t>
            </a:r>
            <a:r>
              <a:rPr sz="3400" dirty="0">
                <a:solidFill>
                  <a:srgbClr val="FFFFFF"/>
                </a:solidFill>
                <a:latin typeface="Benton Sans"/>
                <a:cs typeface="Benton Sans"/>
              </a:rPr>
              <a:t>an</a:t>
            </a:r>
            <a:r>
              <a:rPr sz="3400" spc="-90" dirty="0">
                <a:solidFill>
                  <a:srgbClr val="FFFFFF"/>
                </a:solidFill>
                <a:latin typeface="Benton Sans"/>
                <a:cs typeface="Benton Sans"/>
              </a:rPr>
              <a:t> </a:t>
            </a:r>
            <a:r>
              <a:rPr sz="3400" dirty="0">
                <a:solidFill>
                  <a:srgbClr val="FFFFFF"/>
                </a:solidFill>
                <a:latin typeface="Benton Sans"/>
                <a:cs typeface="Benton Sans"/>
              </a:rPr>
              <a:t>Email</a:t>
            </a:r>
            <a:r>
              <a:rPr sz="3400" spc="-90" dirty="0">
                <a:solidFill>
                  <a:srgbClr val="FFFFFF"/>
                </a:solidFill>
                <a:latin typeface="Benton Sans"/>
                <a:cs typeface="Benton Sans"/>
              </a:rPr>
              <a:t> </a:t>
            </a:r>
            <a:r>
              <a:rPr sz="3400" spc="-10" dirty="0">
                <a:solidFill>
                  <a:srgbClr val="FFFFFF"/>
                </a:solidFill>
                <a:latin typeface="Benton Sans"/>
                <a:cs typeface="Benton Sans"/>
              </a:rPr>
              <a:t>address</a:t>
            </a:r>
            <a:r>
              <a:rPr sz="3400" spc="-85" dirty="0">
                <a:solidFill>
                  <a:srgbClr val="FFFFFF"/>
                </a:solidFill>
                <a:latin typeface="Benton Sans"/>
                <a:cs typeface="Benton Sans"/>
              </a:rPr>
              <a:t> </a:t>
            </a:r>
            <a:r>
              <a:rPr sz="3400" spc="-10" dirty="0">
                <a:solidFill>
                  <a:srgbClr val="FFFFFF"/>
                </a:solidFill>
                <a:latin typeface="Benton Sans"/>
                <a:cs typeface="Benton Sans"/>
              </a:rPr>
              <a:t>consistent</a:t>
            </a:r>
            <a:r>
              <a:rPr sz="3400" spc="-90" dirty="0">
                <a:solidFill>
                  <a:srgbClr val="FFFFFF"/>
                </a:solidFill>
                <a:latin typeface="Benton Sans"/>
                <a:cs typeface="Benton Sans"/>
              </a:rPr>
              <a:t> </a:t>
            </a:r>
            <a:r>
              <a:rPr sz="3400" dirty="0">
                <a:solidFill>
                  <a:srgbClr val="FFFFFF"/>
                </a:solidFill>
                <a:latin typeface="Benton Sans"/>
                <a:cs typeface="Benton Sans"/>
              </a:rPr>
              <a:t>with</a:t>
            </a:r>
            <a:r>
              <a:rPr sz="3400" spc="-90" dirty="0">
                <a:solidFill>
                  <a:srgbClr val="FFFFFF"/>
                </a:solidFill>
                <a:latin typeface="Benton Sans"/>
                <a:cs typeface="Benton Sans"/>
              </a:rPr>
              <a:t> </a:t>
            </a:r>
            <a:r>
              <a:rPr sz="3400" dirty="0">
                <a:solidFill>
                  <a:srgbClr val="FFFFFF"/>
                </a:solidFill>
                <a:latin typeface="Benton Sans"/>
                <a:cs typeface="Benton Sans"/>
              </a:rPr>
              <a:t>the</a:t>
            </a:r>
            <a:r>
              <a:rPr sz="3400" spc="-85" dirty="0">
                <a:solidFill>
                  <a:srgbClr val="FFFFFF"/>
                </a:solidFill>
                <a:latin typeface="Benton Sans"/>
                <a:cs typeface="Benton Sans"/>
              </a:rPr>
              <a:t> </a:t>
            </a:r>
            <a:r>
              <a:rPr sz="3400" dirty="0">
                <a:solidFill>
                  <a:srgbClr val="FFFFFF"/>
                </a:solidFill>
                <a:latin typeface="Benton Sans"/>
                <a:cs typeface="Benton Sans"/>
              </a:rPr>
              <a:t>entity</a:t>
            </a:r>
            <a:r>
              <a:rPr sz="3400" spc="-90" dirty="0">
                <a:solidFill>
                  <a:srgbClr val="FFFFFF"/>
                </a:solidFill>
                <a:latin typeface="Benton Sans"/>
                <a:cs typeface="Benton Sans"/>
              </a:rPr>
              <a:t> </a:t>
            </a:r>
            <a:r>
              <a:rPr sz="3400" spc="-20" dirty="0">
                <a:solidFill>
                  <a:srgbClr val="FFFFFF"/>
                </a:solidFill>
                <a:latin typeface="Benton Sans"/>
                <a:cs typeface="Benton Sans"/>
              </a:rPr>
              <a:t>name</a:t>
            </a:r>
            <a:endParaRPr sz="3400">
              <a:latin typeface="Benton Sans"/>
              <a:cs typeface="Bento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5544800" cy="8449310"/>
          </a:xfrm>
          <a:custGeom>
            <a:avLst/>
            <a:gdLst/>
            <a:ahLst/>
            <a:cxnLst/>
            <a:rect l="l" t="t" r="r" b="b"/>
            <a:pathLst>
              <a:path w="15544800" h="8449310">
                <a:moveTo>
                  <a:pt x="0" y="8449056"/>
                </a:moveTo>
                <a:lnTo>
                  <a:pt x="15544800" y="8449056"/>
                </a:lnTo>
                <a:lnTo>
                  <a:pt x="15544800" y="0"/>
                </a:lnTo>
                <a:lnTo>
                  <a:pt x="0" y="0"/>
                </a:lnTo>
                <a:lnTo>
                  <a:pt x="0" y="8449056"/>
                </a:lnTo>
                <a:close/>
              </a:path>
            </a:pathLst>
          </a:custGeom>
          <a:solidFill>
            <a:srgbClr val="797C81"/>
          </a:solidFill>
        </p:spPr>
        <p:txBody>
          <a:bodyPr wrap="square" lIns="0" tIns="0" rIns="0" bIns="0" rtlCol="0"/>
          <a:lstStyle/>
          <a:p>
            <a:endParaRPr/>
          </a:p>
        </p:txBody>
      </p:sp>
      <p:sp>
        <p:nvSpPr>
          <p:cNvPr id="3" name="object 3"/>
          <p:cNvSpPr txBox="1"/>
          <p:nvPr/>
        </p:nvSpPr>
        <p:spPr>
          <a:xfrm>
            <a:off x="1039898" y="914082"/>
            <a:ext cx="1302385" cy="177800"/>
          </a:xfrm>
          <a:prstGeom prst="rect">
            <a:avLst/>
          </a:prstGeom>
        </p:spPr>
        <p:txBody>
          <a:bodyPr vert="horz" wrap="square" lIns="0" tIns="12700" rIns="0" bIns="0" rtlCol="0">
            <a:spAutoFit/>
          </a:bodyPr>
          <a:lstStyle/>
          <a:p>
            <a:pPr marL="12700">
              <a:lnSpc>
                <a:spcPct val="100000"/>
              </a:lnSpc>
              <a:spcBef>
                <a:spcPts val="100"/>
              </a:spcBef>
            </a:pPr>
            <a:r>
              <a:rPr sz="1000" spc="75" dirty="0">
                <a:solidFill>
                  <a:srgbClr val="FFFFFF"/>
                </a:solidFill>
                <a:latin typeface="Benton Sans"/>
                <a:cs typeface="Benton Sans"/>
              </a:rPr>
              <a:t>NAMING</a:t>
            </a:r>
            <a:r>
              <a:rPr sz="1000" spc="200" dirty="0">
                <a:solidFill>
                  <a:srgbClr val="FFFFFF"/>
                </a:solidFill>
                <a:latin typeface="Benton Sans"/>
                <a:cs typeface="Benton Sans"/>
              </a:rPr>
              <a:t> </a:t>
            </a:r>
            <a:r>
              <a:rPr sz="1000" spc="65" dirty="0">
                <a:solidFill>
                  <a:srgbClr val="FFFFFF"/>
                </a:solidFill>
                <a:latin typeface="Benton Sans"/>
                <a:cs typeface="Benton Sans"/>
              </a:rPr>
              <a:t>SAMPLES</a:t>
            </a:r>
            <a:endParaRPr sz="1000">
              <a:latin typeface="Benton Sans"/>
              <a:cs typeface="Benton Sans"/>
            </a:endParaRPr>
          </a:p>
        </p:txBody>
      </p:sp>
      <p:grpSp>
        <p:nvGrpSpPr>
          <p:cNvPr id="4" name="object 4"/>
          <p:cNvGrpSpPr/>
          <p:nvPr/>
        </p:nvGrpSpPr>
        <p:grpSpPr>
          <a:xfrm>
            <a:off x="2004546" y="3916820"/>
            <a:ext cx="11611610" cy="1774825"/>
            <a:chOff x="2004546" y="3916820"/>
            <a:chExt cx="11611610" cy="1774825"/>
          </a:xfrm>
        </p:grpSpPr>
        <p:pic>
          <p:nvPicPr>
            <p:cNvPr id="5" name="object 5"/>
            <p:cNvPicPr/>
            <p:nvPr/>
          </p:nvPicPr>
          <p:blipFill>
            <a:blip r:embed="rId2" cstate="print"/>
            <a:stretch>
              <a:fillRect/>
            </a:stretch>
          </p:blipFill>
          <p:spPr>
            <a:xfrm>
              <a:off x="2634361" y="5511767"/>
              <a:ext cx="2975394" cy="179349"/>
            </a:xfrm>
            <a:prstGeom prst="rect">
              <a:avLst/>
            </a:prstGeom>
          </p:spPr>
        </p:pic>
        <p:sp>
          <p:nvSpPr>
            <p:cNvPr id="6" name="object 6"/>
            <p:cNvSpPr/>
            <p:nvPr/>
          </p:nvSpPr>
          <p:spPr>
            <a:xfrm>
              <a:off x="2315936" y="4537631"/>
              <a:ext cx="3599179" cy="219710"/>
            </a:xfrm>
            <a:custGeom>
              <a:avLst/>
              <a:gdLst/>
              <a:ahLst/>
              <a:cxnLst/>
              <a:rect l="l" t="t" r="r" b="b"/>
              <a:pathLst>
                <a:path w="3599179" h="219710">
                  <a:moveTo>
                    <a:pt x="92709" y="0"/>
                  </a:moveTo>
                  <a:lnTo>
                    <a:pt x="47564" y="11111"/>
                  </a:lnTo>
                  <a:lnTo>
                    <a:pt x="15328" y="43326"/>
                  </a:lnTo>
                  <a:lnTo>
                    <a:pt x="1744" y="83981"/>
                  </a:lnTo>
                  <a:lnTo>
                    <a:pt x="9" y="108699"/>
                  </a:lnTo>
                  <a:lnTo>
                    <a:pt x="0" y="108978"/>
                  </a:lnTo>
                  <a:lnTo>
                    <a:pt x="6758" y="156599"/>
                  </a:lnTo>
                  <a:lnTo>
                    <a:pt x="25958" y="191287"/>
                  </a:lnTo>
                  <a:lnTo>
                    <a:pt x="64097" y="215173"/>
                  </a:lnTo>
                  <a:lnTo>
                    <a:pt x="83629" y="218780"/>
                  </a:lnTo>
                  <a:lnTo>
                    <a:pt x="85433" y="218780"/>
                  </a:lnTo>
                  <a:lnTo>
                    <a:pt x="92709" y="219100"/>
                  </a:lnTo>
                  <a:lnTo>
                    <a:pt x="131922" y="211150"/>
                  </a:lnTo>
                  <a:lnTo>
                    <a:pt x="161362" y="186575"/>
                  </a:lnTo>
                  <a:lnTo>
                    <a:pt x="93002" y="186575"/>
                  </a:lnTo>
                  <a:lnTo>
                    <a:pt x="80322" y="185327"/>
                  </a:lnTo>
                  <a:lnTo>
                    <a:pt x="44449" y="155505"/>
                  </a:lnTo>
                  <a:lnTo>
                    <a:pt x="35955" y="108978"/>
                  </a:lnTo>
                  <a:lnTo>
                    <a:pt x="35940" y="108699"/>
                  </a:lnTo>
                  <a:lnTo>
                    <a:pt x="36867" y="91616"/>
                  </a:lnTo>
                  <a:lnTo>
                    <a:pt x="50774" y="52781"/>
                  </a:lnTo>
                  <a:lnTo>
                    <a:pt x="92430" y="33096"/>
                  </a:lnTo>
                  <a:lnTo>
                    <a:pt x="161178" y="33096"/>
                  </a:lnTo>
                  <a:lnTo>
                    <a:pt x="157496" y="27952"/>
                  </a:lnTo>
                  <a:lnTo>
                    <a:pt x="124955" y="4851"/>
                  </a:lnTo>
                  <a:lnTo>
                    <a:pt x="101682" y="302"/>
                  </a:lnTo>
                  <a:lnTo>
                    <a:pt x="92709" y="0"/>
                  </a:lnTo>
                  <a:close/>
                </a:path>
                <a:path w="3599179" h="219710">
                  <a:moveTo>
                    <a:pt x="143776" y="141224"/>
                  </a:moveTo>
                  <a:lnTo>
                    <a:pt x="125666" y="175882"/>
                  </a:lnTo>
                  <a:lnTo>
                    <a:pt x="93002" y="186575"/>
                  </a:lnTo>
                  <a:lnTo>
                    <a:pt x="161362" y="186575"/>
                  </a:lnTo>
                  <a:lnTo>
                    <a:pt x="177736" y="148920"/>
                  </a:lnTo>
                  <a:lnTo>
                    <a:pt x="143776" y="141224"/>
                  </a:lnTo>
                  <a:close/>
                </a:path>
                <a:path w="3599179" h="219710">
                  <a:moveTo>
                    <a:pt x="161178" y="33096"/>
                  </a:moveTo>
                  <a:lnTo>
                    <a:pt x="92430" y="33096"/>
                  </a:lnTo>
                  <a:lnTo>
                    <a:pt x="102324" y="33755"/>
                  </a:lnTo>
                  <a:lnTo>
                    <a:pt x="110899" y="35734"/>
                  </a:lnTo>
                  <a:lnTo>
                    <a:pt x="137361" y="65416"/>
                  </a:lnTo>
                  <a:lnTo>
                    <a:pt x="140639" y="75311"/>
                  </a:lnTo>
                  <a:lnTo>
                    <a:pt x="174586" y="65620"/>
                  </a:lnTo>
                  <a:lnTo>
                    <a:pt x="161327" y="33304"/>
                  </a:lnTo>
                  <a:lnTo>
                    <a:pt x="161178" y="33096"/>
                  </a:lnTo>
                  <a:close/>
                </a:path>
                <a:path w="3599179" h="219710">
                  <a:moveTo>
                    <a:pt x="499821" y="0"/>
                  </a:moveTo>
                  <a:lnTo>
                    <a:pt x="462305" y="7137"/>
                  </a:lnTo>
                  <a:lnTo>
                    <a:pt x="425845" y="35439"/>
                  </a:lnTo>
                  <a:lnTo>
                    <a:pt x="408422" y="73126"/>
                  </a:lnTo>
                  <a:lnTo>
                    <a:pt x="404253" y="109550"/>
                  </a:lnTo>
                  <a:lnTo>
                    <a:pt x="404716" y="122442"/>
                  </a:lnTo>
                  <a:lnTo>
                    <a:pt x="415716" y="166478"/>
                  </a:lnTo>
                  <a:lnTo>
                    <a:pt x="438639" y="197506"/>
                  </a:lnTo>
                  <a:lnTo>
                    <a:pt x="480458" y="217319"/>
                  </a:lnTo>
                  <a:lnTo>
                    <a:pt x="499821" y="219100"/>
                  </a:lnTo>
                  <a:lnTo>
                    <a:pt x="509643" y="218655"/>
                  </a:lnTo>
                  <a:lnTo>
                    <a:pt x="553454" y="203168"/>
                  </a:lnTo>
                  <a:lnTo>
                    <a:pt x="570860" y="186867"/>
                  </a:lnTo>
                  <a:lnTo>
                    <a:pt x="499821" y="186867"/>
                  </a:lnTo>
                  <a:lnTo>
                    <a:pt x="486945" y="185619"/>
                  </a:lnTo>
                  <a:lnTo>
                    <a:pt x="449345" y="155820"/>
                  </a:lnTo>
                  <a:lnTo>
                    <a:pt x="440194" y="109550"/>
                  </a:lnTo>
                  <a:lnTo>
                    <a:pt x="441211" y="91969"/>
                  </a:lnTo>
                  <a:lnTo>
                    <a:pt x="444261" y="76600"/>
                  </a:lnTo>
                  <a:lnTo>
                    <a:pt x="449345" y="63440"/>
                  </a:lnTo>
                  <a:lnTo>
                    <a:pt x="456373" y="52627"/>
                  </a:lnTo>
                  <a:lnTo>
                    <a:pt x="456463" y="52489"/>
                  </a:lnTo>
                  <a:lnTo>
                    <a:pt x="465266" y="43878"/>
                  </a:lnTo>
                  <a:lnTo>
                    <a:pt x="475427" y="37726"/>
                  </a:lnTo>
                  <a:lnTo>
                    <a:pt x="486945" y="34035"/>
                  </a:lnTo>
                  <a:lnTo>
                    <a:pt x="499821" y="32804"/>
                  </a:lnTo>
                  <a:lnTo>
                    <a:pt x="571326" y="32804"/>
                  </a:lnTo>
                  <a:lnTo>
                    <a:pt x="567435" y="28105"/>
                  </a:lnTo>
                  <a:lnTo>
                    <a:pt x="528331" y="4013"/>
                  </a:lnTo>
                  <a:lnTo>
                    <a:pt x="509643" y="445"/>
                  </a:lnTo>
                  <a:lnTo>
                    <a:pt x="499821" y="0"/>
                  </a:lnTo>
                  <a:close/>
                </a:path>
                <a:path w="3599179" h="219710">
                  <a:moveTo>
                    <a:pt x="571326" y="32804"/>
                  </a:moveTo>
                  <a:lnTo>
                    <a:pt x="499821" y="32804"/>
                  </a:lnTo>
                  <a:lnTo>
                    <a:pt x="512446" y="34035"/>
                  </a:lnTo>
                  <a:lnTo>
                    <a:pt x="523787" y="37726"/>
                  </a:lnTo>
                  <a:lnTo>
                    <a:pt x="554815" y="76600"/>
                  </a:lnTo>
                  <a:lnTo>
                    <a:pt x="558876" y="109550"/>
                  </a:lnTo>
                  <a:lnTo>
                    <a:pt x="558609" y="118567"/>
                  </a:lnTo>
                  <a:lnTo>
                    <a:pt x="557793" y="127150"/>
                  </a:lnTo>
                  <a:lnTo>
                    <a:pt x="556547" y="134585"/>
                  </a:lnTo>
                  <a:lnTo>
                    <a:pt x="556470" y="135046"/>
                  </a:lnTo>
                  <a:lnTo>
                    <a:pt x="537489" y="173316"/>
                  </a:lnTo>
                  <a:lnTo>
                    <a:pt x="508761" y="186867"/>
                  </a:lnTo>
                  <a:lnTo>
                    <a:pt x="570860" y="186867"/>
                  </a:lnTo>
                  <a:lnTo>
                    <a:pt x="573508" y="183666"/>
                  </a:lnTo>
                  <a:lnTo>
                    <a:pt x="578791" y="175632"/>
                  </a:lnTo>
                  <a:lnTo>
                    <a:pt x="578885" y="175490"/>
                  </a:lnTo>
                  <a:lnTo>
                    <a:pt x="583566" y="166478"/>
                  </a:lnTo>
                  <a:lnTo>
                    <a:pt x="587552" y="156629"/>
                  </a:lnTo>
                  <a:lnTo>
                    <a:pt x="590736" y="145979"/>
                  </a:lnTo>
                  <a:lnTo>
                    <a:pt x="592918" y="135046"/>
                  </a:lnTo>
                  <a:lnTo>
                    <a:pt x="593010" y="134585"/>
                  </a:lnTo>
                  <a:lnTo>
                    <a:pt x="594375" y="122442"/>
                  </a:lnTo>
                  <a:lnTo>
                    <a:pt x="594829" y="109550"/>
                  </a:lnTo>
                  <a:lnTo>
                    <a:pt x="594375" y="96657"/>
                  </a:lnTo>
                  <a:lnTo>
                    <a:pt x="583566" y="52627"/>
                  </a:lnTo>
                  <a:lnTo>
                    <a:pt x="573508" y="35439"/>
                  </a:lnTo>
                  <a:lnTo>
                    <a:pt x="571326" y="32804"/>
                  </a:lnTo>
                  <a:close/>
                </a:path>
                <a:path w="3599179" h="219710">
                  <a:moveTo>
                    <a:pt x="867854" y="3987"/>
                  </a:moveTo>
                  <a:lnTo>
                    <a:pt x="832192" y="3987"/>
                  </a:lnTo>
                  <a:lnTo>
                    <a:pt x="832192" y="215112"/>
                  </a:lnTo>
                  <a:lnTo>
                    <a:pt x="965136" y="215112"/>
                  </a:lnTo>
                  <a:lnTo>
                    <a:pt x="965136" y="182587"/>
                  </a:lnTo>
                  <a:lnTo>
                    <a:pt x="867854" y="182587"/>
                  </a:lnTo>
                  <a:lnTo>
                    <a:pt x="867854" y="3987"/>
                  </a:lnTo>
                  <a:close/>
                </a:path>
                <a:path w="3599179" h="219710">
                  <a:moveTo>
                    <a:pt x="1232446" y="3987"/>
                  </a:moveTo>
                  <a:lnTo>
                    <a:pt x="1196784" y="3987"/>
                  </a:lnTo>
                  <a:lnTo>
                    <a:pt x="1196784" y="215112"/>
                  </a:lnTo>
                  <a:lnTo>
                    <a:pt x="1329740" y="215112"/>
                  </a:lnTo>
                  <a:lnTo>
                    <a:pt x="1329740" y="182587"/>
                  </a:lnTo>
                  <a:lnTo>
                    <a:pt x="1232446" y="182587"/>
                  </a:lnTo>
                  <a:lnTo>
                    <a:pt x="1232446" y="3987"/>
                  </a:lnTo>
                  <a:close/>
                </a:path>
                <a:path w="3599179" h="219710">
                  <a:moveTo>
                    <a:pt x="1697761" y="3987"/>
                  </a:moveTo>
                  <a:lnTo>
                    <a:pt x="1561388" y="3987"/>
                  </a:lnTo>
                  <a:lnTo>
                    <a:pt x="1561388" y="215112"/>
                  </a:lnTo>
                  <a:lnTo>
                    <a:pt x="1703463" y="215112"/>
                  </a:lnTo>
                  <a:lnTo>
                    <a:pt x="1703463" y="182587"/>
                  </a:lnTo>
                  <a:lnTo>
                    <a:pt x="1597050" y="182587"/>
                  </a:lnTo>
                  <a:lnTo>
                    <a:pt x="1597050" y="121246"/>
                  </a:lnTo>
                  <a:lnTo>
                    <a:pt x="1670939" y="121246"/>
                  </a:lnTo>
                  <a:lnTo>
                    <a:pt x="1670939" y="89585"/>
                  </a:lnTo>
                  <a:lnTo>
                    <a:pt x="1597050" y="89585"/>
                  </a:lnTo>
                  <a:lnTo>
                    <a:pt x="1597050" y="37084"/>
                  </a:lnTo>
                  <a:lnTo>
                    <a:pt x="1697761" y="37084"/>
                  </a:lnTo>
                  <a:lnTo>
                    <a:pt x="1697761" y="3987"/>
                  </a:lnTo>
                  <a:close/>
                </a:path>
                <a:path w="3599179" h="219710">
                  <a:moveTo>
                    <a:pt x="2020709" y="0"/>
                  </a:moveTo>
                  <a:lnTo>
                    <a:pt x="1975562" y="11111"/>
                  </a:lnTo>
                  <a:lnTo>
                    <a:pt x="1943322" y="43326"/>
                  </a:lnTo>
                  <a:lnTo>
                    <a:pt x="1929731" y="83981"/>
                  </a:lnTo>
                  <a:lnTo>
                    <a:pt x="1927987" y="108978"/>
                  </a:lnTo>
                  <a:lnTo>
                    <a:pt x="1928415" y="122247"/>
                  </a:lnTo>
                  <a:lnTo>
                    <a:pt x="1938540" y="166611"/>
                  </a:lnTo>
                  <a:lnTo>
                    <a:pt x="1967430" y="203415"/>
                  </a:lnTo>
                  <a:lnTo>
                    <a:pt x="2011623" y="218780"/>
                  </a:lnTo>
                  <a:lnTo>
                    <a:pt x="2013429" y="218780"/>
                  </a:lnTo>
                  <a:lnTo>
                    <a:pt x="2020709" y="219100"/>
                  </a:lnTo>
                  <a:lnTo>
                    <a:pt x="2059921" y="211150"/>
                  </a:lnTo>
                  <a:lnTo>
                    <a:pt x="2089361" y="186575"/>
                  </a:lnTo>
                  <a:lnTo>
                    <a:pt x="2020989" y="186575"/>
                  </a:lnTo>
                  <a:lnTo>
                    <a:pt x="2008316" y="185327"/>
                  </a:lnTo>
                  <a:lnTo>
                    <a:pt x="1972438" y="155505"/>
                  </a:lnTo>
                  <a:lnTo>
                    <a:pt x="1963955" y="108978"/>
                  </a:lnTo>
                  <a:lnTo>
                    <a:pt x="1963940" y="108699"/>
                  </a:lnTo>
                  <a:lnTo>
                    <a:pt x="1972282" y="63656"/>
                  </a:lnTo>
                  <a:lnTo>
                    <a:pt x="2007761" y="34325"/>
                  </a:lnTo>
                  <a:lnTo>
                    <a:pt x="2020417" y="33096"/>
                  </a:lnTo>
                  <a:lnTo>
                    <a:pt x="2089171" y="33096"/>
                  </a:lnTo>
                  <a:lnTo>
                    <a:pt x="2085486" y="27952"/>
                  </a:lnTo>
                  <a:lnTo>
                    <a:pt x="2052942" y="4851"/>
                  </a:lnTo>
                  <a:lnTo>
                    <a:pt x="2029675" y="302"/>
                  </a:lnTo>
                  <a:lnTo>
                    <a:pt x="2020709" y="0"/>
                  </a:lnTo>
                  <a:close/>
                </a:path>
                <a:path w="3599179" h="219710">
                  <a:moveTo>
                    <a:pt x="2071776" y="141224"/>
                  </a:moveTo>
                  <a:lnTo>
                    <a:pt x="2053653" y="175882"/>
                  </a:lnTo>
                  <a:lnTo>
                    <a:pt x="2020989" y="186575"/>
                  </a:lnTo>
                  <a:lnTo>
                    <a:pt x="2089361" y="186575"/>
                  </a:lnTo>
                  <a:lnTo>
                    <a:pt x="2105723" y="148920"/>
                  </a:lnTo>
                  <a:lnTo>
                    <a:pt x="2071776" y="141224"/>
                  </a:lnTo>
                  <a:close/>
                </a:path>
                <a:path w="3599179" h="219710">
                  <a:moveTo>
                    <a:pt x="2089171" y="33096"/>
                  </a:moveTo>
                  <a:lnTo>
                    <a:pt x="2020417" y="33096"/>
                  </a:lnTo>
                  <a:lnTo>
                    <a:pt x="2030319" y="33755"/>
                  </a:lnTo>
                  <a:lnTo>
                    <a:pt x="2038897" y="35734"/>
                  </a:lnTo>
                  <a:lnTo>
                    <a:pt x="2065355" y="65416"/>
                  </a:lnTo>
                  <a:lnTo>
                    <a:pt x="2068639" y="75311"/>
                  </a:lnTo>
                  <a:lnTo>
                    <a:pt x="2102586" y="65620"/>
                  </a:lnTo>
                  <a:lnTo>
                    <a:pt x="2089320" y="33304"/>
                  </a:lnTo>
                  <a:lnTo>
                    <a:pt x="2089171" y="33096"/>
                  </a:lnTo>
                  <a:close/>
                </a:path>
                <a:path w="3599179" h="219710">
                  <a:moveTo>
                    <a:pt x="2426970" y="37084"/>
                  </a:moveTo>
                  <a:lnTo>
                    <a:pt x="2391308" y="37084"/>
                  </a:lnTo>
                  <a:lnTo>
                    <a:pt x="2391308" y="215112"/>
                  </a:lnTo>
                  <a:lnTo>
                    <a:pt x="2426970" y="215112"/>
                  </a:lnTo>
                  <a:lnTo>
                    <a:pt x="2426970" y="37084"/>
                  </a:lnTo>
                  <a:close/>
                </a:path>
                <a:path w="3599179" h="219710">
                  <a:moveTo>
                    <a:pt x="2492006" y="3987"/>
                  </a:moveTo>
                  <a:lnTo>
                    <a:pt x="2326259" y="3987"/>
                  </a:lnTo>
                  <a:lnTo>
                    <a:pt x="2326259" y="37084"/>
                  </a:lnTo>
                  <a:lnTo>
                    <a:pt x="2492006" y="37084"/>
                  </a:lnTo>
                  <a:lnTo>
                    <a:pt x="2492006" y="3987"/>
                  </a:lnTo>
                  <a:close/>
                </a:path>
                <a:path w="3599179" h="219710">
                  <a:moveTo>
                    <a:pt x="2761602" y="4000"/>
                  </a:moveTo>
                  <a:lnTo>
                    <a:pt x="2725661" y="4000"/>
                  </a:lnTo>
                  <a:lnTo>
                    <a:pt x="2725661" y="215112"/>
                  </a:lnTo>
                  <a:lnTo>
                    <a:pt x="2761602" y="215112"/>
                  </a:lnTo>
                  <a:lnTo>
                    <a:pt x="2761602" y="4000"/>
                  </a:lnTo>
                  <a:close/>
                </a:path>
                <a:path w="3599179" h="219710">
                  <a:moveTo>
                    <a:pt x="3096831" y="0"/>
                  </a:moveTo>
                  <a:lnTo>
                    <a:pt x="3059315" y="7137"/>
                  </a:lnTo>
                  <a:lnTo>
                    <a:pt x="3022844" y="35439"/>
                  </a:lnTo>
                  <a:lnTo>
                    <a:pt x="3005425" y="73126"/>
                  </a:lnTo>
                  <a:lnTo>
                    <a:pt x="3001251" y="109550"/>
                  </a:lnTo>
                  <a:lnTo>
                    <a:pt x="3001715" y="122442"/>
                  </a:lnTo>
                  <a:lnTo>
                    <a:pt x="3012719" y="166478"/>
                  </a:lnTo>
                  <a:lnTo>
                    <a:pt x="3035639" y="197506"/>
                  </a:lnTo>
                  <a:lnTo>
                    <a:pt x="3077464" y="217319"/>
                  </a:lnTo>
                  <a:lnTo>
                    <a:pt x="3096831" y="219100"/>
                  </a:lnTo>
                  <a:lnTo>
                    <a:pt x="3106654" y="218655"/>
                  </a:lnTo>
                  <a:lnTo>
                    <a:pt x="3150465" y="203168"/>
                  </a:lnTo>
                  <a:lnTo>
                    <a:pt x="3167870" y="186867"/>
                  </a:lnTo>
                  <a:lnTo>
                    <a:pt x="3096831" y="186867"/>
                  </a:lnTo>
                  <a:lnTo>
                    <a:pt x="3083955" y="185619"/>
                  </a:lnTo>
                  <a:lnTo>
                    <a:pt x="3046350" y="155820"/>
                  </a:lnTo>
                  <a:lnTo>
                    <a:pt x="3037205" y="109550"/>
                  </a:lnTo>
                  <a:lnTo>
                    <a:pt x="3038221" y="91969"/>
                  </a:lnTo>
                  <a:lnTo>
                    <a:pt x="3053370" y="52627"/>
                  </a:lnTo>
                  <a:lnTo>
                    <a:pt x="3096831" y="32804"/>
                  </a:lnTo>
                  <a:lnTo>
                    <a:pt x="3168336" y="32804"/>
                  </a:lnTo>
                  <a:lnTo>
                    <a:pt x="3164446" y="28105"/>
                  </a:lnTo>
                  <a:lnTo>
                    <a:pt x="3125342" y="4013"/>
                  </a:lnTo>
                  <a:lnTo>
                    <a:pt x="3106654" y="445"/>
                  </a:lnTo>
                  <a:lnTo>
                    <a:pt x="3096831" y="0"/>
                  </a:lnTo>
                  <a:close/>
                </a:path>
                <a:path w="3599179" h="219710">
                  <a:moveTo>
                    <a:pt x="3168336" y="32804"/>
                  </a:moveTo>
                  <a:lnTo>
                    <a:pt x="3096831" y="32804"/>
                  </a:lnTo>
                  <a:lnTo>
                    <a:pt x="3109456" y="34035"/>
                  </a:lnTo>
                  <a:lnTo>
                    <a:pt x="3120796" y="37726"/>
                  </a:lnTo>
                  <a:lnTo>
                    <a:pt x="3151819" y="76600"/>
                  </a:lnTo>
                  <a:lnTo>
                    <a:pt x="3155886" y="109550"/>
                  </a:lnTo>
                  <a:lnTo>
                    <a:pt x="3155619" y="118567"/>
                  </a:lnTo>
                  <a:lnTo>
                    <a:pt x="3154804" y="127150"/>
                  </a:lnTo>
                  <a:lnTo>
                    <a:pt x="3153558" y="134585"/>
                  </a:lnTo>
                  <a:lnTo>
                    <a:pt x="3153480" y="135046"/>
                  </a:lnTo>
                  <a:lnTo>
                    <a:pt x="3134487" y="173316"/>
                  </a:lnTo>
                  <a:lnTo>
                    <a:pt x="3105772" y="186867"/>
                  </a:lnTo>
                  <a:lnTo>
                    <a:pt x="3167870" y="186867"/>
                  </a:lnTo>
                  <a:lnTo>
                    <a:pt x="3187734" y="145979"/>
                  </a:lnTo>
                  <a:lnTo>
                    <a:pt x="3189916" y="135046"/>
                  </a:lnTo>
                  <a:lnTo>
                    <a:pt x="3190008" y="134585"/>
                  </a:lnTo>
                  <a:lnTo>
                    <a:pt x="3191372" y="122442"/>
                  </a:lnTo>
                  <a:lnTo>
                    <a:pt x="3191827" y="109550"/>
                  </a:lnTo>
                  <a:lnTo>
                    <a:pt x="3191372" y="96657"/>
                  </a:lnTo>
                  <a:lnTo>
                    <a:pt x="3180571" y="52627"/>
                  </a:lnTo>
                  <a:lnTo>
                    <a:pt x="3170518" y="35439"/>
                  </a:lnTo>
                  <a:lnTo>
                    <a:pt x="3168336" y="32804"/>
                  </a:lnTo>
                  <a:close/>
                </a:path>
                <a:path w="3599179" h="219710">
                  <a:moveTo>
                    <a:pt x="3465423" y="3987"/>
                  </a:moveTo>
                  <a:lnTo>
                    <a:pt x="3429190" y="3987"/>
                  </a:lnTo>
                  <a:lnTo>
                    <a:pt x="3429190" y="215112"/>
                  </a:lnTo>
                  <a:lnTo>
                    <a:pt x="3462286" y="215112"/>
                  </a:lnTo>
                  <a:lnTo>
                    <a:pt x="3462286" y="61341"/>
                  </a:lnTo>
                  <a:lnTo>
                    <a:pt x="3503444" y="61341"/>
                  </a:lnTo>
                  <a:lnTo>
                    <a:pt x="3465423" y="3987"/>
                  </a:lnTo>
                  <a:close/>
                </a:path>
                <a:path w="3599179" h="219710">
                  <a:moveTo>
                    <a:pt x="3503444" y="61341"/>
                  </a:moveTo>
                  <a:lnTo>
                    <a:pt x="3462858" y="61341"/>
                  </a:lnTo>
                  <a:lnTo>
                    <a:pt x="3566414" y="215112"/>
                  </a:lnTo>
                  <a:lnTo>
                    <a:pt x="3598938" y="215112"/>
                  </a:lnTo>
                  <a:lnTo>
                    <a:pt x="3598938" y="154622"/>
                  </a:lnTo>
                  <a:lnTo>
                    <a:pt x="3565283" y="154622"/>
                  </a:lnTo>
                  <a:lnTo>
                    <a:pt x="3503444" y="61341"/>
                  </a:lnTo>
                  <a:close/>
                </a:path>
                <a:path w="3599179" h="219710">
                  <a:moveTo>
                    <a:pt x="3598938" y="3987"/>
                  </a:moveTo>
                  <a:lnTo>
                    <a:pt x="3565842" y="3987"/>
                  </a:lnTo>
                  <a:lnTo>
                    <a:pt x="3565842" y="154622"/>
                  </a:lnTo>
                  <a:lnTo>
                    <a:pt x="3598938" y="154622"/>
                  </a:lnTo>
                  <a:lnTo>
                    <a:pt x="3598938" y="3987"/>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print"/>
            <a:stretch>
              <a:fillRect/>
            </a:stretch>
          </p:blipFill>
          <p:spPr>
            <a:xfrm>
              <a:off x="2004546" y="3916820"/>
              <a:ext cx="4297476" cy="545439"/>
            </a:xfrm>
            <a:prstGeom prst="rect">
              <a:avLst/>
            </a:prstGeom>
          </p:spPr>
        </p:pic>
        <p:pic>
          <p:nvPicPr>
            <p:cNvPr id="8" name="object 8"/>
            <p:cNvPicPr/>
            <p:nvPr/>
          </p:nvPicPr>
          <p:blipFill>
            <a:blip r:embed="rId4" cstate="print"/>
            <a:stretch>
              <a:fillRect/>
            </a:stretch>
          </p:blipFill>
          <p:spPr>
            <a:xfrm>
              <a:off x="10186347" y="5485554"/>
              <a:ext cx="2498775" cy="179349"/>
            </a:xfrm>
            <a:prstGeom prst="rect">
              <a:avLst/>
            </a:prstGeom>
          </p:spPr>
        </p:pic>
        <p:sp>
          <p:nvSpPr>
            <p:cNvPr id="9" name="object 9"/>
            <p:cNvSpPr/>
            <p:nvPr/>
          </p:nvSpPr>
          <p:spPr>
            <a:xfrm>
              <a:off x="10653943" y="4811340"/>
              <a:ext cx="1564005" cy="219710"/>
            </a:xfrm>
            <a:custGeom>
              <a:avLst/>
              <a:gdLst/>
              <a:ahLst/>
              <a:cxnLst/>
              <a:rect l="l" t="t" r="r" b="b"/>
              <a:pathLst>
                <a:path w="1564004" h="219710">
                  <a:moveTo>
                    <a:pt x="35661" y="4000"/>
                  </a:moveTo>
                  <a:lnTo>
                    <a:pt x="0" y="4000"/>
                  </a:lnTo>
                  <a:lnTo>
                    <a:pt x="0" y="215112"/>
                  </a:lnTo>
                  <a:lnTo>
                    <a:pt x="132943" y="215112"/>
                  </a:lnTo>
                  <a:lnTo>
                    <a:pt x="132943" y="182587"/>
                  </a:lnTo>
                  <a:lnTo>
                    <a:pt x="35661" y="182587"/>
                  </a:lnTo>
                  <a:lnTo>
                    <a:pt x="35661" y="4000"/>
                  </a:lnTo>
                  <a:close/>
                </a:path>
                <a:path w="1564004" h="219710">
                  <a:moveTo>
                    <a:pt x="331508" y="4000"/>
                  </a:moveTo>
                  <a:lnTo>
                    <a:pt x="295554" y="4000"/>
                  </a:lnTo>
                  <a:lnTo>
                    <a:pt x="295554" y="215112"/>
                  </a:lnTo>
                  <a:lnTo>
                    <a:pt x="331508" y="215112"/>
                  </a:lnTo>
                  <a:lnTo>
                    <a:pt x="331508" y="4000"/>
                  </a:lnTo>
                  <a:close/>
                </a:path>
                <a:path w="1564004" h="219710">
                  <a:moveTo>
                    <a:pt x="529501" y="4000"/>
                  </a:moveTo>
                  <a:lnTo>
                    <a:pt x="493268" y="4000"/>
                  </a:lnTo>
                  <a:lnTo>
                    <a:pt x="566585" y="215963"/>
                  </a:lnTo>
                  <a:lnTo>
                    <a:pt x="600252" y="215963"/>
                  </a:lnTo>
                  <a:lnTo>
                    <a:pt x="616633" y="168605"/>
                  </a:lnTo>
                  <a:lnTo>
                    <a:pt x="583984" y="168605"/>
                  </a:lnTo>
                  <a:lnTo>
                    <a:pt x="529501" y="4000"/>
                  </a:lnTo>
                  <a:close/>
                </a:path>
                <a:path w="1564004" h="219710">
                  <a:moveTo>
                    <a:pt x="673569" y="4000"/>
                  </a:moveTo>
                  <a:lnTo>
                    <a:pt x="639902" y="4000"/>
                  </a:lnTo>
                  <a:lnTo>
                    <a:pt x="584555" y="168605"/>
                  </a:lnTo>
                  <a:lnTo>
                    <a:pt x="616633" y="168605"/>
                  </a:lnTo>
                  <a:lnTo>
                    <a:pt x="673569" y="4000"/>
                  </a:lnTo>
                  <a:close/>
                </a:path>
                <a:path w="1564004" h="219710">
                  <a:moveTo>
                    <a:pt x="871270" y="4000"/>
                  </a:moveTo>
                  <a:lnTo>
                    <a:pt x="835329" y="4000"/>
                  </a:lnTo>
                  <a:lnTo>
                    <a:pt x="835329" y="215112"/>
                  </a:lnTo>
                  <a:lnTo>
                    <a:pt x="871270" y="215112"/>
                  </a:lnTo>
                  <a:lnTo>
                    <a:pt x="871270" y="4000"/>
                  </a:lnTo>
                  <a:close/>
                </a:path>
                <a:path w="1564004" h="219710">
                  <a:moveTo>
                    <a:pt x="1086104" y="4000"/>
                  </a:moveTo>
                  <a:lnTo>
                    <a:pt x="1049870" y="4000"/>
                  </a:lnTo>
                  <a:lnTo>
                    <a:pt x="1049870" y="215112"/>
                  </a:lnTo>
                  <a:lnTo>
                    <a:pt x="1082967" y="215112"/>
                  </a:lnTo>
                  <a:lnTo>
                    <a:pt x="1082967" y="61340"/>
                  </a:lnTo>
                  <a:lnTo>
                    <a:pt x="1124111" y="61340"/>
                  </a:lnTo>
                  <a:lnTo>
                    <a:pt x="1086104" y="4000"/>
                  </a:lnTo>
                  <a:close/>
                </a:path>
                <a:path w="1564004" h="219710">
                  <a:moveTo>
                    <a:pt x="1124111" y="61340"/>
                  </a:moveTo>
                  <a:lnTo>
                    <a:pt x="1083538" y="61340"/>
                  </a:lnTo>
                  <a:lnTo>
                    <a:pt x="1187094" y="215112"/>
                  </a:lnTo>
                  <a:lnTo>
                    <a:pt x="1219619" y="215112"/>
                  </a:lnTo>
                  <a:lnTo>
                    <a:pt x="1219619" y="154635"/>
                  </a:lnTo>
                  <a:lnTo>
                    <a:pt x="1185951" y="154635"/>
                  </a:lnTo>
                  <a:lnTo>
                    <a:pt x="1124111" y="61340"/>
                  </a:lnTo>
                  <a:close/>
                </a:path>
                <a:path w="1564004" h="219710">
                  <a:moveTo>
                    <a:pt x="1219619" y="4000"/>
                  </a:moveTo>
                  <a:lnTo>
                    <a:pt x="1186522" y="4000"/>
                  </a:lnTo>
                  <a:lnTo>
                    <a:pt x="1186522" y="154635"/>
                  </a:lnTo>
                  <a:lnTo>
                    <a:pt x="1219619" y="154635"/>
                  </a:lnTo>
                  <a:lnTo>
                    <a:pt x="1219619" y="4000"/>
                  </a:lnTo>
                  <a:close/>
                </a:path>
                <a:path w="1564004" h="219710">
                  <a:moveTo>
                    <a:pt x="1478661" y="0"/>
                  </a:moveTo>
                  <a:lnTo>
                    <a:pt x="1440434" y="7416"/>
                  </a:lnTo>
                  <a:lnTo>
                    <a:pt x="1405269" y="36395"/>
                  </a:lnTo>
                  <a:lnTo>
                    <a:pt x="1389345" y="73582"/>
                  </a:lnTo>
                  <a:lnTo>
                    <a:pt x="1385687" y="107848"/>
                  </a:lnTo>
                  <a:lnTo>
                    <a:pt x="1385717" y="110693"/>
                  </a:lnTo>
                  <a:lnTo>
                    <a:pt x="1385946" y="118528"/>
                  </a:lnTo>
                  <a:lnTo>
                    <a:pt x="1386006" y="120574"/>
                  </a:lnTo>
                  <a:lnTo>
                    <a:pt x="1394358" y="162984"/>
                  </a:lnTo>
                  <a:lnTo>
                    <a:pt x="1420747" y="201204"/>
                  </a:lnTo>
                  <a:lnTo>
                    <a:pt x="1464883" y="218603"/>
                  </a:lnTo>
                  <a:lnTo>
                    <a:pt x="1475803" y="219113"/>
                  </a:lnTo>
                  <a:lnTo>
                    <a:pt x="1483982" y="219113"/>
                  </a:lnTo>
                  <a:lnTo>
                    <a:pt x="1519072" y="204228"/>
                  </a:lnTo>
                  <a:lnTo>
                    <a:pt x="1532275" y="187159"/>
                  </a:lnTo>
                  <a:lnTo>
                    <a:pt x="1472387" y="187159"/>
                  </a:lnTo>
                  <a:lnTo>
                    <a:pt x="1465148" y="185775"/>
                  </a:lnTo>
                  <a:lnTo>
                    <a:pt x="1451574" y="180458"/>
                  </a:lnTo>
                  <a:lnTo>
                    <a:pt x="1451348" y="180458"/>
                  </a:lnTo>
                  <a:lnTo>
                    <a:pt x="1444853" y="175793"/>
                  </a:lnTo>
                  <a:lnTo>
                    <a:pt x="1424327" y="137210"/>
                  </a:lnTo>
                  <a:lnTo>
                    <a:pt x="1421680" y="110693"/>
                  </a:lnTo>
                  <a:lnTo>
                    <a:pt x="1421599" y="107848"/>
                  </a:lnTo>
                  <a:lnTo>
                    <a:pt x="1429701" y="64384"/>
                  </a:lnTo>
                  <a:lnTo>
                    <a:pt x="1465630" y="34188"/>
                  </a:lnTo>
                  <a:lnTo>
                    <a:pt x="1472095" y="33096"/>
                  </a:lnTo>
                  <a:lnTo>
                    <a:pt x="1546265" y="33096"/>
                  </a:lnTo>
                  <a:lnTo>
                    <a:pt x="1539756" y="24187"/>
                  </a:lnTo>
                  <a:lnTo>
                    <a:pt x="1529867" y="15265"/>
                  </a:lnTo>
                  <a:lnTo>
                    <a:pt x="1518694" y="8588"/>
                  </a:lnTo>
                  <a:lnTo>
                    <a:pt x="1506435" y="3817"/>
                  </a:lnTo>
                  <a:lnTo>
                    <a:pt x="1493091" y="954"/>
                  </a:lnTo>
                  <a:lnTo>
                    <a:pt x="1478661" y="0"/>
                  </a:lnTo>
                  <a:close/>
                </a:path>
                <a:path w="1564004" h="219710">
                  <a:moveTo>
                    <a:pt x="1563395" y="184581"/>
                  </a:moveTo>
                  <a:lnTo>
                    <a:pt x="1534007" y="184581"/>
                  </a:lnTo>
                  <a:lnTo>
                    <a:pt x="1534007" y="215112"/>
                  </a:lnTo>
                  <a:lnTo>
                    <a:pt x="1563395" y="215112"/>
                  </a:lnTo>
                  <a:lnTo>
                    <a:pt x="1563395" y="184581"/>
                  </a:lnTo>
                  <a:close/>
                </a:path>
                <a:path w="1564004" h="219710">
                  <a:moveTo>
                    <a:pt x="1563395" y="110693"/>
                  </a:moveTo>
                  <a:lnTo>
                    <a:pt x="1486649" y="110693"/>
                  </a:lnTo>
                  <a:lnTo>
                    <a:pt x="1486649" y="139509"/>
                  </a:lnTo>
                  <a:lnTo>
                    <a:pt x="1529156" y="139509"/>
                  </a:lnTo>
                  <a:lnTo>
                    <a:pt x="1527577" y="150501"/>
                  </a:lnTo>
                  <a:lnTo>
                    <a:pt x="1498950" y="184129"/>
                  </a:lnTo>
                  <a:lnTo>
                    <a:pt x="1479804" y="187159"/>
                  </a:lnTo>
                  <a:lnTo>
                    <a:pt x="1532275" y="187159"/>
                  </a:lnTo>
                  <a:lnTo>
                    <a:pt x="1533436" y="184581"/>
                  </a:lnTo>
                  <a:lnTo>
                    <a:pt x="1563395" y="184581"/>
                  </a:lnTo>
                  <a:lnTo>
                    <a:pt x="1563395" y="110693"/>
                  </a:lnTo>
                  <a:close/>
                </a:path>
                <a:path w="1564004" h="219710">
                  <a:moveTo>
                    <a:pt x="1546265" y="33096"/>
                  </a:moveTo>
                  <a:lnTo>
                    <a:pt x="1478381" y="33096"/>
                  </a:lnTo>
                  <a:lnTo>
                    <a:pt x="1487337" y="33676"/>
                  </a:lnTo>
                  <a:lnTo>
                    <a:pt x="1495385" y="35417"/>
                  </a:lnTo>
                  <a:lnTo>
                    <a:pt x="1523601" y="64384"/>
                  </a:lnTo>
                  <a:lnTo>
                    <a:pt x="1527441" y="75323"/>
                  </a:lnTo>
                  <a:lnTo>
                    <a:pt x="1560537" y="66471"/>
                  </a:lnTo>
                  <a:lnTo>
                    <a:pt x="1555091" y="49791"/>
                  </a:lnTo>
                  <a:lnTo>
                    <a:pt x="1548164" y="35696"/>
                  </a:lnTo>
                  <a:lnTo>
                    <a:pt x="1546265" y="33096"/>
                  </a:lnTo>
                  <a:close/>
                </a:path>
              </a:pathLst>
            </a:custGeom>
            <a:solidFill>
              <a:srgbClr val="FFFFFF"/>
            </a:solidFill>
          </p:spPr>
          <p:txBody>
            <a:bodyPr wrap="square" lIns="0" tIns="0" rIns="0" bIns="0" rtlCol="0"/>
            <a:lstStyle/>
            <a:p>
              <a:endParaRPr/>
            </a:p>
          </p:txBody>
        </p:sp>
        <p:pic>
          <p:nvPicPr>
            <p:cNvPr id="10" name="object 10"/>
            <p:cNvPicPr/>
            <p:nvPr/>
          </p:nvPicPr>
          <p:blipFill>
            <a:blip r:embed="rId5" cstate="print"/>
            <a:stretch>
              <a:fillRect/>
            </a:stretch>
          </p:blipFill>
          <p:spPr>
            <a:xfrm>
              <a:off x="9318220" y="3916820"/>
              <a:ext cx="4297476" cy="545439"/>
            </a:xfrm>
            <a:prstGeom prst="rect">
              <a:avLst/>
            </a:prstGeom>
          </p:spPr>
        </p:pic>
      </p:grpSp>
      <p:sp>
        <p:nvSpPr>
          <p:cNvPr id="11" name="object 11"/>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12" name="object 12"/>
          <p:cNvSpPr txBox="1">
            <a:spLocks noGrp="1"/>
          </p:cNvSpPr>
          <p:nvPr>
            <p:ph type="dt" sz="half" idx="6"/>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5544800" cy="8449310"/>
          </a:xfrm>
          <a:custGeom>
            <a:avLst/>
            <a:gdLst/>
            <a:ahLst/>
            <a:cxnLst/>
            <a:rect l="l" t="t" r="r" b="b"/>
            <a:pathLst>
              <a:path w="15544800" h="8449310">
                <a:moveTo>
                  <a:pt x="0" y="8449056"/>
                </a:moveTo>
                <a:lnTo>
                  <a:pt x="15544800" y="8449056"/>
                </a:lnTo>
                <a:lnTo>
                  <a:pt x="15544800" y="0"/>
                </a:lnTo>
                <a:lnTo>
                  <a:pt x="0" y="0"/>
                </a:lnTo>
                <a:lnTo>
                  <a:pt x="0" y="8449056"/>
                </a:lnTo>
                <a:close/>
              </a:path>
            </a:pathLst>
          </a:custGeom>
          <a:solidFill>
            <a:srgbClr val="797C81"/>
          </a:solidFill>
        </p:spPr>
        <p:txBody>
          <a:bodyPr wrap="square" lIns="0" tIns="0" rIns="0" bIns="0" rtlCol="0"/>
          <a:lstStyle/>
          <a:p>
            <a:endParaRPr/>
          </a:p>
        </p:txBody>
      </p:sp>
      <p:sp>
        <p:nvSpPr>
          <p:cNvPr id="3" name="object 3"/>
          <p:cNvSpPr txBox="1"/>
          <p:nvPr/>
        </p:nvSpPr>
        <p:spPr>
          <a:xfrm>
            <a:off x="1039898" y="914082"/>
            <a:ext cx="2263140" cy="177800"/>
          </a:xfrm>
          <a:prstGeom prst="rect">
            <a:avLst/>
          </a:prstGeom>
        </p:spPr>
        <p:txBody>
          <a:bodyPr vert="horz" wrap="square" lIns="0" tIns="12700" rIns="0" bIns="0" rtlCol="0">
            <a:spAutoFit/>
          </a:bodyPr>
          <a:lstStyle/>
          <a:p>
            <a:pPr marL="12700">
              <a:lnSpc>
                <a:spcPct val="100000"/>
              </a:lnSpc>
              <a:spcBef>
                <a:spcPts val="100"/>
              </a:spcBef>
            </a:pPr>
            <a:r>
              <a:rPr sz="1000" spc="70" dirty="0">
                <a:solidFill>
                  <a:srgbClr val="FFFFFF"/>
                </a:solidFill>
                <a:latin typeface="Benton Sans"/>
                <a:cs typeface="Benton Sans"/>
              </a:rPr>
              <a:t>BUILD</a:t>
            </a:r>
            <a:r>
              <a:rPr sz="1000" spc="160" dirty="0">
                <a:solidFill>
                  <a:srgbClr val="FFFFFF"/>
                </a:solidFill>
                <a:latin typeface="Benton Sans"/>
                <a:cs typeface="Benton Sans"/>
              </a:rPr>
              <a:t> </a:t>
            </a:r>
            <a:r>
              <a:rPr sz="1000" spc="55" dirty="0">
                <a:solidFill>
                  <a:srgbClr val="FFFFFF"/>
                </a:solidFill>
                <a:latin typeface="Benton Sans"/>
                <a:cs typeface="Benton Sans"/>
              </a:rPr>
              <a:t>YOUR</a:t>
            </a:r>
            <a:r>
              <a:rPr sz="1000" spc="204" dirty="0">
                <a:solidFill>
                  <a:srgbClr val="FFFFFF"/>
                </a:solidFill>
                <a:latin typeface="Benton Sans"/>
                <a:cs typeface="Benton Sans"/>
              </a:rPr>
              <a:t> </a:t>
            </a:r>
            <a:r>
              <a:rPr sz="1000" spc="75" dirty="0">
                <a:solidFill>
                  <a:srgbClr val="FFFFFF"/>
                </a:solidFill>
                <a:latin typeface="Benton Sans"/>
                <a:cs typeface="Benton Sans"/>
              </a:rPr>
              <a:t>BRAND</a:t>
            </a:r>
            <a:r>
              <a:rPr sz="1000" spc="210" dirty="0">
                <a:solidFill>
                  <a:srgbClr val="FFFFFF"/>
                </a:solidFill>
                <a:latin typeface="Benton Sans"/>
                <a:cs typeface="Benton Sans"/>
              </a:rPr>
              <a:t> </a:t>
            </a:r>
            <a:r>
              <a:rPr sz="1000" spc="60" dirty="0">
                <a:solidFill>
                  <a:srgbClr val="FFFFFF"/>
                </a:solidFill>
                <a:latin typeface="Benton Sans"/>
                <a:cs typeface="Benton Sans"/>
              </a:rPr>
              <a:t>NARRATIVE </a:t>
            </a:r>
            <a:endParaRPr sz="1000">
              <a:latin typeface="Benton Sans"/>
              <a:cs typeface="Benton Sans"/>
            </a:endParaRPr>
          </a:p>
        </p:txBody>
      </p:sp>
      <p:sp>
        <p:nvSpPr>
          <p:cNvPr id="5" name="object 5"/>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6" name="object 6"/>
          <p:cNvSpPr txBox="1">
            <a:spLocks noGrp="1"/>
          </p:cNvSpPr>
          <p:nvPr>
            <p:ph type="dt" sz="half" idx="6"/>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
        <p:nvSpPr>
          <p:cNvPr id="4" name="object 4"/>
          <p:cNvSpPr txBox="1">
            <a:spLocks noGrp="1"/>
          </p:cNvSpPr>
          <p:nvPr>
            <p:ph type="title"/>
          </p:nvPr>
        </p:nvSpPr>
        <p:spPr>
          <a:xfrm>
            <a:off x="1116445" y="2819115"/>
            <a:ext cx="13325475" cy="3454400"/>
          </a:xfrm>
          <a:prstGeom prst="rect">
            <a:avLst/>
          </a:prstGeom>
        </p:spPr>
        <p:txBody>
          <a:bodyPr vert="horz" wrap="square" lIns="0" tIns="12065" rIns="0" bIns="0" rtlCol="0">
            <a:spAutoFit/>
          </a:bodyPr>
          <a:lstStyle/>
          <a:p>
            <a:pPr marL="12700" marR="5080" algn="just">
              <a:lnSpc>
                <a:spcPct val="132400"/>
              </a:lnSpc>
              <a:spcBef>
                <a:spcPts val="95"/>
              </a:spcBef>
            </a:pPr>
            <a:r>
              <a:rPr dirty="0">
                <a:latin typeface="Benton Sans"/>
                <a:cs typeface="Benton Sans"/>
              </a:rPr>
              <a:t>Knowing</a:t>
            </a:r>
            <a:r>
              <a:rPr spc="780" dirty="0">
                <a:latin typeface="Benton Sans"/>
                <a:cs typeface="Benton Sans"/>
              </a:rPr>
              <a:t> </a:t>
            </a:r>
            <a:r>
              <a:rPr dirty="0">
                <a:latin typeface="Benton Sans"/>
                <a:cs typeface="Benton Sans"/>
              </a:rPr>
              <a:t>success</a:t>
            </a:r>
            <a:r>
              <a:rPr spc="785" dirty="0">
                <a:latin typeface="Benton Sans"/>
                <a:cs typeface="Benton Sans"/>
              </a:rPr>
              <a:t> </a:t>
            </a:r>
            <a:r>
              <a:rPr dirty="0">
                <a:latin typeface="Benton Sans"/>
                <a:cs typeface="Benton Sans"/>
              </a:rPr>
              <a:t>takes</a:t>
            </a:r>
            <a:r>
              <a:rPr spc="780" dirty="0">
                <a:latin typeface="Benton Sans"/>
                <a:cs typeface="Benton Sans"/>
              </a:rPr>
              <a:t> </a:t>
            </a:r>
            <a:r>
              <a:rPr dirty="0">
                <a:latin typeface="Benton Sans"/>
                <a:cs typeface="Benton Sans"/>
              </a:rPr>
              <a:t>collaboration</a:t>
            </a:r>
            <a:r>
              <a:rPr spc="770" dirty="0">
                <a:latin typeface="Benton Sans"/>
                <a:cs typeface="Benton Sans"/>
              </a:rPr>
              <a:t> </a:t>
            </a:r>
            <a:r>
              <a:rPr dirty="0">
                <a:latin typeface="Benton Sans"/>
                <a:cs typeface="Benton Sans"/>
              </a:rPr>
              <a:t>from</a:t>
            </a:r>
            <a:r>
              <a:rPr spc="780" dirty="0">
                <a:latin typeface="Benton Sans"/>
                <a:cs typeface="Benton Sans"/>
              </a:rPr>
              <a:t> </a:t>
            </a:r>
            <a:r>
              <a:rPr dirty="0">
                <a:latin typeface="Benton Sans"/>
                <a:cs typeface="Benton Sans"/>
              </a:rPr>
              <a:t>the</a:t>
            </a:r>
            <a:r>
              <a:rPr spc="785" dirty="0">
                <a:latin typeface="Benton Sans"/>
                <a:cs typeface="Benton Sans"/>
              </a:rPr>
              <a:t> </a:t>
            </a:r>
            <a:r>
              <a:rPr dirty="0">
                <a:latin typeface="Benton Sans"/>
                <a:cs typeface="Benton Sans"/>
              </a:rPr>
              <a:t>start,</a:t>
            </a:r>
            <a:r>
              <a:rPr spc="690" dirty="0">
                <a:latin typeface="Benton Sans"/>
                <a:cs typeface="Benton Sans"/>
              </a:rPr>
              <a:t> </a:t>
            </a:r>
            <a:r>
              <a:rPr dirty="0">
                <a:latin typeface="Benton Sans"/>
                <a:cs typeface="Benton Sans"/>
              </a:rPr>
              <a:t>we</a:t>
            </a:r>
            <a:r>
              <a:rPr spc="785" dirty="0">
                <a:latin typeface="Benton Sans"/>
                <a:cs typeface="Benton Sans"/>
              </a:rPr>
              <a:t> </a:t>
            </a:r>
            <a:r>
              <a:rPr dirty="0">
                <a:latin typeface="Benton Sans"/>
                <a:cs typeface="Benton Sans"/>
              </a:rPr>
              <a:t>open</a:t>
            </a:r>
            <a:r>
              <a:rPr spc="780" dirty="0">
                <a:latin typeface="Benton Sans"/>
                <a:cs typeface="Benton Sans"/>
              </a:rPr>
              <a:t> </a:t>
            </a:r>
            <a:r>
              <a:rPr spc="-25" dirty="0">
                <a:latin typeface="Benton Sans"/>
                <a:cs typeface="Benton Sans"/>
              </a:rPr>
              <a:t>by </a:t>
            </a:r>
            <a:r>
              <a:rPr spc="-10" dirty="0">
                <a:latin typeface="Benton Sans"/>
                <a:cs typeface="Benton Sans"/>
              </a:rPr>
              <a:t>listening</a:t>
            </a:r>
            <a:r>
              <a:rPr spc="-175" dirty="0">
                <a:latin typeface="Benton Sans"/>
                <a:cs typeface="Benton Sans"/>
              </a:rPr>
              <a:t> </a:t>
            </a:r>
            <a:r>
              <a:rPr dirty="0">
                <a:latin typeface="Benton Sans"/>
                <a:cs typeface="Benton Sans"/>
              </a:rPr>
              <a:t>to</a:t>
            </a:r>
            <a:r>
              <a:rPr spc="-170" dirty="0">
                <a:latin typeface="Benton Sans"/>
                <a:cs typeface="Benton Sans"/>
              </a:rPr>
              <a:t> </a:t>
            </a:r>
            <a:r>
              <a:rPr spc="-20" dirty="0">
                <a:latin typeface="Benton Sans"/>
                <a:cs typeface="Benton Sans"/>
              </a:rPr>
              <a:t>your</a:t>
            </a:r>
            <a:r>
              <a:rPr spc="-125" dirty="0">
                <a:latin typeface="Benton Sans"/>
                <a:cs typeface="Benton Sans"/>
              </a:rPr>
              <a:t> </a:t>
            </a:r>
            <a:r>
              <a:rPr spc="-10" dirty="0">
                <a:latin typeface="Benton Sans"/>
                <a:cs typeface="Benton Sans"/>
              </a:rPr>
              <a:t>story</a:t>
            </a:r>
            <a:r>
              <a:rPr spc="-125" dirty="0">
                <a:latin typeface="Benton Sans"/>
                <a:cs typeface="Benton Sans"/>
              </a:rPr>
              <a:t> </a:t>
            </a:r>
            <a:r>
              <a:rPr spc="-10" dirty="0">
                <a:latin typeface="Benton Sans"/>
                <a:cs typeface="Benton Sans"/>
              </a:rPr>
              <a:t>how</a:t>
            </a:r>
            <a:r>
              <a:rPr spc="-125" dirty="0">
                <a:latin typeface="Benton Sans"/>
                <a:cs typeface="Benton Sans"/>
              </a:rPr>
              <a:t> </a:t>
            </a:r>
            <a:r>
              <a:rPr spc="-20" dirty="0">
                <a:latin typeface="Benton Sans"/>
                <a:cs typeface="Benton Sans"/>
              </a:rPr>
              <a:t>you</a:t>
            </a:r>
            <a:r>
              <a:rPr spc="-125" dirty="0">
                <a:latin typeface="Benton Sans"/>
                <a:cs typeface="Benton Sans"/>
              </a:rPr>
              <a:t> </a:t>
            </a:r>
            <a:r>
              <a:rPr dirty="0">
                <a:latin typeface="Benton Sans"/>
                <a:cs typeface="Benton Sans"/>
              </a:rPr>
              <a:t>tell</a:t>
            </a:r>
            <a:r>
              <a:rPr spc="-125" dirty="0">
                <a:latin typeface="Benton Sans"/>
                <a:cs typeface="Benton Sans"/>
              </a:rPr>
              <a:t> </a:t>
            </a:r>
            <a:r>
              <a:rPr dirty="0">
                <a:latin typeface="Benton Sans"/>
                <a:cs typeface="Benton Sans"/>
              </a:rPr>
              <a:t>it</a:t>
            </a:r>
            <a:r>
              <a:rPr spc="-125" dirty="0">
                <a:latin typeface="Benton Sans"/>
                <a:cs typeface="Benton Sans"/>
              </a:rPr>
              <a:t> </a:t>
            </a:r>
            <a:r>
              <a:rPr dirty="0">
                <a:latin typeface="Benton Sans"/>
                <a:cs typeface="Benton Sans"/>
              </a:rPr>
              <a:t>—</a:t>
            </a:r>
            <a:r>
              <a:rPr spc="-125" dirty="0">
                <a:latin typeface="Benton Sans"/>
                <a:cs typeface="Benton Sans"/>
              </a:rPr>
              <a:t> </a:t>
            </a:r>
            <a:r>
              <a:rPr spc="-25" dirty="0">
                <a:latin typeface="Benton Sans"/>
                <a:cs typeface="Benton Sans"/>
              </a:rPr>
              <a:t>focused</a:t>
            </a:r>
            <a:r>
              <a:rPr spc="-135" dirty="0">
                <a:latin typeface="Benton Sans"/>
                <a:cs typeface="Benton Sans"/>
              </a:rPr>
              <a:t> </a:t>
            </a:r>
            <a:r>
              <a:rPr dirty="0">
                <a:latin typeface="Benton Sans"/>
                <a:cs typeface="Benton Sans"/>
              </a:rPr>
              <a:t>on</a:t>
            </a:r>
            <a:r>
              <a:rPr spc="-125" dirty="0">
                <a:latin typeface="Benton Sans"/>
                <a:cs typeface="Benton Sans"/>
              </a:rPr>
              <a:t> </a:t>
            </a:r>
            <a:r>
              <a:rPr dirty="0">
                <a:latin typeface="Benton Sans"/>
                <a:cs typeface="Benton Sans"/>
              </a:rPr>
              <a:t>who</a:t>
            </a:r>
            <a:r>
              <a:rPr spc="-125" dirty="0">
                <a:latin typeface="Benton Sans"/>
                <a:cs typeface="Benton Sans"/>
              </a:rPr>
              <a:t> </a:t>
            </a:r>
            <a:r>
              <a:rPr spc="-20" dirty="0">
                <a:latin typeface="Benton Sans"/>
                <a:cs typeface="Benton Sans"/>
              </a:rPr>
              <a:t>you</a:t>
            </a:r>
            <a:r>
              <a:rPr spc="-125" dirty="0">
                <a:latin typeface="Benton Sans"/>
                <a:cs typeface="Benton Sans"/>
              </a:rPr>
              <a:t> </a:t>
            </a:r>
            <a:r>
              <a:rPr spc="-60" dirty="0">
                <a:latin typeface="Benton Sans"/>
                <a:cs typeface="Benton Sans"/>
              </a:rPr>
              <a:t>serve,</a:t>
            </a:r>
            <a:r>
              <a:rPr spc="-125" dirty="0">
                <a:latin typeface="Benton Sans"/>
                <a:cs typeface="Benton Sans"/>
              </a:rPr>
              <a:t> </a:t>
            </a:r>
            <a:r>
              <a:rPr spc="-25" dirty="0">
                <a:latin typeface="Benton Sans"/>
                <a:cs typeface="Benton Sans"/>
              </a:rPr>
              <a:t>how </a:t>
            </a:r>
            <a:r>
              <a:rPr spc="-85" dirty="0">
                <a:latin typeface="Benton Sans"/>
                <a:cs typeface="Benton Sans"/>
              </a:rPr>
              <a:t>you</a:t>
            </a:r>
            <a:r>
              <a:rPr spc="-100" dirty="0">
                <a:latin typeface="Benton Sans"/>
                <a:cs typeface="Benton Sans"/>
              </a:rPr>
              <a:t> </a:t>
            </a:r>
            <a:r>
              <a:rPr spc="-60" dirty="0">
                <a:latin typeface="Benton Sans"/>
                <a:cs typeface="Benton Sans"/>
              </a:rPr>
              <a:t>serve</a:t>
            </a:r>
            <a:r>
              <a:rPr spc="-125" dirty="0">
                <a:latin typeface="Benton Sans"/>
                <a:cs typeface="Benton Sans"/>
              </a:rPr>
              <a:t> </a:t>
            </a:r>
            <a:r>
              <a:rPr spc="-35" dirty="0">
                <a:latin typeface="Benton Sans"/>
                <a:cs typeface="Benton Sans"/>
              </a:rPr>
              <a:t>them,</a:t>
            </a:r>
            <a:r>
              <a:rPr spc="-150" dirty="0">
                <a:latin typeface="Benton Sans"/>
                <a:cs typeface="Benton Sans"/>
              </a:rPr>
              <a:t> </a:t>
            </a:r>
            <a:r>
              <a:rPr spc="-20" dirty="0">
                <a:latin typeface="Benton Sans"/>
                <a:cs typeface="Benton Sans"/>
              </a:rPr>
              <a:t>and</a:t>
            </a:r>
            <a:r>
              <a:rPr spc="-165" dirty="0">
                <a:latin typeface="Benton Sans"/>
                <a:cs typeface="Benton Sans"/>
              </a:rPr>
              <a:t> </a:t>
            </a:r>
            <a:r>
              <a:rPr spc="-65" dirty="0">
                <a:latin typeface="Benton Sans"/>
                <a:cs typeface="Benton Sans"/>
              </a:rPr>
              <a:t>where</a:t>
            </a:r>
            <a:r>
              <a:rPr spc="-120" dirty="0">
                <a:latin typeface="Benton Sans"/>
                <a:cs typeface="Benton Sans"/>
              </a:rPr>
              <a:t> </a:t>
            </a:r>
            <a:r>
              <a:rPr spc="-125" dirty="0">
                <a:latin typeface="Benton Sans"/>
                <a:cs typeface="Benton Sans"/>
              </a:rPr>
              <a:t>we</a:t>
            </a:r>
            <a:r>
              <a:rPr spc="-60" dirty="0">
                <a:latin typeface="Benton Sans"/>
                <a:cs typeface="Benton Sans"/>
              </a:rPr>
              <a:t> </a:t>
            </a:r>
            <a:r>
              <a:rPr dirty="0">
                <a:latin typeface="Benton Sans"/>
                <a:cs typeface="Benton Sans"/>
              </a:rPr>
              <a:t>fit</a:t>
            </a:r>
            <a:r>
              <a:rPr spc="-185" dirty="0">
                <a:latin typeface="Benton Sans"/>
                <a:cs typeface="Benton Sans"/>
              </a:rPr>
              <a:t> </a:t>
            </a:r>
            <a:r>
              <a:rPr spc="-135" dirty="0">
                <a:latin typeface="Benton Sans"/>
                <a:cs typeface="Benton Sans"/>
              </a:rPr>
              <a:t>in.</a:t>
            </a:r>
            <a:r>
              <a:rPr spc="-45" dirty="0">
                <a:latin typeface="Benton Sans"/>
                <a:cs typeface="Benton Sans"/>
              </a:rPr>
              <a:t> </a:t>
            </a:r>
            <a:r>
              <a:rPr spc="-60" dirty="0">
                <a:latin typeface="Benton Sans"/>
                <a:cs typeface="Benton Sans"/>
              </a:rPr>
              <a:t>Then,</a:t>
            </a:r>
            <a:r>
              <a:rPr spc="-125" dirty="0">
                <a:latin typeface="Benton Sans"/>
                <a:cs typeface="Benton Sans"/>
              </a:rPr>
              <a:t> </a:t>
            </a:r>
            <a:r>
              <a:rPr spc="-35" dirty="0">
                <a:latin typeface="Benton Sans"/>
                <a:cs typeface="Benton Sans"/>
              </a:rPr>
              <a:t>once</a:t>
            </a:r>
            <a:r>
              <a:rPr spc="-95" dirty="0">
                <a:latin typeface="Benton Sans"/>
                <a:cs typeface="Benton Sans"/>
              </a:rPr>
              <a:t> </a:t>
            </a:r>
            <a:r>
              <a:rPr spc="-125" dirty="0">
                <a:latin typeface="Benton Sans"/>
                <a:cs typeface="Benton Sans"/>
              </a:rPr>
              <a:t>we</a:t>
            </a:r>
            <a:r>
              <a:rPr spc="-60" dirty="0">
                <a:latin typeface="Benton Sans"/>
                <a:cs typeface="Benton Sans"/>
              </a:rPr>
              <a:t> </a:t>
            </a:r>
            <a:r>
              <a:rPr spc="-45" dirty="0">
                <a:latin typeface="Benton Sans"/>
                <a:cs typeface="Benton Sans"/>
              </a:rPr>
              <a:t>discover</a:t>
            </a:r>
            <a:r>
              <a:rPr spc="-65" dirty="0">
                <a:latin typeface="Benton Sans"/>
                <a:cs typeface="Benton Sans"/>
              </a:rPr>
              <a:t> </a:t>
            </a:r>
            <a:r>
              <a:rPr spc="-60" dirty="0">
                <a:latin typeface="Benton Sans"/>
                <a:cs typeface="Benton Sans"/>
              </a:rPr>
              <a:t>your</a:t>
            </a:r>
            <a:r>
              <a:rPr spc="-65" dirty="0">
                <a:latin typeface="Benton Sans"/>
                <a:cs typeface="Benton Sans"/>
              </a:rPr>
              <a:t> </a:t>
            </a:r>
            <a:r>
              <a:rPr spc="-10" dirty="0">
                <a:latin typeface="Benton Sans"/>
                <a:cs typeface="Benton Sans"/>
              </a:rPr>
              <a:t>wants </a:t>
            </a:r>
            <a:r>
              <a:rPr dirty="0">
                <a:latin typeface="Benton Sans"/>
                <a:cs typeface="Benton Sans"/>
              </a:rPr>
              <a:t>and</a:t>
            </a:r>
            <a:r>
              <a:rPr spc="130" dirty="0">
                <a:latin typeface="Benton Sans"/>
                <a:cs typeface="Benton Sans"/>
              </a:rPr>
              <a:t> </a:t>
            </a:r>
            <a:r>
              <a:rPr dirty="0">
                <a:latin typeface="Benton Sans"/>
                <a:cs typeface="Benton Sans"/>
              </a:rPr>
              <a:t>audit</a:t>
            </a:r>
            <a:r>
              <a:rPr spc="135" dirty="0">
                <a:latin typeface="Benton Sans"/>
                <a:cs typeface="Benton Sans"/>
              </a:rPr>
              <a:t> </a:t>
            </a:r>
            <a:r>
              <a:rPr dirty="0">
                <a:latin typeface="Benton Sans"/>
                <a:cs typeface="Benton Sans"/>
              </a:rPr>
              <a:t>your</a:t>
            </a:r>
            <a:r>
              <a:rPr spc="135" dirty="0">
                <a:latin typeface="Benton Sans"/>
                <a:cs typeface="Benton Sans"/>
              </a:rPr>
              <a:t> </a:t>
            </a:r>
            <a:r>
              <a:rPr dirty="0">
                <a:latin typeface="Benton Sans"/>
                <a:cs typeface="Benton Sans"/>
              </a:rPr>
              <a:t>assets,</a:t>
            </a:r>
            <a:r>
              <a:rPr spc="40" dirty="0">
                <a:latin typeface="Benton Sans"/>
                <a:cs typeface="Benton Sans"/>
              </a:rPr>
              <a:t> </a:t>
            </a:r>
            <a:r>
              <a:rPr dirty="0">
                <a:latin typeface="Benton Sans"/>
                <a:cs typeface="Benton Sans"/>
              </a:rPr>
              <a:t>we</a:t>
            </a:r>
            <a:r>
              <a:rPr spc="130" dirty="0">
                <a:latin typeface="Benton Sans"/>
                <a:cs typeface="Benton Sans"/>
              </a:rPr>
              <a:t> </a:t>
            </a:r>
            <a:r>
              <a:rPr dirty="0">
                <a:latin typeface="Benton Sans"/>
                <a:cs typeface="Benton Sans"/>
              </a:rPr>
              <a:t>explore</a:t>
            </a:r>
            <a:r>
              <a:rPr spc="135" dirty="0">
                <a:latin typeface="Benton Sans"/>
                <a:cs typeface="Benton Sans"/>
              </a:rPr>
              <a:t> </a:t>
            </a:r>
            <a:r>
              <a:rPr dirty="0">
                <a:latin typeface="Benton Sans"/>
                <a:cs typeface="Benton Sans"/>
              </a:rPr>
              <a:t>your</a:t>
            </a:r>
            <a:r>
              <a:rPr spc="135" dirty="0">
                <a:latin typeface="Benton Sans"/>
                <a:cs typeface="Benton Sans"/>
              </a:rPr>
              <a:t> </a:t>
            </a:r>
            <a:r>
              <a:rPr dirty="0">
                <a:latin typeface="Benton Sans"/>
                <a:cs typeface="Benton Sans"/>
              </a:rPr>
              <a:t>market</a:t>
            </a:r>
            <a:r>
              <a:rPr spc="135" dirty="0">
                <a:latin typeface="Benton Sans"/>
                <a:cs typeface="Benton Sans"/>
              </a:rPr>
              <a:t> </a:t>
            </a:r>
            <a:r>
              <a:rPr dirty="0">
                <a:latin typeface="Benton Sans"/>
                <a:cs typeface="Benton Sans"/>
              </a:rPr>
              <a:t>to</a:t>
            </a:r>
            <a:r>
              <a:rPr spc="130" dirty="0">
                <a:latin typeface="Benton Sans"/>
                <a:cs typeface="Benton Sans"/>
              </a:rPr>
              <a:t> </a:t>
            </a:r>
            <a:r>
              <a:rPr dirty="0">
                <a:latin typeface="Benton Sans"/>
                <a:cs typeface="Benton Sans"/>
              </a:rPr>
              <a:t>define</a:t>
            </a:r>
            <a:r>
              <a:rPr spc="135" dirty="0">
                <a:latin typeface="Benton Sans"/>
                <a:cs typeface="Benton Sans"/>
              </a:rPr>
              <a:t> </a:t>
            </a:r>
            <a:r>
              <a:rPr dirty="0">
                <a:latin typeface="Benton Sans"/>
                <a:cs typeface="Benton Sans"/>
              </a:rPr>
              <a:t>your</a:t>
            </a:r>
            <a:r>
              <a:rPr spc="135" dirty="0">
                <a:latin typeface="Benton Sans"/>
                <a:cs typeface="Benton Sans"/>
              </a:rPr>
              <a:t> </a:t>
            </a:r>
            <a:r>
              <a:rPr spc="-10" dirty="0">
                <a:latin typeface="Benton Sans"/>
                <a:cs typeface="Benton Sans"/>
              </a:rPr>
              <a:t>needs, </a:t>
            </a:r>
            <a:r>
              <a:rPr dirty="0">
                <a:latin typeface="Benton Sans"/>
                <a:cs typeface="Benton Sans"/>
              </a:rPr>
              <a:t>establish</a:t>
            </a:r>
            <a:r>
              <a:rPr spc="-60" dirty="0">
                <a:latin typeface="Benton Sans"/>
                <a:cs typeface="Benton Sans"/>
              </a:rPr>
              <a:t> </a:t>
            </a:r>
            <a:r>
              <a:rPr dirty="0">
                <a:latin typeface="Benton Sans"/>
                <a:cs typeface="Benton Sans"/>
              </a:rPr>
              <a:t>a</a:t>
            </a:r>
            <a:r>
              <a:rPr spc="-55" dirty="0">
                <a:latin typeface="Benton Sans"/>
                <a:cs typeface="Benton Sans"/>
              </a:rPr>
              <a:t> </a:t>
            </a:r>
            <a:r>
              <a:rPr spc="-20" dirty="0">
                <a:latin typeface="Benton Sans"/>
                <a:cs typeface="Benton Sans"/>
              </a:rPr>
              <a:t>scope,</a:t>
            </a:r>
            <a:r>
              <a:rPr spc="-155" dirty="0">
                <a:latin typeface="Benton Sans"/>
                <a:cs typeface="Benton Sans"/>
              </a:rPr>
              <a:t> </a:t>
            </a:r>
            <a:r>
              <a:rPr dirty="0">
                <a:latin typeface="Benton Sans"/>
                <a:cs typeface="Benton Sans"/>
              </a:rPr>
              <a:t>and</a:t>
            </a:r>
            <a:r>
              <a:rPr spc="-60" dirty="0">
                <a:latin typeface="Benton Sans"/>
                <a:cs typeface="Benton Sans"/>
              </a:rPr>
              <a:t> </a:t>
            </a:r>
            <a:r>
              <a:rPr dirty="0">
                <a:latin typeface="Benton Sans"/>
                <a:cs typeface="Benton Sans"/>
              </a:rPr>
              <a:t>plot</a:t>
            </a:r>
            <a:r>
              <a:rPr spc="-55" dirty="0">
                <a:latin typeface="Benton Sans"/>
                <a:cs typeface="Benton Sans"/>
              </a:rPr>
              <a:t> </a:t>
            </a:r>
            <a:r>
              <a:rPr dirty="0">
                <a:latin typeface="Benton Sans"/>
                <a:cs typeface="Benton Sans"/>
              </a:rPr>
              <a:t>a</a:t>
            </a:r>
            <a:r>
              <a:rPr spc="-55" dirty="0">
                <a:latin typeface="Benton Sans"/>
                <a:cs typeface="Benton Sans"/>
              </a:rPr>
              <a:t> </a:t>
            </a:r>
            <a:r>
              <a:rPr dirty="0">
                <a:latin typeface="Benton Sans"/>
                <a:cs typeface="Benton Sans"/>
              </a:rPr>
              <a:t>proper</a:t>
            </a:r>
            <a:r>
              <a:rPr spc="-60" dirty="0">
                <a:latin typeface="Benton Sans"/>
                <a:cs typeface="Benton Sans"/>
              </a:rPr>
              <a:t> </a:t>
            </a:r>
            <a:r>
              <a:rPr spc="-10" dirty="0">
                <a:latin typeface="Benton Sans"/>
                <a:cs typeface="Benton Sans"/>
              </a:rPr>
              <a:t>course</a:t>
            </a:r>
            <a:r>
              <a:rPr spc="-55" dirty="0">
                <a:latin typeface="Benton Sans"/>
                <a:cs typeface="Benton Sans"/>
              </a:rPr>
              <a:t> </a:t>
            </a:r>
            <a:r>
              <a:rPr dirty="0">
                <a:latin typeface="Benton Sans"/>
                <a:cs typeface="Benton Sans"/>
              </a:rPr>
              <a:t>of</a:t>
            </a:r>
            <a:r>
              <a:rPr spc="-60" dirty="0">
                <a:latin typeface="Benton Sans"/>
                <a:cs typeface="Benton Sans"/>
              </a:rPr>
              <a:t> </a:t>
            </a:r>
            <a:r>
              <a:rPr spc="-10" dirty="0">
                <a:latin typeface="Benton Sans"/>
                <a:cs typeface="Benton Sans"/>
              </a:rPr>
              <a:t>action.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9898" y="914082"/>
            <a:ext cx="2263140" cy="177800"/>
          </a:xfrm>
          <a:prstGeom prst="rect">
            <a:avLst/>
          </a:prstGeom>
        </p:spPr>
        <p:txBody>
          <a:bodyPr vert="horz" wrap="square" lIns="0" tIns="12700" rIns="0" bIns="0" rtlCol="0">
            <a:spAutoFit/>
          </a:bodyPr>
          <a:lstStyle/>
          <a:p>
            <a:pPr marL="12700">
              <a:lnSpc>
                <a:spcPct val="100000"/>
              </a:lnSpc>
              <a:spcBef>
                <a:spcPts val="100"/>
              </a:spcBef>
            </a:pPr>
            <a:r>
              <a:rPr sz="1000" spc="70" dirty="0">
                <a:solidFill>
                  <a:srgbClr val="FFFFFF"/>
                </a:solidFill>
                <a:latin typeface="Benton Sans"/>
                <a:cs typeface="Benton Sans"/>
              </a:rPr>
              <a:t>BUILD</a:t>
            </a:r>
            <a:r>
              <a:rPr sz="1000" spc="160" dirty="0">
                <a:solidFill>
                  <a:srgbClr val="FFFFFF"/>
                </a:solidFill>
                <a:latin typeface="Benton Sans"/>
                <a:cs typeface="Benton Sans"/>
              </a:rPr>
              <a:t> </a:t>
            </a:r>
            <a:r>
              <a:rPr sz="1000" spc="55" dirty="0">
                <a:solidFill>
                  <a:srgbClr val="FFFFFF"/>
                </a:solidFill>
                <a:latin typeface="Benton Sans"/>
                <a:cs typeface="Benton Sans"/>
              </a:rPr>
              <a:t>YOUR</a:t>
            </a:r>
            <a:r>
              <a:rPr sz="1000" spc="204" dirty="0">
                <a:solidFill>
                  <a:srgbClr val="FFFFFF"/>
                </a:solidFill>
                <a:latin typeface="Benton Sans"/>
                <a:cs typeface="Benton Sans"/>
              </a:rPr>
              <a:t> </a:t>
            </a:r>
            <a:r>
              <a:rPr sz="1000" spc="75" dirty="0">
                <a:solidFill>
                  <a:srgbClr val="FFFFFF"/>
                </a:solidFill>
                <a:latin typeface="Benton Sans"/>
                <a:cs typeface="Benton Sans"/>
              </a:rPr>
              <a:t>BRAND</a:t>
            </a:r>
            <a:r>
              <a:rPr sz="1000" spc="210" dirty="0">
                <a:solidFill>
                  <a:srgbClr val="FFFFFF"/>
                </a:solidFill>
                <a:latin typeface="Benton Sans"/>
                <a:cs typeface="Benton Sans"/>
              </a:rPr>
              <a:t> </a:t>
            </a:r>
            <a:r>
              <a:rPr sz="1000" spc="60" dirty="0">
                <a:solidFill>
                  <a:srgbClr val="FFFFFF"/>
                </a:solidFill>
                <a:latin typeface="Benton Sans"/>
                <a:cs typeface="Benton Sans"/>
              </a:rPr>
              <a:t>NARRATIVE </a:t>
            </a:r>
            <a:endParaRPr sz="1000">
              <a:latin typeface="Benton Sans"/>
              <a:cs typeface="Benton Sans"/>
            </a:endParaRPr>
          </a:p>
        </p:txBody>
      </p:sp>
      <p:sp>
        <p:nvSpPr>
          <p:cNvPr id="5" name="object 5"/>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6" name="object 6"/>
          <p:cNvSpPr txBox="1">
            <a:spLocks noGrp="1"/>
          </p:cNvSpPr>
          <p:nvPr>
            <p:ph type="dt" sz="half" idx="6"/>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
        <p:nvSpPr>
          <p:cNvPr id="3" name="object 3"/>
          <p:cNvSpPr txBox="1">
            <a:spLocks noGrp="1"/>
          </p:cNvSpPr>
          <p:nvPr>
            <p:ph type="title"/>
          </p:nvPr>
        </p:nvSpPr>
        <p:spPr>
          <a:xfrm>
            <a:off x="1116445" y="2910078"/>
            <a:ext cx="6395085" cy="543560"/>
          </a:xfrm>
          <a:prstGeom prst="rect">
            <a:avLst/>
          </a:prstGeom>
        </p:spPr>
        <p:txBody>
          <a:bodyPr vert="horz" wrap="square" lIns="0" tIns="12700" rIns="0" bIns="0" rtlCol="0">
            <a:spAutoFit/>
          </a:bodyPr>
          <a:lstStyle/>
          <a:p>
            <a:pPr marL="12700">
              <a:lnSpc>
                <a:spcPct val="100000"/>
              </a:lnSpc>
              <a:spcBef>
                <a:spcPts val="100"/>
              </a:spcBef>
            </a:pPr>
            <a:r>
              <a:rPr dirty="0"/>
              <a:t>Create Your</a:t>
            </a:r>
            <a:r>
              <a:rPr spc="-5" dirty="0"/>
              <a:t> </a:t>
            </a:r>
            <a:r>
              <a:rPr dirty="0"/>
              <a:t>Product</a:t>
            </a:r>
            <a:r>
              <a:rPr spc="-5" dirty="0"/>
              <a:t> </a:t>
            </a:r>
            <a:r>
              <a:rPr spc="-10" dirty="0"/>
              <a:t>Definition</a:t>
            </a:r>
          </a:p>
        </p:txBody>
      </p:sp>
      <p:sp>
        <p:nvSpPr>
          <p:cNvPr id="4" name="object 4"/>
          <p:cNvSpPr txBox="1"/>
          <p:nvPr/>
        </p:nvSpPr>
        <p:spPr>
          <a:xfrm>
            <a:off x="1116445" y="3938778"/>
            <a:ext cx="13011785" cy="2372360"/>
          </a:xfrm>
          <a:prstGeom prst="rect">
            <a:avLst/>
          </a:prstGeom>
        </p:spPr>
        <p:txBody>
          <a:bodyPr vert="horz" wrap="square" lIns="0" tIns="12700" rIns="0" bIns="0" rtlCol="0">
            <a:spAutoFit/>
          </a:bodyPr>
          <a:lstStyle/>
          <a:p>
            <a:pPr marL="469265" indent="-456565">
              <a:lnSpc>
                <a:spcPct val="100000"/>
              </a:lnSpc>
              <a:spcBef>
                <a:spcPts val="100"/>
              </a:spcBef>
              <a:buChar char="•"/>
              <a:tabLst>
                <a:tab pos="469265" algn="l"/>
              </a:tabLst>
            </a:pPr>
            <a:r>
              <a:rPr sz="3400" dirty="0">
                <a:solidFill>
                  <a:srgbClr val="FFFFFF"/>
                </a:solidFill>
                <a:latin typeface="Benton Sans"/>
                <a:cs typeface="Benton Sans"/>
              </a:rPr>
              <a:t>What</a:t>
            </a:r>
            <a:r>
              <a:rPr sz="3400" spc="-60" dirty="0">
                <a:solidFill>
                  <a:srgbClr val="FFFFFF"/>
                </a:solidFill>
                <a:latin typeface="Benton Sans"/>
                <a:cs typeface="Benton Sans"/>
              </a:rPr>
              <a:t> </a:t>
            </a:r>
            <a:r>
              <a:rPr sz="3400" dirty="0">
                <a:solidFill>
                  <a:srgbClr val="FFFFFF"/>
                </a:solidFill>
                <a:latin typeface="Benton Sans"/>
                <a:cs typeface="Benton Sans"/>
              </a:rPr>
              <a:t>type</a:t>
            </a:r>
            <a:r>
              <a:rPr sz="3400" spc="-60" dirty="0">
                <a:solidFill>
                  <a:srgbClr val="FFFFFF"/>
                </a:solidFill>
                <a:latin typeface="Benton Sans"/>
                <a:cs typeface="Benton Sans"/>
              </a:rPr>
              <a:t> </a:t>
            </a:r>
            <a:r>
              <a:rPr sz="3400" dirty="0">
                <a:solidFill>
                  <a:srgbClr val="FFFFFF"/>
                </a:solidFill>
                <a:latin typeface="Benton Sans"/>
                <a:cs typeface="Benton Sans"/>
              </a:rPr>
              <a:t>of</a:t>
            </a:r>
            <a:r>
              <a:rPr sz="3400" spc="-60" dirty="0">
                <a:solidFill>
                  <a:srgbClr val="FFFFFF"/>
                </a:solidFill>
                <a:latin typeface="Benton Sans"/>
                <a:cs typeface="Benton Sans"/>
              </a:rPr>
              <a:t> </a:t>
            </a:r>
            <a:r>
              <a:rPr sz="3400" dirty="0">
                <a:solidFill>
                  <a:srgbClr val="FFFFFF"/>
                </a:solidFill>
                <a:latin typeface="Benton Sans"/>
                <a:cs typeface="Benton Sans"/>
              </a:rPr>
              <a:t>market</a:t>
            </a:r>
            <a:r>
              <a:rPr sz="3400" spc="-60" dirty="0">
                <a:solidFill>
                  <a:srgbClr val="FFFFFF"/>
                </a:solidFill>
                <a:latin typeface="Benton Sans"/>
                <a:cs typeface="Benton Sans"/>
              </a:rPr>
              <a:t> </a:t>
            </a:r>
            <a:r>
              <a:rPr sz="3400" dirty="0">
                <a:solidFill>
                  <a:srgbClr val="FFFFFF"/>
                </a:solidFill>
                <a:latin typeface="Benton Sans"/>
                <a:cs typeface="Benton Sans"/>
              </a:rPr>
              <a:t>-</a:t>
            </a:r>
            <a:r>
              <a:rPr sz="3400" spc="-55" dirty="0">
                <a:solidFill>
                  <a:srgbClr val="FFFFFF"/>
                </a:solidFill>
                <a:latin typeface="Benton Sans"/>
                <a:cs typeface="Benton Sans"/>
              </a:rPr>
              <a:t> </a:t>
            </a:r>
            <a:r>
              <a:rPr sz="3400" spc="-10" dirty="0">
                <a:solidFill>
                  <a:srgbClr val="FFFFFF"/>
                </a:solidFill>
                <a:latin typeface="Benton Sans"/>
                <a:cs typeface="Benton Sans"/>
              </a:rPr>
              <a:t>B2B,</a:t>
            </a:r>
            <a:r>
              <a:rPr sz="3400" spc="-160" dirty="0">
                <a:solidFill>
                  <a:srgbClr val="FFFFFF"/>
                </a:solidFill>
                <a:latin typeface="Benton Sans"/>
                <a:cs typeface="Benton Sans"/>
              </a:rPr>
              <a:t> </a:t>
            </a:r>
            <a:r>
              <a:rPr sz="3400" spc="-20" dirty="0">
                <a:solidFill>
                  <a:srgbClr val="FFFFFF"/>
                </a:solidFill>
                <a:latin typeface="Benton Sans"/>
                <a:cs typeface="Benton Sans"/>
              </a:rPr>
              <a:t>B2C,</a:t>
            </a:r>
            <a:r>
              <a:rPr sz="3400" spc="-155" dirty="0">
                <a:solidFill>
                  <a:srgbClr val="FFFFFF"/>
                </a:solidFill>
                <a:latin typeface="Benton Sans"/>
                <a:cs typeface="Benton Sans"/>
              </a:rPr>
              <a:t> </a:t>
            </a:r>
            <a:r>
              <a:rPr sz="3400" spc="-20" dirty="0">
                <a:solidFill>
                  <a:srgbClr val="FFFFFF"/>
                </a:solidFill>
                <a:latin typeface="Benton Sans"/>
                <a:cs typeface="Benton Sans"/>
              </a:rPr>
              <a:t>Commercial,</a:t>
            </a:r>
            <a:r>
              <a:rPr sz="3400" spc="-165" dirty="0">
                <a:solidFill>
                  <a:srgbClr val="FFFFFF"/>
                </a:solidFill>
                <a:latin typeface="Benton Sans"/>
                <a:cs typeface="Benton Sans"/>
              </a:rPr>
              <a:t> </a:t>
            </a:r>
            <a:r>
              <a:rPr sz="3400" spc="-10" dirty="0">
                <a:solidFill>
                  <a:srgbClr val="FFFFFF"/>
                </a:solidFill>
                <a:latin typeface="Benton Sans"/>
                <a:cs typeface="Benton Sans"/>
              </a:rPr>
              <a:t>Residential,</a:t>
            </a:r>
            <a:r>
              <a:rPr sz="3400" spc="-155" dirty="0">
                <a:solidFill>
                  <a:srgbClr val="FFFFFF"/>
                </a:solidFill>
                <a:latin typeface="Benton Sans"/>
                <a:cs typeface="Benton Sans"/>
              </a:rPr>
              <a:t> </a:t>
            </a:r>
            <a:r>
              <a:rPr sz="3400" spc="-10" dirty="0">
                <a:solidFill>
                  <a:srgbClr val="FFFFFF"/>
                </a:solidFill>
                <a:latin typeface="Benton Sans"/>
                <a:cs typeface="Benton Sans"/>
              </a:rPr>
              <a:t>Retail?</a:t>
            </a:r>
            <a:endParaRPr sz="3400">
              <a:latin typeface="Benton Sans"/>
              <a:cs typeface="Benton Sans"/>
            </a:endParaRPr>
          </a:p>
          <a:p>
            <a:pPr marL="469265" indent="-456565">
              <a:lnSpc>
                <a:spcPct val="100000"/>
              </a:lnSpc>
              <a:spcBef>
                <a:spcPts val="3120"/>
              </a:spcBef>
              <a:buChar char="•"/>
              <a:tabLst>
                <a:tab pos="469265" algn="l"/>
              </a:tabLst>
            </a:pPr>
            <a:r>
              <a:rPr sz="3400" dirty="0">
                <a:solidFill>
                  <a:srgbClr val="FFFFFF"/>
                </a:solidFill>
                <a:latin typeface="Benton Sans"/>
                <a:cs typeface="Benton Sans"/>
              </a:rPr>
              <a:t>Who</a:t>
            </a:r>
            <a:r>
              <a:rPr sz="3400" spc="-45" dirty="0">
                <a:solidFill>
                  <a:srgbClr val="FFFFFF"/>
                </a:solidFill>
                <a:latin typeface="Benton Sans"/>
                <a:cs typeface="Benton Sans"/>
              </a:rPr>
              <a:t> </a:t>
            </a:r>
            <a:r>
              <a:rPr sz="3400" dirty="0">
                <a:solidFill>
                  <a:srgbClr val="FFFFFF"/>
                </a:solidFill>
                <a:latin typeface="Benton Sans"/>
                <a:cs typeface="Benton Sans"/>
              </a:rPr>
              <a:t>is</a:t>
            </a:r>
            <a:r>
              <a:rPr sz="3400" spc="-45" dirty="0">
                <a:solidFill>
                  <a:srgbClr val="FFFFFF"/>
                </a:solidFill>
                <a:latin typeface="Benton Sans"/>
                <a:cs typeface="Benton Sans"/>
              </a:rPr>
              <a:t> </a:t>
            </a:r>
            <a:r>
              <a:rPr sz="3400" dirty="0">
                <a:solidFill>
                  <a:srgbClr val="FFFFFF"/>
                </a:solidFill>
                <a:latin typeface="Benton Sans"/>
                <a:cs typeface="Benton Sans"/>
              </a:rPr>
              <a:t>the</a:t>
            </a:r>
            <a:r>
              <a:rPr sz="3400" spc="-45" dirty="0">
                <a:solidFill>
                  <a:srgbClr val="FFFFFF"/>
                </a:solidFill>
                <a:latin typeface="Benton Sans"/>
                <a:cs typeface="Benton Sans"/>
              </a:rPr>
              <a:t> </a:t>
            </a:r>
            <a:r>
              <a:rPr sz="3400" dirty="0">
                <a:solidFill>
                  <a:srgbClr val="FFFFFF"/>
                </a:solidFill>
                <a:latin typeface="Benton Sans"/>
                <a:cs typeface="Benton Sans"/>
              </a:rPr>
              <a:t>end</a:t>
            </a:r>
            <a:r>
              <a:rPr sz="3400" spc="-45" dirty="0">
                <a:solidFill>
                  <a:srgbClr val="FFFFFF"/>
                </a:solidFill>
                <a:latin typeface="Benton Sans"/>
                <a:cs typeface="Benton Sans"/>
              </a:rPr>
              <a:t> </a:t>
            </a:r>
            <a:r>
              <a:rPr sz="3400" spc="-10" dirty="0">
                <a:solidFill>
                  <a:srgbClr val="FFFFFF"/>
                </a:solidFill>
                <a:latin typeface="Benton Sans"/>
                <a:cs typeface="Benton Sans"/>
              </a:rPr>
              <a:t>user?</a:t>
            </a:r>
            <a:endParaRPr sz="3400">
              <a:latin typeface="Benton Sans"/>
              <a:cs typeface="Benton Sans"/>
            </a:endParaRPr>
          </a:p>
          <a:p>
            <a:pPr marL="469265" indent="-456565">
              <a:lnSpc>
                <a:spcPct val="100000"/>
              </a:lnSpc>
              <a:spcBef>
                <a:spcPts val="3120"/>
              </a:spcBef>
              <a:buChar char="•"/>
              <a:tabLst>
                <a:tab pos="469265" algn="l"/>
              </a:tabLst>
            </a:pPr>
            <a:r>
              <a:rPr sz="3400" dirty="0">
                <a:solidFill>
                  <a:srgbClr val="FFFFFF"/>
                </a:solidFill>
                <a:latin typeface="Benton Sans"/>
                <a:cs typeface="Benton Sans"/>
              </a:rPr>
              <a:t>Clearly</a:t>
            </a:r>
            <a:r>
              <a:rPr sz="3400" spc="-140" dirty="0">
                <a:solidFill>
                  <a:srgbClr val="FFFFFF"/>
                </a:solidFill>
                <a:latin typeface="Benton Sans"/>
                <a:cs typeface="Benton Sans"/>
              </a:rPr>
              <a:t> </a:t>
            </a:r>
            <a:r>
              <a:rPr sz="3400" spc="-10" dirty="0">
                <a:solidFill>
                  <a:srgbClr val="FFFFFF"/>
                </a:solidFill>
                <a:latin typeface="Benton Sans"/>
                <a:cs typeface="Benton Sans"/>
              </a:rPr>
              <a:t>Communicate</a:t>
            </a:r>
            <a:r>
              <a:rPr sz="3400" spc="-175" dirty="0">
                <a:solidFill>
                  <a:srgbClr val="FFFFFF"/>
                </a:solidFill>
                <a:latin typeface="Benton Sans"/>
                <a:cs typeface="Benton Sans"/>
              </a:rPr>
              <a:t> </a:t>
            </a:r>
            <a:r>
              <a:rPr sz="3400" spc="-110" dirty="0">
                <a:solidFill>
                  <a:srgbClr val="FFFFFF"/>
                </a:solidFill>
                <a:latin typeface="Benton Sans"/>
                <a:cs typeface="Benton Sans"/>
              </a:rPr>
              <a:t>Your</a:t>
            </a:r>
            <a:r>
              <a:rPr sz="3400" spc="-75" dirty="0">
                <a:solidFill>
                  <a:srgbClr val="FFFFFF"/>
                </a:solidFill>
                <a:latin typeface="Benton Sans"/>
                <a:cs typeface="Benton Sans"/>
              </a:rPr>
              <a:t> </a:t>
            </a:r>
            <a:r>
              <a:rPr sz="3400" dirty="0">
                <a:solidFill>
                  <a:srgbClr val="FFFFFF"/>
                </a:solidFill>
                <a:latin typeface="Benton Sans"/>
                <a:cs typeface="Benton Sans"/>
              </a:rPr>
              <a:t>Brand</a:t>
            </a:r>
            <a:r>
              <a:rPr sz="3400" spc="-85" dirty="0">
                <a:solidFill>
                  <a:srgbClr val="FFFFFF"/>
                </a:solidFill>
                <a:latin typeface="Benton Sans"/>
                <a:cs typeface="Benton Sans"/>
              </a:rPr>
              <a:t> </a:t>
            </a:r>
            <a:r>
              <a:rPr sz="3400" spc="-10" dirty="0">
                <a:solidFill>
                  <a:srgbClr val="FFFFFF"/>
                </a:solidFill>
                <a:latin typeface="Benton Sans"/>
                <a:cs typeface="Benton Sans"/>
              </a:rPr>
              <a:t>Promise</a:t>
            </a:r>
            <a:endParaRPr sz="3400">
              <a:latin typeface="Benton Sans"/>
              <a:cs typeface="Bento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21283" rIns="0" bIns="0" rtlCol="0">
            <a:spAutoFit/>
          </a:bodyPr>
          <a:lstStyle/>
          <a:p>
            <a:pPr marL="140335">
              <a:lnSpc>
                <a:spcPct val="100000"/>
              </a:lnSpc>
              <a:spcBef>
                <a:spcPts val="100"/>
              </a:spcBef>
            </a:pPr>
            <a:r>
              <a:rPr dirty="0"/>
              <a:t>Create</a:t>
            </a:r>
            <a:r>
              <a:rPr spc="-20" dirty="0"/>
              <a:t> </a:t>
            </a:r>
            <a:r>
              <a:rPr dirty="0"/>
              <a:t>Your</a:t>
            </a:r>
            <a:r>
              <a:rPr spc="-15" dirty="0"/>
              <a:t> </a:t>
            </a:r>
            <a:r>
              <a:rPr spc="-10" dirty="0"/>
              <a:t>Messaging</a:t>
            </a:r>
          </a:p>
        </p:txBody>
      </p:sp>
      <p:sp>
        <p:nvSpPr>
          <p:cNvPr id="5" name="object 5"/>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6" name="object 6"/>
          <p:cNvSpPr txBox="1">
            <a:spLocks noGrp="1"/>
          </p:cNvSpPr>
          <p:nvPr>
            <p:ph type="dt" sz="half" idx="6"/>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
        <p:nvSpPr>
          <p:cNvPr id="3" name="object 3"/>
          <p:cNvSpPr txBox="1"/>
          <p:nvPr/>
        </p:nvSpPr>
        <p:spPr>
          <a:xfrm>
            <a:off x="1116445" y="3163569"/>
            <a:ext cx="12180570" cy="3733800"/>
          </a:xfrm>
          <a:prstGeom prst="rect">
            <a:avLst/>
          </a:prstGeom>
        </p:spPr>
        <p:txBody>
          <a:bodyPr vert="horz" wrap="square" lIns="0" tIns="53340" rIns="0" bIns="0" rtlCol="0">
            <a:spAutoFit/>
          </a:bodyPr>
          <a:lstStyle/>
          <a:p>
            <a:pPr marL="470534" indent="-457834" algn="just">
              <a:lnSpc>
                <a:spcPct val="100000"/>
              </a:lnSpc>
              <a:spcBef>
                <a:spcPts val="420"/>
              </a:spcBef>
              <a:buChar char="•"/>
              <a:tabLst>
                <a:tab pos="470534" algn="l"/>
              </a:tabLst>
            </a:pPr>
            <a:r>
              <a:rPr sz="3400" dirty="0">
                <a:solidFill>
                  <a:srgbClr val="FFFFFF"/>
                </a:solidFill>
                <a:latin typeface="Benton Sans"/>
                <a:cs typeface="Benton Sans"/>
              </a:rPr>
              <a:t>Equipped</a:t>
            </a:r>
            <a:r>
              <a:rPr sz="3400" spc="-90" dirty="0">
                <a:solidFill>
                  <a:srgbClr val="FFFFFF"/>
                </a:solidFill>
                <a:latin typeface="Benton Sans"/>
                <a:cs typeface="Benton Sans"/>
              </a:rPr>
              <a:t> </a:t>
            </a:r>
            <a:r>
              <a:rPr sz="3400" dirty="0">
                <a:solidFill>
                  <a:srgbClr val="FFFFFF"/>
                </a:solidFill>
                <a:latin typeface="Benton Sans"/>
                <a:cs typeface="Benton Sans"/>
              </a:rPr>
              <a:t>with</a:t>
            </a:r>
            <a:r>
              <a:rPr sz="3400" spc="-70" dirty="0">
                <a:solidFill>
                  <a:srgbClr val="FFFFFF"/>
                </a:solidFill>
                <a:latin typeface="Benton Sans"/>
                <a:cs typeface="Benton Sans"/>
              </a:rPr>
              <a:t> </a:t>
            </a:r>
            <a:r>
              <a:rPr sz="3400" dirty="0">
                <a:solidFill>
                  <a:srgbClr val="FFFFFF"/>
                </a:solidFill>
                <a:latin typeface="Benton Sans"/>
                <a:cs typeface="Benton Sans"/>
              </a:rPr>
              <a:t>our</a:t>
            </a:r>
            <a:r>
              <a:rPr sz="3400" spc="-65" dirty="0">
                <a:solidFill>
                  <a:srgbClr val="FFFFFF"/>
                </a:solidFill>
                <a:latin typeface="Benton Sans"/>
                <a:cs typeface="Benton Sans"/>
              </a:rPr>
              <a:t> </a:t>
            </a:r>
            <a:r>
              <a:rPr sz="3400" dirty="0">
                <a:solidFill>
                  <a:srgbClr val="FFFFFF"/>
                </a:solidFill>
                <a:latin typeface="Benton Sans"/>
                <a:cs typeface="Benton Sans"/>
              </a:rPr>
              <a:t>insights</a:t>
            </a:r>
            <a:r>
              <a:rPr sz="3400" spc="-70" dirty="0">
                <a:solidFill>
                  <a:srgbClr val="FFFFFF"/>
                </a:solidFill>
                <a:latin typeface="Benton Sans"/>
                <a:cs typeface="Benton Sans"/>
              </a:rPr>
              <a:t> </a:t>
            </a:r>
            <a:r>
              <a:rPr sz="3400" dirty="0">
                <a:solidFill>
                  <a:srgbClr val="FFFFFF"/>
                </a:solidFill>
                <a:latin typeface="Benton Sans"/>
                <a:cs typeface="Benton Sans"/>
              </a:rPr>
              <a:t>and</a:t>
            </a:r>
            <a:r>
              <a:rPr sz="3400" spc="-70" dirty="0">
                <a:solidFill>
                  <a:srgbClr val="FFFFFF"/>
                </a:solidFill>
                <a:latin typeface="Benton Sans"/>
                <a:cs typeface="Benton Sans"/>
              </a:rPr>
              <a:t> </a:t>
            </a:r>
            <a:r>
              <a:rPr sz="3400" spc="-10" dirty="0">
                <a:solidFill>
                  <a:srgbClr val="FFFFFF"/>
                </a:solidFill>
                <a:latin typeface="Benton Sans"/>
                <a:cs typeface="Benton Sans"/>
              </a:rPr>
              <a:t>jointly-</a:t>
            </a:r>
            <a:r>
              <a:rPr sz="3400" dirty="0">
                <a:solidFill>
                  <a:srgbClr val="FFFFFF"/>
                </a:solidFill>
                <a:latin typeface="Benton Sans"/>
                <a:cs typeface="Benton Sans"/>
              </a:rPr>
              <a:t>craft</a:t>
            </a:r>
            <a:r>
              <a:rPr sz="3400" spc="-70" dirty="0">
                <a:solidFill>
                  <a:srgbClr val="FFFFFF"/>
                </a:solidFill>
                <a:latin typeface="Benton Sans"/>
                <a:cs typeface="Benton Sans"/>
              </a:rPr>
              <a:t> </a:t>
            </a:r>
            <a:r>
              <a:rPr sz="3400" spc="-40" dirty="0">
                <a:solidFill>
                  <a:srgbClr val="FFFFFF"/>
                </a:solidFill>
                <a:latin typeface="Benton Sans"/>
                <a:cs typeface="Benton Sans"/>
              </a:rPr>
              <a:t>strategy,</a:t>
            </a:r>
            <a:r>
              <a:rPr sz="3400" spc="-140" dirty="0">
                <a:solidFill>
                  <a:srgbClr val="FFFFFF"/>
                </a:solidFill>
                <a:latin typeface="Benton Sans"/>
                <a:cs typeface="Benton Sans"/>
              </a:rPr>
              <a:t> </a:t>
            </a:r>
            <a:r>
              <a:rPr sz="3400" dirty="0">
                <a:solidFill>
                  <a:srgbClr val="FFFFFF"/>
                </a:solidFill>
                <a:latin typeface="Benton Sans"/>
                <a:cs typeface="Benton Sans"/>
              </a:rPr>
              <a:t>we</a:t>
            </a:r>
            <a:r>
              <a:rPr sz="3400" spc="-70" dirty="0">
                <a:solidFill>
                  <a:srgbClr val="FFFFFF"/>
                </a:solidFill>
                <a:latin typeface="Benton Sans"/>
                <a:cs typeface="Benton Sans"/>
              </a:rPr>
              <a:t> </a:t>
            </a:r>
            <a:r>
              <a:rPr sz="3400" spc="-10" dirty="0">
                <a:solidFill>
                  <a:srgbClr val="FFFFFF"/>
                </a:solidFill>
                <a:latin typeface="Benton Sans"/>
                <a:cs typeface="Benton Sans"/>
              </a:rPr>
              <a:t>build</a:t>
            </a:r>
            <a:endParaRPr sz="3400">
              <a:latin typeface="Benton Sans"/>
              <a:cs typeface="Benton Sans"/>
            </a:endParaRPr>
          </a:p>
          <a:p>
            <a:pPr marL="469900" marR="883285" algn="just">
              <a:lnSpc>
                <a:spcPct val="107800"/>
              </a:lnSpc>
            </a:pPr>
            <a:r>
              <a:rPr sz="3400" dirty="0">
                <a:solidFill>
                  <a:srgbClr val="FFFFFF"/>
                </a:solidFill>
                <a:latin typeface="Benton Sans"/>
                <a:cs typeface="Benton Sans"/>
              </a:rPr>
              <a:t>—</a:t>
            </a:r>
            <a:r>
              <a:rPr sz="3400" spc="-85" dirty="0">
                <a:solidFill>
                  <a:srgbClr val="FFFFFF"/>
                </a:solidFill>
                <a:latin typeface="Benton Sans"/>
                <a:cs typeface="Benton Sans"/>
              </a:rPr>
              <a:t> </a:t>
            </a:r>
            <a:r>
              <a:rPr sz="3400" spc="-10" dirty="0">
                <a:solidFill>
                  <a:srgbClr val="FFFFFF"/>
                </a:solidFill>
                <a:latin typeface="Benton Sans"/>
                <a:cs typeface="Benton Sans"/>
              </a:rPr>
              <a:t>prototyping</a:t>
            </a:r>
            <a:r>
              <a:rPr sz="3400" spc="-80" dirty="0">
                <a:solidFill>
                  <a:srgbClr val="FFFFFF"/>
                </a:solidFill>
                <a:latin typeface="Benton Sans"/>
                <a:cs typeface="Benton Sans"/>
              </a:rPr>
              <a:t> </a:t>
            </a:r>
            <a:r>
              <a:rPr sz="3400" spc="-25" dirty="0">
                <a:solidFill>
                  <a:srgbClr val="FFFFFF"/>
                </a:solidFill>
                <a:latin typeface="Benton Sans"/>
                <a:cs typeface="Benton Sans"/>
              </a:rPr>
              <a:t>creative</a:t>
            </a:r>
            <a:r>
              <a:rPr sz="3400" spc="-85" dirty="0">
                <a:solidFill>
                  <a:srgbClr val="FFFFFF"/>
                </a:solidFill>
                <a:latin typeface="Benton Sans"/>
                <a:cs typeface="Benton Sans"/>
              </a:rPr>
              <a:t> </a:t>
            </a:r>
            <a:r>
              <a:rPr sz="3400" dirty="0">
                <a:solidFill>
                  <a:srgbClr val="FFFFFF"/>
                </a:solidFill>
                <a:latin typeface="Benton Sans"/>
                <a:cs typeface="Benton Sans"/>
              </a:rPr>
              <a:t>that</a:t>
            </a:r>
            <a:r>
              <a:rPr sz="3400" spc="-80" dirty="0">
                <a:solidFill>
                  <a:srgbClr val="FFFFFF"/>
                </a:solidFill>
                <a:latin typeface="Benton Sans"/>
                <a:cs typeface="Benton Sans"/>
              </a:rPr>
              <a:t> </a:t>
            </a:r>
            <a:r>
              <a:rPr sz="3400" spc="-10" dirty="0">
                <a:solidFill>
                  <a:srgbClr val="FFFFFF"/>
                </a:solidFill>
                <a:latin typeface="Benton Sans"/>
                <a:cs typeface="Benton Sans"/>
              </a:rPr>
              <a:t>manifests</a:t>
            </a:r>
            <a:r>
              <a:rPr sz="3400" spc="-80" dirty="0">
                <a:solidFill>
                  <a:srgbClr val="FFFFFF"/>
                </a:solidFill>
                <a:latin typeface="Benton Sans"/>
                <a:cs typeface="Benton Sans"/>
              </a:rPr>
              <a:t> </a:t>
            </a:r>
            <a:r>
              <a:rPr sz="3400" dirty="0">
                <a:solidFill>
                  <a:srgbClr val="FFFFFF"/>
                </a:solidFill>
                <a:latin typeface="Benton Sans"/>
                <a:cs typeface="Benton Sans"/>
              </a:rPr>
              <a:t>your</a:t>
            </a:r>
            <a:r>
              <a:rPr sz="3400" spc="-85" dirty="0">
                <a:solidFill>
                  <a:srgbClr val="FFFFFF"/>
                </a:solidFill>
                <a:latin typeface="Benton Sans"/>
                <a:cs typeface="Benton Sans"/>
              </a:rPr>
              <a:t> </a:t>
            </a:r>
            <a:r>
              <a:rPr sz="3400" dirty="0">
                <a:solidFill>
                  <a:srgbClr val="FFFFFF"/>
                </a:solidFill>
                <a:latin typeface="Benton Sans"/>
                <a:cs typeface="Benton Sans"/>
              </a:rPr>
              <a:t>purpose</a:t>
            </a:r>
            <a:r>
              <a:rPr sz="3400" spc="-80" dirty="0">
                <a:solidFill>
                  <a:srgbClr val="FFFFFF"/>
                </a:solidFill>
                <a:latin typeface="Benton Sans"/>
                <a:cs typeface="Benton Sans"/>
              </a:rPr>
              <a:t> </a:t>
            </a:r>
            <a:r>
              <a:rPr sz="3400" spc="-25" dirty="0">
                <a:solidFill>
                  <a:srgbClr val="FFFFFF"/>
                </a:solidFill>
                <a:latin typeface="Benton Sans"/>
                <a:cs typeface="Benton Sans"/>
              </a:rPr>
              <a:t>and </a:t>
            </a:r>
            <a:r>
              <a:rPr sz="3400" dirty="0">
                <a:solidFill>
                  <a:srgbClr val="FFFFFF"/>
                </a:solidFill>
                <a:latin typeface="Benton Sans"/>
                <a:cs typeface="Benton Sans"/>
              </a:rPr>
              <a:t>communicates</a:t>
            </a:r>
            <a:r>
              <a:rPr sz="3400" spc="-105" dirty="0">
                <a:solidFill>
                  <a:srgbClr val="FFFFFF"/>
                </a:solidFill>
                <a:latin typeface="Benton Sans"/>
                <a:cs typeface="Benton Sans"/>
              </a:rPr>
              <a:t> </a:t>
            </a:r>
            <a:r>
              <a:rPr sz="3400" dirty="0">
                <a:solidFill>
                  <a:srgbClr val="FFFFFF"/>
                </a:solidFill>
                <a:latin typeface="Benton Sans"/>
                <a:cs typeface="Benton Sans"/>
              </a:rPr>
              <a:t>your</a:t>
            </a:r>
            <a:r>
              <a:rPr sz="3400" spc="-100" dirty="0">
                <a:solidFill>
                  <a:srgbClr val="FFFFFF"/>
                </a:solidFill>
                <a:latin typeface="Benton Sans"/>
                <a:cs typeface="Benton Sans"/>
              </a:rPr>
              <a:t> </a:t>
            </a:r>
            <a:r>
              <a:rPr sz="3400" dirty="0">
                <a:solidFill>
                  <a:srgbClr val="FFFFFF"/>
                </a:solidFill>
                <a:latin typeface="Benton Sans"/>
                <a:cs typeface="Benton Sans"/>
              </a:rPr>
              <a:t>impact,</a:t>
            </a:r>
            <a:r>
              <a:rPr sz="3400" spc="-185" dirty="0">
                <a:solidFill>
                  <a:srgbClr val="FFFFFF"/>
                </a:solidFill>
                <a:latin typeface="Benton Sans"/>
                <a:cs typeface="Benton Sans"/>
              </a:rPr>
              <a:t> </a:t>
            </a:r>
            <a:r>
              <a:rPr sz="3400" spc="-20" dirty="0">
                <a:solidFill>
                  <a:srgbClr val="FFFFFF"/>
                </a:solidFill>
                <a:latin typeface="Benton Sans"/>
                <a:cs typeface="Benton Sans"/>
              </a:rPr>
              <a:t>before</a:t>
            </a:r>
            <a:r>
              <a:rPr sz="3400" spc="-95" dirty="0">
                <a:solidFill>
                  <a:srgbClr val="FFFFFF"/>
                </a:solidFill>
                <a:latin typeface="Benton Sans"/>
                <a:cs typeface="Benton Sans"/>
              </a:rPr>
              <a:t> </a:t>
            </a:r>
            <a:r>
              <a:rPr sz="3400" spc="-10" dirty="0">
                <a:solidFill>
                  <a:srgbClr val="FFFFFF"/>
                </a:solidFill>
                <a:latin typeface="Benton Sans"/>
                <a:cs typeface="Benton Sans"/>
              </a:rPr>
              <a:t>iterating</a:t>
            </a:r>
            <a:r>
              <a:rPr sz="3400" spc="-100" dirty="0">
                <a:solidFill>
                  <a:srgbClr val="FFFFFF"/>
                </a:solidFill>
                <a:latin typeface="Benton Sans"/>
                <a:cs typeface="Benton Sans"/>
              </a:rPr>
              <a:t> </a:t>
            </a:r>
            <a:r>
              <a:rPr sz="3400" dirty="0">
                <a:solidFill>
                  <a:srgbClr val="FFFFFF"/>
                </a:solidFill>
                <a:latin typeface="Benton Sans"/>
                <a:cs typeface="Benton Sans"/>
              </a:rPr>
              <a:t>options</a:t>
            </a:r>
            <a:r>
              <a:rPr sz="3400" spc="-100" dirty="0">
                <a:solidFill>
                  <a:srgbClr val="FFFFFF"/>
                </a:solidFill>
                <a:latin typeface="Benton Sans"/>
                <a:cs typeface="Benton Sans"/>
              </a:rPr>
              <a:t> </a:t>
            </a:r>
            <a:r>
              <a:rPr sz="3400" spc="-25" dirty="0">
                <a:solidFill>
                  <a:srgbClr val="FFFFFF"/>
                </a:solidFill>
                <a:latin typeface="Benton Sans"/>
                <a:cs typeface="Benton Sans"/>
              </a:rPr>
              <a:t>and </a:t>
            </a:r>
            <a:r>
              <a:rPr sz="3400" dirty="0">
                <a:solidFill>
                  <a:srgbClr val="FFFFFF"/>
                </a:solidFill>
                <a:latin typeface="Benton Sans"/>
                <a:cs typeface="Benton Sans"/>
              </a:rPr>
              <a:t>applications</a:t>
            </a:r>
            <a:r>
              <a:rPr sz="3400" spc="-135" dirty="0">
                <a:solidFill>
                  <a:srgbClr val="FFFFFF"/>
                </a:solidFill>
                <a:latin typeface="Benton Sans"/>
                <a:cs typeface="Benton Sans"/>
              </a:rPr>
              <a:t> </a:t>
            </a:r>
            <a:r>
              <a:rPr sz="3400" dirty="0">
                <a:solidFill>
                  <a:srgbClr val="FFFFFF"/>
                </a:solidFill>
                <a:latin typeface="Benton Sans"/>
                <a:cs typeface="Benton Sans"/>
              </a:rPr>
              <a:t>alongside</a:t>
            </a:r>
            <a:r>
              <a:rPr sz="3400" spc="-125" dirty="0">
                <a:solidFill>
                  <a:srgbClr val="FFFFFF"/>
                </a:solidFill>
                <a:latin typeface="Benton Sans"/>
                <a:cs typeface="Benton Sans"/>
              </a:rPr>
              <a:t> </a:t>
            </a:r>
            <a:r>
              <a:rPr sz="3400" spc="-20" dirty="0">
                <a:solidFill>
                  <a:srgbClr val="FFFFFF"/>
                </a:solidFill>
                <a:latin typeface="Benton Sans"/>
                <a:cs typeface="Benton Sans"/>
              </a:rPr>
              <a:t>you.</a:t>
            </a:r>
            <a:endParaRPr sz="3400">
              <a:latin typeface="Benton Sans"/>
              <a:cs typeface="Benton Sans"/>
            </a:endParaRPr>
          </a:p>
          <a:p>
            <a:pPr marL="469900" marR="1232535" indent="-457834">
              <a:lnSpc>
                <a:spcPct val="107800"/>
              </a:lnSpc>
              <a:spcBef>
                <a:spcPts val="2800"/>
              </a:spcBef>
              <a:buChar char="•"/>
              <a:tabLst>
                <a:tab pos="469900" algn="l"/>
              </a:tabLst>
            </a:pPr>
            <a:r>
              <a:rPr sz="3400" dirty="0">
                <a:solidFill>
                  <a:srgbClr val="FFFFFF"/>
                </a:solidFill>
                <a:latin typeface="Benton Sans"/>
                <a:cs typeface="Benton Sans"/>
              </a:rPr>
              <a:t>The</a:t>
            </a:r>
            <a:r>
              <a:rPr sz="3400" spc="-65" dirty="0">
                <a:solidFill>
                  <a:srgbClr val="FFFFFF"/>
                </a:solidFill>
                <a:latin typeface="Benton Sans"/>
                <a:cs typeface="Benton Sans"/>
              </a:rPr>
              <a:t> </a:t>
            </a:r>
            <a:r>
              <a:rPr sz="3400" dirty="0">
                <a:solidFill>
                  <a:srgbClr val="FFFFFF"/>
                </a:solidFill>
                <a:latin typeface="Benton Sans"/>
                <a:cs typeface="Benton Sans"/>
              </a:rPr>
              <a:t>brand</a:t>
            </a:r>
            <a:r>
              <a:rPr sz="3400" spc="-65" dirty="0">
                <a:solidFill>
                  <a:srgbClr val="FFFFFF"/>
                </a:solidFill>
                <a:latin typeface="Benton Sans"/>
                <a:cs typeface="Benton Sans"/>
              </a:rPr>
              <a:t> </a:t>
            </a:r>
            <a:r>
              <a:rPr sz="3400" spc="-20" dirty="0">
                <a:solidFill>
                  <a:srgbClr val="FFFFFF"/>
                </a:solidFill>
                <a:latin typeface="Benton Sans"/>
                <a:cs typeface="Benton Sans"/>
              </a:rPr>
              <a:t>narrative</a:t>
            </a:r>
            <a:r>
              <a:rPr sz="3400" spc="-65" dirty="0">
                <a:solidFill>
                  <a:srgbClr val="FFFFFF"/>
                </a:solidFill>
                <a:latin typeface="Benton Sans"/>
                <a:cs typeface="Benton Sans"/>
              </a:rPr>
              <a:t> </a:t>
            </a:r>
            <a:r>
              <a:rPr sz="3400" dirty="0">
                <a:solidFill>
                  <a:srgbClr val="FFFFFF"/>
                </a:solidFill>
                <a:latin typeface="Benton Sans"/>
                <a:cs typeface="Benton Sans"/>
              </a:rPr>
              <a:t>will</a:t>
            </a:r>
            <a:r>
              <a:rPr sz="3400" spc="-65" dirty="0">
                <a:solidFill>
                  <a:srgbClr val="FFFFFF"/>
                </a:solidFill>
                <a:latin typeface="Benton Sans"/>
                <a:cs typeface="Benton Sans"/>
              </a:rPr>
              <a:t> </a:t>
            </a:r>
            <a:r>
              <a:rPr sz="3400" spc="-20" dirty="0">
                <a:solidFill>
                  <a:srgbClr val="FFFFFF"/>
                </a:solidFill>
                <a:latin typeface="Benton Sans"/>
                <a:cs typeface="Benton Sans"/>
              </a:rPr>
              <a:t>incorporate</a:t>
            </a:r>
            <a:r>
              <a:rPr sz="3400" spc="-60" dirty="0">
                <a:solidFill>
                  <a:srgbClr val="FFFFFF"/>
                </a:solidFill>
                <a:latin typeface="Benton Sans"/>
                <a:cs typeface="Benton Sans"/>
              </a:rPr>
              <a:t> </a:t>
            </a:r>
            <a:r>
              <a:rPr sz="3400" dirty="0">
                <a:solidFill>
                  <a:srgbClr val="FFFFFF"/>
                </a:solidFill>
                <a:latin typeface="Benton Sans"/>
                <a:cs typeface="Benton Sans"/>
              </a:rPr>
              <a:t>all</a:t>
            </a:r>
            <a:r>
              <a:rPr sz="3400" spc="-65" dirty="0">
                <a:solidFill>
                  <a:srgbClr val="FFFFFF"/>
                </a:solidFill>
                <a:latin typeface="Benton Sans"/>
                <a:cs typeface="Benton Sans"/>
              </a:rPr>
              <a:t> </a:t>
            </a:r>
            <a:r>
              <a:rPr sz="3400" dirty="0">
                <a:solidFill>
                  <a:srgbClr val="FFFFFF"/>
                </a:solidFill>
                <a:latin typeface="Benton Sans"/>
                <a:cs typeface="Benton Sans"/>
              </a:rPr>
              <a:t>of</a:t>
            </a:r>
            <a:r>
              <a:rPr sz="3400" spc="-65" dirty="0">
                <a:solidFill>
                  <a:srgbClr val="FFFFFF"/>
                </a:solidFill>
                <a:latin typeface="Benton Sans"/>
                <a:cs typeface="Benton Sans"/>
              </a:rPr>
              <a:t> </a:t>
            </a:r>
            <a:r>
              <a:rPr sz="3400" dirty="0">
                <a:solidFill>
                  <a:srgbClr val="FFFFFF"/>
                </a:solidFill>
                <a:latin typeface="Benton Sans"/>
                <a:cs typeface="Benton Sans"/>
              </a:rPr>
              <a:t>the</a:t>
            </a:r>
            <a:r>
              <a:rPr sz="3400" spc="-65" dirty="0">
                <a:solidFill>
                  <a:srgbClr val="FFFFFF"/>
                </a:solidFill>
                <a:latin typeface="Benton Sans"/>
                <a:cs typeface="Benton Sans"/>
              </a:rPr>
              <a:t> </a:t>
            </a:r>
            <a:r>
              <a:rPr sz="3400" spc="-10" dirty="0">
                <a:solidFill>
                  <a:srgbClr val="FFFFFF"/>
                </a:solidFill>
                <a:latin typeface="Benton Sans"/>
                <a:cs typeface="Benton Sans"/>
              </a:rPr>
              <a:t>elements </a:t>
            </a:r>
            <a:r>
              <a:rPr sz="3400" dirty="0">
                <a:solidFill>
                  <a:srgbClr val="FFFFFF"/>
                </a:solidFill>
                <a:latin typeface="Benton Sans"/>
                <a:cs typeface="Benton Sans"/>
              </a:rPr>
              <a:t>of</a:t>
            </a:r>
            <a:r>
              <a:rPr sz="3400" spc="-100" dirty="0">
                <a:solidFill>
                  <a:srgbClr val="FFFFFF"/>
                </a:solidFill>
                <a:latin typeface="Benton Sans"/>
                <a:cs typeface="Benton Sans"/>
              </a:rPr>
              <a:t> </a:t>
            </a:r>
            <a:r>
              <a:rPr sz="3400" dirty="0">
                <a:solidFill>
                  <a:srgbClr val="FFFFFF"/>
                </a:solidFill>
                <a:latin typeface="Benton Sans"/>
                <a:cs typeface="Benton Sans"/>
              </a:rPr>
              <a:t>your</a:t>
            </a:r>
            <a:r>
              <a:rPr sz="3400" spc="-95" dirty="0">
                <a:solidFill>
                  <a:srgbClr val="FFFFFF"/>
                </a:solidFill>
                <a:latin typeface="Benton Sans"/>
                <a:cs typeface="Benton Sans"/>
              </a:rPr>
              <a:t> </a:t>
            </a:r>
            <a:r>
              <a:rPr sz="3400" dirty="0">
                <a:solidFill>
                  <a:srgbClr val="FFFFFF"/>
                </a:solidFill>
                <a:latin typeface="Benton Sans"/>
                <a:cs typeface="Benton Sans"/>
              </a:rPr>
              <a:t>product</a:t>
            </a:r>
            <a:r>
              <a:rPr sz="3400" spc="-100" dirty="0">
                <a:solidFill>
                  <a:srgbClr val="FFFFFF"/>
                </a:solidFill>
                <a:latin typeface="Benton Sans"/>
                <a:cs typeface="Benton Sans"/>
              </a:rPr>
              <a:t> </a:t>
            </a:r>
            <a:r>
              <a:rPr sz="3400" spc="-10" dirty="0">
                <a:solidFill>
                  <a:srgbClr val="FFFFFF"/>
                </a:solidFill>
                <a:latin typeface="Benton Sans"/>
                <a:cs typeface="Benton Sans"/>
              </a:rPr>
              <a:t>definition</a:t>
            </a:r>
            <a:endParaRPr sz="3400">
              <a:latin typeface="Benton Sans"/>
              <a:cs typeface="Benton Sans"/>
            </a:endParaRPr>
          </a:p>
        </p:txBody>
      </p:sp>
      <p:sp>
        <p:nvSpPr>
          <p:cNvPr id="4" name="object 4"/>
          <p:cNvSpPr txBox="1"/>
          <p:nvPr/>
        </p:nvSpPr>
        <p:spPr>
          <a:xfrm>
            <a:off x="1039898" y="914082"/>
            <a:ext cx="2263140" cy="177800"/>
          </a:xfrm>
          <a:prstGeom prst="rect">
            <a:avLst/>
          </a:prstGeom>
        </p:spPr>
        <p:txBody>
          <a:bodyPr vert="horz" wrap="square" lIns="0" tIns="12700" rIns="0" bIns="0" rtlCol="0">
            <a:spAutoFit/>
          </a:bodyPr>
          <a:lstStyle/>
          <a:p>
            <a:pPr marL="12700">
              <a:lnSpc>
                <a:spcPct val="100000"/>
              </a:lnSpc>
              <a:spcBef>
                <a:spcPts val="100"/>
              </a:spcBef>
            </a:pPr>
            <a:r>
              <a:rPr sz="1000" spc="70" dirty="0">
                <a:solidFill>
                  <a:srgbClr val="FFFFFF"/>
                </a:solidFill>
                <a:latin typeface="Benton Sans"/>
                <a:cs typeface="Benton Sans"/>
              </a:rPr>
              <a:t>BUILD</a:t>
            </a:r>
            <a:r>
              <a:rPr sz="1000" spc="160" dirty="0">
                <a:solidFill>
                  <a:srgbClr val="FFFFFF"/>
                </a:solidFill>
                <a:latin typeface="Benton Sans"/>
                <a:cs typeface="Benton Sans"/>
              </a:rPr>
              <a:t> </a:t>
            </a:r>
            <a:r>
              <a:rPr sz="1000" spc="55" dirty="0">
                <a:solidFill>
                  <a:srgbClr val="FFFFFF"/>
                </a:solidFill>
                <a:latin typeface="Benton Sans"/>
                <a:cs typeface="Benton Sans"/>
              </a:rPr>
              <a:t>YOUR</a:t>
            </a:r>
            <a:r>
              <a:rPr sz="1000" spc="204" dirty="0">
                <a:solidFill>
                  <a:srgbClr val="FFFFFF"/>
                </a:solidFill>
                <a:latin typeface="Benton Sans"/>
                <a:cs typeface="Benton Sans"/>
              </a:rPr>
              <a:t> </a:t>
            </a:r>
            <a:r>
              <a:rPr sz="1000" spc="75" dirty="0">
                <a:solidFill>
                  <a:srgbClr val="FFFFFF"/>
                </a:solidFill>
                <a:latin typeface="Benton Sans"/>
                <a:cs typeface="Benton Sans"/>
              </a:rPr>
              <a:t>BRAND</a:t>
            </a:r>
            <a:r>
              <a:rPr sz="1000" spc="210" dirty="0">
                <a:solidFill>
                  <a:srgbClr val="FFFFFF"/>
                </a:solidFill>
                <a:latin typeface="Benton Sans"/>
                <a:cs typeface="Benton Sans"/>
              </a:rPr>
              <a:t> </a:t>
            </a:r>
            <a:r>
              <a:rPr sz="1000" spc="60" dirty="0">
                <a:solidFill>
                  <a:srgbClr val="FFFFFF"/>
                </a:solidFill>
                <a:latin typeface="Benton Sans"/>
                <a:cs typeface="Benton Sans"/>
              </a:rPr>
              <a:t>NARRATIVE </a:t>
            </a:r>
            <a:endParaRPr sz="1000">
              <a:latin typeface="Benton Sans"/>
              <a:cs typeface="Bento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5544800" cy="8449310"/>
          </a:xfrm>
          <a:custGeom>
            <a:avLst/>
            <a:gdLst/>
            <a:ahLst/>
            <a:cxnLst/>
            <a:rect l="l" t="t" r="r" b="b"/>
            <a:pathLst>
              <a:path w="15544800" h="8449310">
                <a:moveTo>
                  <a:pt x="15544800" y="0"/>
                </a:moveTo>
                <a:lnTo>
                  <a:pt x="0" y="0"/>
                </a:lnTo>
                <a:lnTo>
                  <a:pt x="0" y="8449056"/>
                </a:lnTo>
                <a:lnTo>
                  <a:pt x="15544800" y="8449056"/>
                </a:lnTo>
                <a:lnTo>
                  <a:pt x="15544800" y="0"/>
                </a:lnTo>
                <a:close/>
              </a:path>
            </a:pathLst>
          </a:custGeom>
          <a:solidFill>
            <a:srgbClr val="DBDADB"/>
          </a:solidFill>
        </p:spPr>
        <p:txBody>
          <a:bodyPr wrap="square" lIns="0" tIns="0" rIns="0" bIns="0" rtlCol="0"/>
          <a:lstStyle/>
          <a:p>
            <a:endParaRPr/>
          </a:p>
        </p:txBody>
      </p:sp>
      <p:sp>
        <p:nvSpPr>
          <p:cNvPr id="3" name="object 3"/>
          <p:cNvSpPr txBox="1">
            <a:spLocks noGrp="1"/>
          </p:cNvSpPr>
          <p:nvPr>
            <p:ph type="title"/>
          </p:nvPr>
        </p:nvSpPr>
        <p:spPr>
          <a:xfrm>
            <a:off x="1116445" y="3987261"/>
            <a:ext cx="13063219" cy="2082800"/>
          </a:xfrm>
          <a:prstGeom prst="rect">
            <a:avLst/>
          </a:prstGeom>
        </p:spPr>
        <p:txBody>
          <a:bodyPr vert="horz" wrap="square" lIns="0" tIns="12065" rIns="0" bIns="0" rtlCol="0">
            <a:spAutoFit/>
          </a:bodyPr>
          <a:lstStyle/>
          <a:p>
            <a:pPr marL="12700" marR="5080">
              <a:lnSpc>
                <a:spcPct val="132400"/>
              </a:lnSpc>
              <a:spcBef>
                <a:spcPts val="95"/>
              </a:spcBef>
            </a:pPr>
            <a:r>
              <a:rPr dirty="0">
                <a:solidFill>
                  <a:srgbClr val="231F20"/>
                </a:solidFill>
                <a:latin typeface="Benton Sans"/>
                <a:cs typeface="Benton Sans"/>
              </a:rPr>
              <a:t>Good</a:t>
            </a:r>
            <a:r>
              <a:rPr spc="-120" dirty="0">
                <a:solidFill>
                  <a:srgbClr val="231F20"/>
                </a:solidFill>
                <a:latin typeface="Benton Sans"/>
                <a:cs typeface="Benton Sans"/>
              </a:rPr>
              <a:t> </a:t>
            </a:r>
            <a:r>
              <a:rPr dirty="0">
                <a:solidFill>
                  <a:srgbClr val="231F20"/>
                </a:solidFill>
                <a:latin typeface="Benton Sans"/>
                <a:cs typeface="Benton Sans"/>
              </a:rPr>
              <a:t>brands</a:t>
            </a:r>
            <a:r>
              <a:rPr spc="-70" dirty="0">
                <a:solidFill>
                  <a:srgbClr val="231F20"/>
                </a:solidFill>
                <a:latin typeface="Benton Sans"/>
                <a:cs typeface="Benton Sans"/>
              </a:rPr>
              <a:t> </a:t>
            </a:r>
            <a:r>
              <a:rPr dirty="0">
                <a:solidFill>
                  <a:srgbClr val="231F20"/>
                </a:solidFill>
                <a:latin typeface="Benton Sans"/>
                <a:cs typeface="Benton Sans"/>
              </a:rPr>
              <a:t>are</a:t>
            </a:r>
            <a:r>
              <a:rPr spc="-65" dirty="0">
                <a:solidFill>
                  <a:srgbClr val="231F20"/>
                </a:solidFill>
                <a:latin typeface="Benton Sans"/>
                <a:cs typeface="Benton Sans"/>
              </a:rPr>
              <a:t> </a:t>
            </a:r>
            <a:r>
              <a:rPr spc="-10" dirty="0">
                <a:solidFill>
                  <a:srgbClr val="231F20"/>
                </a:solidFill>
                <a:latin typeface="Benton Sans"/>
                <a:cs typeface="Benton Sans"/>
              </a:rPr>
              <a:t>memorable</a:t>
            </a:r>
            <a:r>
              <a:rPr spc="-65" dirty="0">
                <a:solidFill>
                  <a:srgbClr val="231F20"/>
                </a:solidFill>
                <a:latin typeface="Benton Sans"/>
                <a:cs typeface="Benton Sans"/>
              </a:rPr>
              <a:t> </a:t>
            </a:r>
            <a:r>
              <a:rPr spc="-25" dirty="0">
                <a:solidFill>
                  <a:srgbClr val="231F20"/>
                </a:solidFill>
                <a:latin typeface="Benton Sans"/>
                <a:cs typeface="Benton Sans"/>
              </a:rPr>
              <a:t>brands.</a:t>
            </a:r>
            <a:r>
              <a:rPr spc="-204" dirty="0">
                <a:solidFill>
                  <a:srgbClr val="231F20"/>
                </a:solidFill>
                <a:latin typeface="Benton Sans"/>
                <a:cs typeface="Benton Sans"/>
              </a:rPr>
              <a:t> </a:t>
            </a:r>
            <a:r>
              <a:rPr dirty="0">
                <a:solidFill>
                  <a:srgbClr val="231F20"/>
                </a:solidFill>
                <a:latin typeface="Benton Sans"/>
                <a:cs typeface="Benton Sans"/>
              </a:rPr>
              <a:t>And</a:t>
            </a:r>
            <a:r>
              <a:rPr spc="-70" dirty="0">
                <a:solidFill>
                  <a:srgbClr val="231F20"/>
                </a:solidFill>
                <a:latin typeface="Benton Sans"/>
                <a:cs typeface="Benton Sans"/>
              </a:rPr>
              <a:t> </a:t>
            </a:r>
            <a:r>
              <a:rPr dirty="0">
                <a:solidFill>
                  <a:srgbClr val="231F20"/>
                </a:solidFill>
                <a:latin typeface="Benton Sans"/>
                <a:cs typeface="Benton Sans"/>
              </a:rPr>
              <a:t>since</a:t>
            </a:r>
            <a:r>
              <a:rPr spc="-65" dirty="0">
                <a:solidFill>
                  <a:srgbClr val="231F20"/>
                </a:solidFill>
                <a:latin typeface="Benton Sans"/>
                <a:cs typeface="Benton Sans"/>
              </a:rPr>
              <a:t> </a:t>
            </a:r>
            <a:r>
              <a:rPr dirty="0">
                <a:solidFill>
                  <a:srgbClr val="231F20"/>
                </a:solidFill>
                <a:latin typeface="Benton Sans"/>
                <a:cs typeface="Benton Sans"/>
              </a:rPr>
              <a:t>their</a:t>
            </a:r>
            <a:r>
              <a:rPr spc="-65" dirty="0">
                <a:solidFill>
                  <a:srgbClr val="231F20"/>
                </a:solidFill>
                <a:latin typeface="Benton Sans"/>
                <a:cs typeface="Benton Sans"/>
              </a:rPr>
              <a:t> </a:t>
            </a:r>
            <a:r>
              <a:rPr spc="-25" dirty="0">
                <a:solidFill>
                  <a:srgbClr val="231F20"/>
                </a:solidFill>
                <a:latin typeface="Benton Sans"/>
                <a:cs typeface="Benton Sans"/>
              </a:rPr>
              <a:t>colors,</a:t>
            </a:r>
            <a:r>
              <a:rPr spc="-160" dirty="0">
                <a:solidFill>
                  <a:srgbClr val="231F20"/>
                </a:solidFill>
                <a:latin typeface="Benton Sans"/>
                <a:cs typeface="Benton Sans"/>
              </a:rPr>
              <a:t> </a:t>
            </a:r>
            <a:r>
              <a:rPr spc="-10" dirty="0">
                <a:solidFill>
                  <a:srgbClr val="231F20"/>
                </a:solidFill>
                <a:latin typeface="Benton Sans"/>
                <a:cs typeface="Benton Sans"/>
              </a:rPr>
              <a:t>logos, </a:t>
            </a:r>
            <a:r>
              <a:rPr dirty="0">
                <a:solidFill>
                  <a:srgbClr val="231F20"/>
                </a:solidFill>
                <a:latin typeface="Benton Sans"/>
                <a:cs typeface="Benton Sans"/>
              </a:rPr>
              <a:t>and</a:t>
            </a:r>
            <a:r>
              <a:rPr spc="-80" dirty="0">
                <a:solidFill>
                  <a:srgbClr val="231F20"/>
                </a:solidFill>
                <a:latin typeface="Benton Sans"/>
                <a:cs typeface="Benton Sans"/>
              </a:rPr>
              <a:t> </a:t>
            </a:r>
            <a:r>
              <a:rPr dirty="0">
                <a:solidFill>
                  <a:srgbClr val="231F20"/>
                </a:solidFill>
                <a:latin typeface="Benton Sans"/>
                <a:cs typeface="Benton Sans"/>
              </a:rPr>
              <a:t>icons</a:t>
            </a:r>
            <a:r>
              <a:rPr spc="-75" dirty="0">
                <a:solidFill>
                  <a:srgbClr val="231F20"/>
                </a:solidFill>
                <a:latin typeface="Benton Sans"/>
                <a:cs typeface="Benton Sans"/>
              </a:rPr>
              <a:t> </a:t>
            </a:r>
            <a:r>
              <a:rPr dirty="0">
                <a:solidFill>
                  <a:srgbClr val="231F20"/>
                </a:solidFill>
                <a:latin typeface="Benton Sans"/>
                <a:cs typeface="Benton Sans"/>
              </a:rPr>
              <a:t>are</a:t>
            </a:r>
            <a:r>
              <a:rPr spc="-80" dirty="0">
                <a:solidFill>
                  <a:srgbClr val="231F20"/>
                </a:solidFill>
                <a:latin typeface="Benton Sans"/>
                <a:cs typeface="Benton Sans"/>
              </a:rPr>
              <a:t> </a:t>
            </a:r>
            <a:r>
              <a:rPr dirty="0">
                <a:solidFill>
                  <a:srgbClr val="231F20"/>
                </a:solidFill>
                <a:latin typeface="Benton Sans"/>
                <a:cs typeface="Benton Sans"/>
              </a:rPr>
              <a:t>what</a:t>
            </a:r>
            <a:r>
              <a:rPr spc="-75" dirty="0">
                <a:solidFill>
                  <a:srgbClr val="231F20"/>
                </a:solidFill>
                <a:latin typeface="Benton Sans"/>
                <a:cs typeface="Benton Sans"/>
              </a:rPr>
              <a:t> </a:t>
            </a:r>
            <a:r>
              <a:rPr dirty="0">
                <a:solidFill>
                  <a:srgbClr val="231F20"/>
                </a:solidFill>
                <a:latin typeface="Benton Sans"/>
                <a:cs typeface="Benton Sans"/>
              </a:rPr>
              <a:t>people</a:t>
            </a:r>
            <a:r>
              <a:rPr spc="-80" dirty="0">
                <a:solidFill>
                  <a:srgbClr val="231F20"/>
                </a:solidFill>
                <a:latin typeface="Benton Sans"/>
                <a:cs typeface="Benton Sans"/>
              </a:rPr>
              <a:t> </a:t>
            </a:r>
            <a:r>
              <a:rPr dirty="0">
                <a:solidFill>
                  <a:srgbClr val="231F20"/>
                </a:solidFill>
                <a:latin typeface="Benton Sans"/>
                <a:cs typeface="Benton Sans"/>
              </a:rPr>
              <a:t>see</a:t>
            </a:r>
            <a:r>
              <a:rPr spc="-75" dirty="0">
                <a:solidFill>
                  <a:srgbClr val="231F20"/>
                </a:solidFill>
                <a:latin typeface="Benton Sans"/>
                <a:cs typeface="Benton Sans"/>
              </a:rPr>
              <a:t> </a:t>
            </a:r>
            <a:r>
              <a:rPr dirty="0">
                <a:solidFill>
                  <a:srgbClr val="231F20"/>
                </a:solidFill>
                <a:latin typeface="Benton Sans"/>
                <a:cs typeface="Benton Sans"/>
              </a:rPr>
              <a:t>first,</a:t>
            </a:r>
            <a:r>
              <a:rPr spc="-170" dirty="0">
                <a:solidFill>
                  <a:srgbClr val="231F20"/>
                </a:solidFill>
                <a:latin typeface="Benton Sans"/>
                <a:cs typeface="Benton Sans"/>
              </a:rPr>
              <a:t> </a:t>
            </a:r>
            <a:r>
              <a:rPr dirty="0">
                <a:solidFill>
                  <a:srgbClr val="231F20"/>
                </a:solidFill>
                <a:latin typeface="Benton Sans"/>
                <a:cs typeface="Benton Sans"/>
              </a:rPr>
              <a:t>their</a:t>
            </a:r>
            <a:r>
              <a:rPr spc="-80" dirty="0">
                <a:solidFill>
                  <a:srgbClr val="231F20"/>
                </a:solidFill>
                <a:latin typeface="Benton Sans"/>
                <a:cs typeface="Benton Sans"/>
              </a:rPr>
              <a:t> </a:t>
            </a:r>
            <a:r>
              <a:rPr spc="-20" dirty="0">
                <a:solidFill>
                  <a:srgbClr val="231F20"/>
                </a:solidFill>
                <a:latin typeface="Benton Sans"/>
                <a:cs typeface="Benton Sans"/>
              </a:rPr>
              <a:t>signatures</a:t>
            </a:r>
            <a:r>
              <a:rPr spc="-75" dirty="0">
                <a:solidFill>
                  <a:srgbClr val="231F20"/>
                </a:solidFill>
                <a:latin typeface="Benton Sans"/>
                <a:cs typeface="Benton Sans"/>
              </a:rPr>
              <a:t> </a:t>
            </a:r>
            <a:r>
              <a:rPr dirty="0">
                <a:solidFill>
                  <a:srgbClr val="231F20"/>
                </a:solidFill>
                <a:latin typeface="Benton Sans"/>
                <a:cs typeface="Benton Sans"/>
              </a:rPr>
              <a:t>are</a:t>
            </a:r>
            <a:r>
              <a:rPr spc="-75" dirty="0">
                <a:solidFill>
                  <a:srgbClr val="231F20"/>
                </a:solidFill>
                <a:latin typeface="Benton Sans"/>
                <a:cs typeface="Benton Sans"/>
              </a:rPr>
              <a:t> </a:t>
            </a:r>
            <a:r>
              <a:rPr dirty="0">
                <a:solidFill>
                  <a:srgbClr val="231F20"/>
                </a:solidFill>
                <a:latin typeface="Benton Sans"/>
                <a:cs typeface="Benton Sans"/>
              </a:rPr>
              <a:t>what</a:t>
            </a:r>
            <a:r>
              <a:rPr spc="-80" dirty="0">
                <a:solidFill>
                  <a:srgbClr val="231F20"/>
                </a:solidFill>
                <a:latin typeface="Benton Sans"/>
                <a:cs typeface="Benton Sans"/>
              </a:rPr>
              <a:t> </a:t>
            </a:r>
            <a:r>
              <a:rPr spc="-10" dirty="0">
                <a:solidFill>
                  <a:srgbClr val="231F20"/>
                </a:solidFill>
                <a:latin typeface="Benton Sans"/>
                <a:cs typeface="Benton Sans"/>
              </a:rPr>
              <a:t>people </a:t>
            </a:r>
            <a:r>
              <a:rPr spc="-20" dirty="0">
                <a:solidFill>
                  <a:srgbClr val="231F20"/>
                </a:solidFill>
                <a:latin typeface="Benton Sans"/>
                <a:cs typeface="Benton Sans"/>
              </a:rPr>
              <a:t>remember</a:t>
            </a:r>
            <a:r>
              <a:rPr spc="-110" dirty="0">
                <a:solidFill>
                  <a:srgbClr val="231F20"/>
                </a:solidFill>
                <a:latin typeface="Benton Sans"/>
                <a:cs typeface="Benton Sans"/>
              </a:rPr>
              <a:t> </a:t>
            </a:r>
            <a:r>
              <a:rPr spc="-20" dirty="0">
                <a:solidFill>
                  <a:srgbClr val="231F20"/>
                </a:solidFill>
                <a:latin typeface="Benton Sans"/>
                <a:cs typeface="Benton Sans"/>
              </a:rPr>
              <a:t>most.</a:t>
            </a:r>
          </a:p>
        </p:txBody>
      </p:sp>
      <p:sp>
        <p:nvSpPr>
          <p:cNvPr id="4" name="object 4"/>
          <p:cNvSpPr txBox="1"/>
          <p:nvPr/>
        </p:nvSpPr>
        <p:spPr>
          <a:xfrm>
            <a:off x="1039898" y="914082"/>
            <a:ext cx="2263140" cy="177800"/>
          </a:xfrm>
          <a:prstGeom prst="rect">
            <a:avLst/>
          </a:prstGeom>
        </p:spPr>
        <p:txBody>
          <a:bodyPr vert="horz" wrap="square" lIns="0" tIns="12700" rIns="0" bIns="0" rtlCol="0">
            <a:spAutoFit/>
          </a:bodyPr>
          <a:lstStyle/>
          <a:p>
            <a:pPr marL="12700">
              <a:lnSpc>
                <a:spcPct val="100000"/>
              </a:lnSpc>
              <a:spcBef>
                <a:spcPts val="100"/>
              </a:spcBef>
            </a:pPr>
            <a:r>
              <a:rPr sz="1000" spc="70" dirty="0">
                <a:solidFill>
                  <a:srgbClr val="231F20"/>
                </a:solidFill>
                <a:latin typeface="Benton Sans"/>
                <a:cs typeface="Benton Sans"/>
              </a:rPr>
              <a:t>BUILD</a:t>
            </a:r>
            <a:r>
              <a:rPr sz="1000" spc="160" dirty="0">
                <a:solidFill>
                  <a:srgbClr val="231F20"/>
                </a:solidFill>
                <a:latin typeface="Benton Sans"/>
                <a:cs typeface="Benton Sans"/>
              </a:rPr>
              <a:t> </a:t>
            </a:r>
            <a:r>
              <a:rPr sz="1000" spc="55" dirty="0">
                <a:solidFill>
                  <a:srgbClr val="231F20"/>
                </a:solidFill>
                <a:latin typeface="Benton Sans"/>
                <a:cs typeface="Benton Sans"/>
              </a:rPr>
              <a:t>YOUR</a:t>
            </a:r>
            <a:r>
              <a:rPr sz="1000" spc="204" dirty="0">
                <a:solidFill>
                  <a:srgbClr val="231F20"/>
                </a:solidFill>
                <a:latin typeface="Benton Sans"/>
                <a:cs typeface="Benton Sans"/>
              </a:rPr>
              <a:t> </a:t>
            </a:r>
            <a:r>
              <a:rPr sz="1000" spc="75" dirty="0">
                <a:solidFill>
                  <a:srgbClr val="231F20"/>
                </a:solidFill>
                <a:latin typeface="Benton Sans"/>
                <a:cs typeface="Benton Sans"/>
              </a:rPr>
              <a:t>BRAND</a:t>
            </a:r>
            <a:r>
              <a:rPr sz="1000" spc="210" dirty="0">
                <a:solidFill>
                  <a:srgbClr val="231F20"/>
                </a:solidFill>
                <a:latin typeface="Benton Sans"/>
                <a:cs typeface="Benton Sans"/>
              </a:rPr>
              <a:t> </a:t>
            </a:r>
            <a:r>
              <a:rPr sz="1000" spc="60" dirty="0">
                <a:solidFill>
                  <a:srgbClr val="231F20"/>
                </a:solidFill>
                <a:latin typeface="Benton Sans"/>
                <a:cs typeface="Benton Sans"/>
              </a:rPr>
              <a:t>NARRATIVE </a:t>
            </a:r>
            <a:endParaRPr sz="1000">
              <a:latin typeface="Benton Sans"/>
              <a:cs typeface="Benton Sans"/>
            </a:endParaRPr>
          </a:p>
        </p:txBody>
      </p:sp>
      <p:grpSp>
        <p:nvGrpSpPr>
          <p:cNvPr id="5" name="object 5"/>
          <p:cNvGrpSpPr/>
          <p:nvPr/>
        </p:nvGrpSpPr>
        <p:grpSpPr>
          <a:xfrm>
            <a:off x="5204750" y="1156470"/>
            <a:ext cx="5151120" cy="6842125"/>
            <a:chOff x="5204750" y="1156470"/>
            <a:chExt cx="5151120" cy="6842125"/>
          </a:xfrm>
        </p:grpSpPr>
        <p:sp>
          <p:nvSpPr>
            <p:cNvPr id="6" name="object 6"/>
            <p:cNvSpPr/>
            <p:nvPr/>
          </p:nvSpPr>
          <p:spPr>
            <a:xfrm>
              <a:off x="7029742" y="6203695"/>
              <a:ext cx="1474470" cy="1795145"/>
            </a:xfrm>
            <a:custGeom>
              <a:avLst/>
              <a:gdLst/>
              <a:ahLst/>
              <a:cxnLst/>
              <a:rect l="l" t="t" r="r" b="b"/>
              <a:pathLst>
                <a:path w="1474470" h="1795145">
                  <a:moveTo>
                    <a:pt x="402310" y="1792782"/>
                  </a:moveTo>
                  <a:lnTo>
                    <a:pt x="375043" y="1703260"/>
                  </a:lnTo>
                  <a:lnTo>
                    <a:pt x="348589" y="1616405"/>
                  </a:lnTo>
                  <a:lnTo>
                    <a:pt x="286664" y="1413116"/>
                  </a:lnTo>
                  <a:lnTo>
                    <a:pt x="272161" y="1368615"/>
                  </a:lnTo>
                  <a:lnTo>
                    <a:pt x="249186" y="1337043"/>
                  </a:lnTo>
                  <a:lnTo>
                    <a:pt x="244309" y="1333436"/>
                  </a:lnTo>
                  <a:lnTo>
                    <a:pt x="244309" y="1616405"/>
                  </a:lnTo>
                  <a:lnTo>
                    <a:pt x="156603" y="1616405"/>
                  </a:lnTo>
                  <a:lnTo>
                    <a:pt x="202552" y="1413116"/>
                  </a:lnTo>
                  <a:lnTo>
                    <a:pt x="244309" y="1616405"/>
                  </a:lnTo>
                  <a:lnTo>
                    <a:pt x="244309" y="1333436"/>
                  </a:lnTo>
                  <a:lnTo>
                    <a:pt x="237693" y="1328521"/>
                  </a:lnTo>
                  <a:lnTo>
                    <a:pt x="225513" y="1322412"/>
                  </a:lnTo>
                  <a:lnTo>
                    <a:pt x="212636" y="1318755"/>
                  </a:lnTo>
                  <a:lnTo>
                    <a:pt x="199072" y="1317523"/>
                  </a:lnTo>
                  <a:lnTo>
                    <a:pt x="185978" y="1318755"/>
                  </a:lnTo>
                  <a:lnTo>
                    <a:pt x="186601" y="1318755"/>
                  </a:lnTo>
                  <a:lnTo>
                    <a:pt x="175412" y="1322082"/>
                  </a:lnTo>
                  <a:lnTo>
                    <a:pt x="140081" y="1353896"/>
                  </a:lnTo>
                  <a:lnTo>
                    <a:pt x="0" y="1792782"/>
                  </a:lnTo>
                  <a:lnTo>
                    <a:pt x="104419" y="1792782"/>
                  </a:lnTo>
                  <a:lnTo>
                    <a:pt x="131546" y="1703260"/>
                  </a:lnTo>
                  <a:lnTo>
                    <a:pt x="272148" y="1703260"/>
                  </a:lnTo>
                  <a:lnTo>
                    <a:pt x="297916" y="1792782"/>
                  </a:lnTo>
                  <a:lnTo>
                    <a:pt x="402310" y="1792782"/>
                  </a:lnTo>
                  <a:close/>
                </a:path>
                <a:path w="1474470" h="1795145">
                  <a:moveTo>
                    <a:pt x="635533" y="1828"/>
                  </a:moveTo>
                  <a:lnTo>
                    <a:pt x="536905" y="1828"/>
                  </a:lnTo>
                  <a:lnTo>
                    <a:pt x="536905" y="370967"/>
                  </a:lnTo>
                  <a:lnTo>
                    <a:pt x="535317" y="424180"/>
                  </a:lnTo>
                  <a:lnTo>
                    <a:pt x="530631" y="476338"/>
                  </a:lnTo>
                  <a:lnTo>
                    <a:pt x="522960" y="527304"/>
                  </a:lnTo>
                  <a:lnTo>
                    <a:pt x="512419" y="576922"/>
                  </a:lnTo>
                  <a:lnTo>
                    <a:pt x="499097" y="625068"/>
                  </a:lnTo>
                  <a:lnTo>
                    <a:pt x="483133" y="671614"/>
                  </a:lnTo>
                  <a:lnTo>
                    <a:pt x="464629" y="716394"/>
                  </a:lnTo>
                  <a:lnTo>
                    <a:pt x="443699" y="759294"/>
                  </a:lnTo>
                  <a:lnTo>
                    <a:pt x="420446" y="800176"/>
                  </a:lnTo>
                  <a:lnTo>
                    <a:pt x="394982" y="838885"/>
                  </a:lnTo>
                  <a:lnTo>
                    <a:pt x="367436" y="875296"/>
                  </a:lnTo>
                  <a:lnTo>
                    <a:pt x="337908" y="909269"/>
                  </a:lnTo>
                  <a:lnTo>
                    <a:pt x="306501" y="940663"/>
                  </a:lnTo>
                  <a:lnTo>
                    <a:pt x="273342" y="969352"/>
                  </a:lnTo>
                  <a:lnTo>
                    <a:pt x="238544" y="995184"/>
                  </a:lnTo>
                  <a:lnTo>
                    <a:pt x="202196" y="1018032"/>
                  </a:lnTo>
                  <a:lnTo>
                    <a:pt x="164439" y="1037755"/>
                  </a:lnTo>
                  <a:lnTo>
                    <a:pt x="125361" y="1054214"/>
                  </a:lnTo>
                  <a:lnTo>
                    <a:pt x="85090" y="1067269"/>
                  </a:lnTo>
                  <a:lnTo>
                    <a:pt x="43726" y="1076782"/>
                  </a:lnTo>
                  <a:lnTo>
                    <a:pt x="43726" y="1256741"/>
                  </a:lnTo>
                  <a:lnTo>
                    <a:pt x="110845" y="1253909"/>
                  </a:lnTo>
                  <a:lnTo>
                    <a:pt x="152450" y="1247228"/>
                  </a:lnTo>
                  <a:lnTo>
                    <a:pt x="193065" y="1236992"/>
                  </a:lnTo>
                  <a:lnTo>
                    <a:pt x="232600" y="1223327"/>
                  </a:lnTo>
                  <a:lnTo>
                    <a:pt x="270929" y="1206373"/>
                  </a:lnTo>
                  <a:lnTo>
                    <a:pt x="307975" y="1186256"/>
                  </a:lnTo>
                  <a:lnTo>
                    <a:pt x="343598" y="1163116"/>
                  </a:lnTo>
                  <a:lnTo>
                    <a:pt x="377698" y="1137081"/>
                  </a:lnTo>
                  <a:lnTo>
                    <a:pt x="410184" y="1108278"/>
                  </a:lnTo>
                  <a:lnTo>
                    <a:pt x="440931" y="1076858"/>
                  </a:lnTo>
                  <a:lnTo>
                    <a:pt x="469849" y="1042949"/>
                  </a:lnTo>
                  <a:lnTo>
                    <a:pt x="496811" y="1006665"/>
                  </a:lnTo>
                  <a:lnTo>
                    <a:pt x="521716" y="968159"/>
                  </a:lnTo>
                  <a:lnTo>
                    <a:pt x="544449" y="927557"/>
                  </a:lnTo>
                  <a:lnTo>
                    <a:pt x="564921" y="884986"/>
                  </a:lnTo>
                  <a:lnTo>
                    <a:pt x="583006" y="840600"/>
                  </a:lnTo>
                  <a:lnTo>
                    <a:pt x="598614" y="794499"/>
                  </a:lnTo>
                  <a:lnTo>
                    <a:pt x="611619" y="746848"/>
                  </a:lnTo>
                  <a:lnTo>
                    <a:pt x="621919" y="697763"/>
                  </a:lnTo>
                  <a:lnTo>
                    <a:pt x="629412" y="647369"/>
                  </a:lnTo>
                  <a:lnTo>
                    <a:pt x="633984" y="595820"/>
                  </a:lnTo>
                  <a:lnTo>
                    <a:pt x="635533" y="543242"/>
                  </a:lnTo>
                  <a:lnTo>
                    <a:pt x="635533" y="1828"/>
                  </a:lnTo>
                  <a:close/>
                </a:path>
                <a:path w="1474470" h="1795145">
                  <a:moveTo>
                    <a:pt x="641210" y="1324902"/>
                  </a:moveTo>
                  <a:lnTo>
                    <a:pt x="355828" y="1324902"/>
                  </a:lnTo>
                  <a:lnTo>
                    <a:pt x="355828" y="1413802"/>
                  </a:lnTo>
                  <a:lnTo>
                    <a:pt x="447725" y="1413802"/>
                  </a:lnTo>
                  <a:lnTo>
                    <a:pt x="447725" y="1792262"/>
                  </a:lnTo>
                  <a:lnTo>
                    <a:pt x="550049" y="1792262"/>
                  </a:lnTo>
                  <a:lnTo>
                    <a:pt x="550049" y="1413802"/>
                  </a:lnTo>
                  <a:lnTo>
                    <a:pt x="641210" y="1413802"/>
                  </a:lnTo>
                  <a:lnTo>
                    <a:pt x="641210" y="1324902"/>
                  </a:lnTo>
                  <a:close/>
                </a:path>
                <a:path w="1474470" h="1795145">
                  <a:moveTo>
                    <a:pt x="831811" y="0"/>
                  </a:moveTo>
                  <a:lnTo>
                    <a:pt x="683590" y="0"/>
                  </a:lnTo>
                  <a:lnTo>
                    <a:pt x="683590" y="1254163"/>
                  </a:lnTo>
                  <a:lnTo>
                    <a:pt x="831811" y="1254163"/>
                  </a:lnTo>
                  <a:lnTo>
                    <a:pt x="831811" y="0"/>
                  </a:lnTo>
                  <a:close/>
                </a:path>
                <a:path w="1474470" h="1795145">
                  <a:moveTo>
                    <a:pt x="999744" y="1792782"/>
                  </a:moveTo>
                  <a:lnTo>
                    <a:pt x="972477" y="1703260"/>
                  </a:lnTo>
                  <a:lnTo>
                    <a:pt x="946010" y="1616405"/>
                  </a:lnTo>
                  <a:lnTo>
                    <a:pt x="884085" y="1413116"/>
                  </a:lnTo>
                  <a:lnTo>
                    <a:pt x="869594" y="1368615"/>
                  </a:lnTo>
                  <a:lnTo>
                    <a:pt x="846620" y="1337043"/>
                  </a:lnTo>
                  <a:lnTo>
                    <a:pt x="841743" y="1333423"/>
                  </a:lnTo>
                  <a:lnTo>
                    <a:pt x="841743" y="1616405"/>
                  </a:lnTo>
                  <a:lnTo>
                    <a:pt x="754037" y="1616405"/>
                  </a:lnTo>
                  <a:lnTo>
                    <a:pt x="799985" y="1413116"/>
                  </a:lnTo>
                  <a:lnTo>
                    <a:pt x="841743" y="1616405"/>
                  </a:lnTo>
                  <a:lnTo>
                    <a:pt x="841743" y="1333423"/>
                  </a:lnTo>
                  <a:lnTo>
                    <a:pt x="835139" y="1328521"/>
                  </a:lnTo>
                  <a:lnTo>
                    <a:pt x="822947" y="1322412"/>
                  </a:lnTo>
                  <a:lnTo>
                    <a:pt x="810069" y="1318755"/>
                  </a:lnTo>
                  <a:lnTo>
                    <a:pt x="796505" y="1317523"/>
                  </a:lnTo>
                  <a:lnTo>
                    <a:pt x="783412" y="1318755"/>
                  </a:lnTo>
                  <a:lnTo>
                    <a:pt x="784034" y="1318755"/>
                  </a:lnTo>
                  <a:lnTo>
                    <a:pt x="772833" y="1322082"/>
                  </a:lnTo>
                  <a:lnTo>
                    <a:pt x="737514" y="1353896"/>
                  </a:lnTo>
                  <a:lnTo>
                    <a:pt x="597433" y="1792782"/>
                  </a:lnTo>
                  <a:lnTo>
                    <a:pt x="701840" y="1792782"/>
                  </a:lnTo>
                  <a:lnTo>
                    <a:pt x="728980" y="1703260"/>
                  </a:lnTo>
                  <a:lnTo>
                    <a:pt x="869581" y="1703260"/>
                  </a:lnTo>
                  <a:lnTo>
                    <a:pt x="895350" y="1792782"/>
                  </a:lnTo>
                  <a:lnTo>
                    <a:pt x="999744" y="1792782"/>
                  </a:lnTo>
                  <a:close/>
                </a:path>
                <a:path w="1474470" h="1795145">
                  <a:moveTo>
                    <a:pt x="1352918" y="1792782"/>
                  </a:moveTo>
                  <a:lnTo>
                    <a:pt x="1227620" y="1581404"/>
                  </a:lnTo>
                  <a:lnTo>
                    <a:pt x="1247940" y="1571155"/>
                  </a:lnTo>
                  <a:lnTo>
                    <a:pt x="1265732" y="1559877"/>
                  </a:lnTo>
                  <a:lnTo>
                    <a:pt x="1305318" y="1517802"/>
                  </a:lnTo>
                  <a:lnTo>
                    <a:pt x="1318539" y="1480781"/>
                  </a:lnTo>
                  <a:lnTo>
                    <a:pt x="1320190" y="1460246"/>
                  </a:lnTo>
                  <a:lnTo>
                    <a:pt x="1317485" y="1434452"/>
                  </a:lnTo>
                  <a:lnTo>
                    <a:pt x="1295908" y="1387665"/>
                  </a:lnTo>
                  <a:lnTo>
                    <a:pt x="1254544" y="1349006"/>
                  </a:lnTo>
                  <a:lnTo>
                    <a:pt x="1204099" y="1328813"/>
                  </a:lnTo>
                  <a:lnTo>
                    <a:pt x="1176134" y="1326286"/>
                  </a:lnTo>
                  <a:lnTo>
                    <a:pt x="1076591" y="1326286"/>
                  </a:lnTo>
                  <a:lnTo>
                    <a:pt x="1036205" y="1346492"/>
                  </a:lnTo>
                  <a:lnTo>
                    <a:pt x="1016025" y="1388211"/>
                  </a:lnTo>
                  <a:lnTo>
                    <a:pt x="1016025" y="1792782"/>
                  </a:lnTo>
                  <a:lnTo>
                    <a:pt x="1114856" y="1792782"/>
                  </a:lnTo>
                  <a:lnTo>
                    <a:pt x="1114856" y="1413802"/>
                  </a:lnTo>
                  <a:lnTo>
                    <a:pt x="1173314" y="1413802"/>
                  </a:lnTo>
                  <a:lnTo>
                    <a:pt x="1210538" y="1440091"/>
                  </a:lnTo>
                  <a:lnTo>
                    <a:pt x="1218590" y="1466977"/>
                  </a:lnTo>
                  <a:lnTo>
                    <a:pt x="1215466" y="1481188"/>
                  </a:lnTo>
                  <a:lnTo>
                    <a:pt x="1206131" y="1494155"/>
                  </a:lnTo>
                  <a:lnTo>
                    <a:pt x="1190574" y="1505915"/>
                  </a:lnTo>
                  <a:lnTo>
                    <a:pt x="1147025" y="1527073"/>
                  </a:lnTo>
                  <a:lnTo>
                    <a:pt x="1131481" y="1539074"/>
                  </a:lnTo>
                  <a:lnTo>
                    <a:pt x="1122146" y="1552473"/>
                  </a:lnTo>
                  <a:lnTo>
                    <a:pt x="1119047" y="1567256"/>
                  </a:lnTo>
                  <a:lnTo>
                    <a:pt x="1119047" y="1571320"/>
                  </a:lnTo>
                  <a:lnTo>
                    <a:pt x="1120559" y="1576933"/>
                  </a:lnTo>
                  <a:lnTo>
                    <a:pt x="1128699" y="1595551"/>
                  </a:lnTo>
                  <a:lnTo>
                    <a:pt x="1135062" y="1608328"/>
                  </a:lnTo>
                  <a:lnTo>
                    <a:pt x="1234592" y="1792782"/>
                  </a:lnTo>
                  <a:lnTo>
                    <a:pt x="1352918" y="1792782"/>
                  </a:lnTo>
                  <a:close/>
                </a:path>
                <a:path w="1474470" h="1795145">
                  <a:moveTo>
                    <a:pt x="1473923" y="1076782"/>
                  </a:moveTo>
                  <a:lnTo>
                    <a:pt x="1432560" y="1067269"/>
                  </a:lnTo>
                  <a:lnTo>
                    <a:pt x="1392288" y="1054214"/>
                  </a:lnTo>
                  <a:lnTo>
                    <a:pt x="1353223" y="1037755"/>
                  </a:lnTo>
                  <a:lnTo>
                    <a:pt x="1315453" y="1018032"/>
                  </a:lnTo>
                  <a:lnTo>
                    <a:pt x="1279118" y="995184"/>
                  </a:lnTo>
                  <a:lnTo>
                    <a:pt x="1244307" y="969352"/>
                  </a:lnTo>
                  <a:lnTo>
                    <a:pt x="1211148" y="940663"/>
                  </a:lnTo>
                  <a:lnTo>
                    <a:pt x="1179753" y="909269"/>
                  </a:lnTo>
                  <a:lnTo>
                    <a:pt x="1150226" y="875296"/>
                  </a:lnTo>
                  <a:lnTo>
                    <a:pt x="1122667" y="838885"/>
                  </a:lnTo>
                  <a:lnTo>
                    <a:pt x="1097216" y="800176"/>
                  </a:lnTo>
                  <a:lnTo>
                    <a:pt x="1073962" y="759294"/>
                  </a:lnTo>
                  <a:lnTo>
                    <a:pt x="1053033" y="716394"/>
                  </a:lnTo>
                  <a:lnTo>
                    <a:pt x="1034516" y="671614"/>
                  </a:lnTo>
                  <a:lnTo>
                    <a:pt x="1018552" y="625068"/>
                  </a:lnTo>
                  <a:lnTo>
                    <a:pt x="1005243" y="576922"/>
                  </a:lnTo>
                  <a:lnTo>
                    <a:pt x="994689" y="527304"/>
                  </a:lnTo>
                  <a:lnTo>
                    <a:pt x="987018" y="476338"/>
                  </a:lnTo>
                  <a:lnTo>
                    <a:pt x="982332" y="424180"/>
                  </a:lnTo>
                  <a:lnTo>
                    <a:pt x="980744" y="370967"/>
                  </a:lnTo>
                  <a:lnTo>
                    <a:pt x="980744" y="1828"/>
                  </a:lnTo>
                  <a:lnTo>
                    <a:pt x="882116" y="1828"/>
                  </a:lnTo>
                  <a:lnTo>
                    <a:pt x="882116" y="543242"/>
                  </a:lnTo>
                  <a:lnTo>
                    <a:pt x="883666" y="595820"/>
                  </a:lnTo>
                  <a:lnTo>
                    <a:pt x="888238" y="647369"/>
                  </a:lnTo>
                  <a:lnTo>
                    <a:pt x="895731" y="697763"/>
                  </a:lnTo>
                  <a:lnTo>
                    <a:pt x="906043" y="746848"/>
                  </a:lnTo>
                  <a:lnTo>
                    <a:pt x="919048" y="794499"/>
                  </a:lnTo>
                  <a:lnTo>
                    <a:pt x="934643" y="840600"/>
                  </a:lnTo>
                  <a:lnTo>
                    <a:pt x="952741" y="884986"/>
                  </a:lnTo>
                  <a:lnTo>
                    <a:pt x="973201" y="927557"/>
                  </a:lnTo>
                  <a:lnTo>
                    <a:pt x="995946" y="968159"/>
                  </a:lnTo>
                  <a:lnTo>
                    <a:pt x="1020851" y="1006665"/>
                  </a:lnTo>
                  <a:lnTo>
                    <a:pt x="1047813" y="1042949"/>
                  </a:lnTo>
                  <a:lnTo>
                    <a:pt x="1076718" y="1076858"/>
                  </a:lnTo>
                  <a:lnTo>
                    <a:pt x="1107465" y="1108278"/>
                  </a:lnTo>
                  <a:lnTo>
                    <a:pt x="1139952" y="1137081"/>
                  </a:lnTo>
                  <a:lnTo>
                    <a:pt x="1174064" y="1163116"/>
                  </a:lnTo>
                  <a:lnTo>
                    <a:pt x="1209687" y="1186256"/>
                  </a:lnTo>
                  <a:lnTo>
                    <a:pt x="1246720" y="1206373"/>
                  </a:lnTo>
                  <a:lnTo>
                    <a:pt x="1285062" y="1223327"/>
                  </a:lnTo>
                  <a:lnTo>
                    <a:pt x="1324584" y="1236992"/>
                  </a:lnTo>
                  <a:lnTo>
                    <a:pt x="1365211" y="1247228"/>
                  </a:lnTo>
                  <a:lnTo>
                    <a:pt x="1406804" y="1253909"/>
                  </a:lnTo>
                  <a:lnTo>
                    <a:pt x="1449273" y="1256906"/>
                  </a:lnTo>
                  <a:lnTo>
                    <a:pt x="1473923" y="1256741"/>
                  </a:lnTo>
                  <a:lnTo>
                    <a:pt x="1473923" y="1076782"/>
                  </a:lnTo>
                  <a:close/>
                </a:path>
                <a:path w="1474470" h="1795145">
                  <a:moveTo>
                    <a:pt x="1474254" y="1326286"/>
                  </a:moveTo>
                  <a:lnTo>
                    <a:pt x="1371257" y="1326286"/>
                  </a:lnTo>
                  <a:lnTo>
                    <a:pt x="1371257" y="1794814"/>
                  </a:lnTo>
                  <a:lnTo>
                    <a:pt x="1474254" y="1794814"/>
                  </a:lnTo>
                  <a:lnTo>
                    <a:pt x="1474254" y="1326286"/>
                  </a:lnTo>
                  <a:close/>
                </a:path>
              </a:pathLst>
            </a:custGeom>
            <a:solidFill>
              <a:srgbClr val="231F20"/>
            </a:solidFill>
          </p:spPr>
          <p:txBody>
            <a:bodyPr wrap="square" lIns="0" tIns="0" rIns="0" bIns="0" rtlCol="0"/>
            <a:lstStyle/>
            <a:p>
              <a:endParaRPr/>
            </a:p>
          </p:txBody>
        </p:sp>
        <p:sp>
          <p:nvSpPr>
            <p:cNvPr id="7" name="object 7"/>
            <p:cNvSpPr/>
            <p:nvPr/>
          </p:nvSpPr>
          <p:spPr>
            <a:xfrm>
              <a:off x="6788913" y="1429971"/>
              <a:ext cx="1699260" cy="1463675"/>
            </a:xfrm>
            <a:custGeom>
              <a:avLst/>
              <a:gdLst/>
              <a:ahLst/>
              <a:cxnLst/>
              <a:rect l="l" t="t" r="r" b="b"/>
              <a:pathLst>
                <a:path w="1699259" h="1463675">
                  <a:moveTo>
                    <a:pt x="490141" y="1210590"/>
                  </a:moveTo>
                  <a:lnTo>
                    <a:pt x="487358" y="1211408"/>
                  </a:lnTo>
                  <a:lnTo>
                    <a:pt x="0" y="1463243"/>
                  </a:lnTo>
                  <a:lnTo>
                    <a:pt x="490141" y="1210590"/>
                  </a:lnTo>
                  <a:close/>
                </a:path>
                <a:path w="1699259" h="1463675">
                  <a:moveTo>
                    <a:pt x="1119636" y="1158811"/>
                  </a:moveTo>
                  <a:lnTo>
                    <a:pt x="977670" y="1162161"/>
                  </a:lnTo>
                  <a:lnTo>
                    <a:pt x="1064743" y="1182547"/>
                  </a:lnTo>
                  <a:lnTo>
                    <a:pt x="1421256" y="1392199"/>
                  </a:lnTo>
                  <a:lnTo>
                    <a:pt x="1266962" y="1229777"/>
                  </a:lnTo>
                  <a:lnTo>
                    <a:pt x="1119636" y="1158811"/>
                  </a:lnTo>
                  <a:close/>
                </a:path>
                <a:path w="1699259" h="1463675">
                  <a:moveTo>
                    <a:pt x="797858" y="1120063"/>
                  </a:moveTo>
                  <a:lnTo>
                    <a:pt x="548206" y="1193508"/>
                  </a:lnTo>
                  <a:lnTo>
                    <a:pt x="500672" y="1230680"/>
                  </a:lnTo>
                  <a:lnTo>
                    <a:pt x="892974" y="1164160"/>
                  </a:lnTo>
                  <a:lnTo>
                    <a:pt x="977670" y="1162161"/>
                  </a:lnTo>
                  <a:lnTo>
                    <a:pt x="797858" y="1120063"/>
                  </a:lnTo>
                  <a:close/>
                </a:path>
                <a:path w="1699259" h="1463675">
                  <a:moveTo>
                    <a:pt x="783803" y="1009267"/>
                  </a:moveTo>
                  <a:lnTo>
                    <a:pt x="502578" y="1204179"/>
                  </a:lnTo>
                  <a:lnTo>
                    <a:pt x="490141" y="1210590"/>
                  </a:lnTo>
                  <a:lnTo>
                    <a:pt x="548206" y="1193508"/>
                  </a:lnTo>
                  <a:lnTo>
                    <a:pt x="783803" y="1009267"/>
                  </a:lnTo>
                  <a:close/>
                </a:path>
                <a:path w="1699259" h="1463675">
                  <a:moveTo>
                    <a:pt x="869905" y="941933"/>
                  </a:moveTo>
                  <a:lnTo>
                    <a:pt x="783803" y="1009267"/>
                  </a:lnTo>
                  <a:lnTo>
                    <a:pt x="847091" y="965403"/>
                  </a:lnTo>
                  <a:lnTo>
                    <a:pt x="869905" y="941933"/>
                  </a:lnTo>
                  <a:close/>
                </a:path>
                <a:path w="1699259" h="1463675">
                  <a:moveTo>
                    <a:pt x="1699069" y="0"/>
                  </a:moveTo>
                  <a:lnTo>
                    <a:pt x="1192825" y="609736"/>
                  </a:lnTo>
                  <a:lnTo>
                    <a:pt x="869905" y="941933"/>
                  </a:lnTo>
                  <a:lnTo>
                    <a:pt x="890050" y="926180"/>
                  </a:lnTo>
                  <a:lnTo>
                    <a:pt x="1144676" y="696483"/>
                  </a:lnTo>
                  <a:lnTo>
                    <a:pt x="1376899" y="426215"/>
                  </a:lnTo>
                  <a:lnTo>
                    <a:pt x="1699069" y="0"/>
                  </a:lnTo>
                  <a:close/>
                </a:path>
              </a:pathLst>
            </a:custGeom>
            <a:solidFill>
              <a:srgbClr val="00539B"/>
            </a:solidFill>
          </p:spPr>
          <p:txBody>
            <a:bodyPr wrap="square" lIns="0" tIns="0" rIns="0" bIns="0" rtlCol="0"/>
            <a:lstStyle/>
            <a:p>
              <a:endParaRPr/>
            </a:p>
          </p:txBody>
        </p:sp>
        <p:sp>
          <p:nvSpPr>
            <p:cNvPr id="8" name="object 8"/>
            <p:cNvSpPr/>
            <p:nvPr/>
          </p:nvSpPr>
          <p:spPr>
            <a:xfrm>
              <a:off x="6788913" y="1429971"/>
              <a:ext cx="1699260" cy="1463675"/>
            </a:xfrm>
            <a:custGeom>
              <a:avLst/>
              <a:gdLst/>
              <a:ahLst/>
              <a:cxnLst/>
              <a:rect l="l" t="t" r="r" b="b"/>
              <a:pathLst>
                <a:path w="1699259" h="1463675">
                  <a:moveTo>
                    <a:pt x="1699069" y="0"/>
                  </a:moveTo>
                  <a:lnTo>
                    <a:pt x="1192825" y="609736"/>
                  </a:lnTo>
                  <a:lnTo>
                    <a:pt x="847091" y="965403"/>
                  </a:lnTo>
                  <a:lnTo>
                    <a:pt x="502578" y="1204179"/>
                  </a:lnTo>
                  <a:lnTo>
                    <a:pt x="0" y="1463243"/>
                  </a:lnTo>
                  <a:lnTo>
                    <a:pt x="487358" y="1211408"/>
                  </a:lnTo>
                  <a:lnTo>
                    <a:pt x="797858" y="1120063"/>
                  </a:lnTo>
                  <a:lnTo>
                    <a:pt x="1064743" y="1182547"/>
                  </a:lnTo>
                  <a:lnTo>
                    <a:pt x="1421256" y="1392199"/>
                  </a:lnTo>
                  <a:lnTo>
                    <a:pt x="1266962" y="1229777"/>
                  </a:lnTo>
                  <a:lnTo>
                    <a:pt x="1119636" y="1158811"/>
                  </a:lnTo>
                  <a:lnTo>
                    <a:pt x="892974" y="1164160"/>
                  </a:lnTo>
                  <a:lnTo>
                    <a:pt x="500672" y="1230680"/>
                  </a:lnTo>
                  <a:lnTo>
                    <a:pt x="890050" y="926180"/>
                  </a:lnTo>
                  <a:lnTo>
                    <a:pt x="1144676" y="696483"/>
                  </a:lnTo>
                  <a:lnTo>
                    <a:pt x="1376899" y="426215"/>
                  </a:lnTo>
                  <a:lnTo>
                    <a:pt x="1699069" y="0"/>
                  </a:lnTo>
                  <a:close/>
                </a:path>
              </a:pathLst>
            </a:custGeom>
            <a:ln w="6464">
              <a:solidFill>
                <a:srgbClr val="00539B"/>
              </a:solidFill>
            </a:ln>
          </p:spPr>
          <p:txBody>
            <a:bodyPr wrap="square" lIns="0" tIns="0" rIns="0" bIns="0" rtlCol="0"/>
            <a:lstStyle/>
            <a:p>
              <a:endParaRPr/>
            </a:p>
          </p:txBody>
        </p:sp>
        <p:sp>
          <p:nvSpPr>
            <p:cNvPr id="9" name="object 9"/>
            <p:cNvSpPr/>
            <p:nvPr/>
          </p:nvSpPr>
          <p:spPr>
            <a:xfrm>
              <a:off x="7464023" y="1159703"/>
              <a:ext cx="1361440" cy="1733550"/>
            </a:xfrm>
            <a:custGeom>
              <a:avLst/>
              <a:gdLst/>
              <a:ahLst/>
              <a:cxnLst/>
              <a:rect l="l" t="t" r="r" b="b"/>
              <a:pathLst>
                <a:path w="1361440" h="1733550">
                  <a:moveTo>
                    <a:pt x="483722" y="1368537"/>
                  </a:moveTo>
                  <a:lnTo>
                    <a:pt x="191038" y="1368537"/>
                  </a:lnTo>
                  <a:lnTo>
                    <a:pt x="392068" y="1395998"/>
                  </a:lnTo>
                  <a:lnTo>
                    <a:pt x="629869" y="1526806"/>
                  </a:lnTo>
                  <a:lnTo>
                    <a:pt x="818228" y="1673768"/>
                  </a:lnTo>
                  <a:lnTo>
                    <a:pt x="937542" y="1733519"/>
                  </a:lnTo>
                  <a:lnTo>
                    <a:pt x="1038688" y="1715749"/>
                  </a:lnTo>
                  <a:lnTo>
                    <a:pt x="1172540" y="1630146"/>
                  </a:lnTo>
                  <a:lnTo>
                    <a:pt x="1220723" y="1594393"/>
                  </a:lnTo>
                  <a:lnTo>
                    <a:pt x="1259533" y="1550614"/>
                  </a:lnTo>
                  <a:lnTo>
                    <a:pt x="865840" y="1550614"/>
                  </a:lnTo>
                  <a:lnTo>
                    <a:pt x="820334" y="1545808"/>
                  </a:lnTo>
                  <a:lnTo>
                    <a:pt x="772901" y="1534712"/>
                  </a:lnTo>
                  <a:lnTo>
                    <a:pt x="723651" y="1516851"/>
                  </a:lnTo>
                  <a:lnTo>
                    <a:pt x="672697" y="1491751"/>
                  </a:lnTo>
                  <a:lnTo>
                    <a:pt x="620153" y="1458937"/>
                  </a:lnTo>
                  <a:lnTo>
                    <a:pt x="483722" y="1368537"/>
                  </a:lnTo>
                  <a:close/>
                </a:path>
                <a:path w="1361440" h="1733550">
                  <a:moveTo>
                    <a:pt x="1058095" y="504786"/>
                  </a:moveTo>
                  <a:lnTo>
                    <a:pt x="1066140" y="549668"/>
                  </a:lnTo>
                  <a:lnTo>
                    <a:pt x="1076216" y="591261"/>
                  </a:lnTo>
                  <a:lnTo>
                    <a:pt x="1088212" y="631337"/>
                  </a:lnTo>
                  <a:lnTo>
                    <a:pt x="1101775" y="669612"/>
                  </a:lnTo>
                  <a:lnTo>
                    <a:pt x="1116552" y="705801"/>
                  </a:lnTo>
                  <a:lnTo>
                    <a:pt x="1148333" y="770788"/>
                  </a:lnTo>
                  <a:lnTo>
                    <a:pt x="1205171" y="878578"/>
                  </a:lnTo>
                  <a:lnTo>
                    <a:pt x="1233704" y="958264"/>
                  </a:lnTo>
                  <a:lnTo>
                    <a:pt x="1242561" y="1049224"/>
                  </a:lnTo>
                  <a:lnTo>
                    <a:pt x="1240480" y="1183733"/>
                  </a:lnTo>
                  <a:lnTo>
                    <a:pt x="1240370" y="1190840"/>
                  </a:lnTo>
                  <a:lnTo>
                    <a:pt x="1230639" y="1256789"/>
                  </a:lnTo>
                  <a:lnTo>
                    <a:pt x="1206884" y="1324170"/>
                  </a:lnTo>
                  <a:lnTo>
                    <a:pt x="1170007" y="1389185"/>
                  </a:lnTo>
                  <a:lnTo>
                    <a:pt x="1146930" y="1419617"/>
                  </a:lnTo>
                  <a:lnTo>
                    <a:pt x="1120910" y="1448034"/>
                  </a:lnTo>
                  <a:lnTo>
                    <a:pt x="1092060" y="1473960"/>
                  </a:lnTo>
                  <a:lnTo>
                    <a:pt x="1060492" y="1496920"/>
                  </a:lnTo>
                  <a:lnTo>
                    <a:pt x="1026320" y="1516439"/>
                  </a:lnTo>
                  <a:lnTo>
                    <a:pt x="989657" y="1532043"/>
                  </a:lnTo>
                  <a:lnTo>
                    <a:pt x="950613" y="1543257"/>
                  </a:lnTo>
                  <a:lnTo>
                    <a:pt x="909304" y="1549605"/>
                  </a:lnTo>
                  <a:lnTo>
                    <a:pt x="865840" y="1550614"/>
                  </a:lnTo>
                  <a:lnTo>
                    <a:pt x="1259533" y="1550614"/>
                  </a:lnTo>
                  <a:lnTo>
                    <a:pt x="1284123" y="1514570"/>
                  </a:lnTo>
                  <a:lnTo>
                    <a:pt x="1317993" y="1446075"/>
                  </a:lnTo>
                  <a:lnTo>
                    <a:pt x="1331771" y="1407806"/>
                  </a:lnTo>
                  <a:lnTo>
                    <a:pt x="1343162" y="1367105"/>
                  </a:lnTo>
                  <a:lnTo>
                    <a:pt x="1351950" y="1324170"/>
                  </a:lnTo>
                  <a:lnTo>
                    <a:pt x="1357929" y="1279159"/>
                  </a:lnTo>
                  <a:lnTo>
                    <a:pt x="1360881" y="1232287"/>
                  </a:lnTo>
                  <a:lnTo>
                    <a:pt x="1360637" y="1190840"/>
                  </a:lnTo>
                  <a:lnTo>
                    <a:pt x="1356859" y="1133683"/>
                  </a:lnTo>
                  <a:lnTo>
                    <a:pt x="1349460" y="1082326"/>
                  </a:lnTo>
                  <a:lnTo>
                    <a:pt x="1338185" y="1029848"/>
                  </a:lnTo>
                  <a:lnTo>
                    <a:pt x="1322822" y="976436"/>
                  </a:lnTo>
                  <a:lnTo>
                    <a:pt x="1303159" y="922278"/>
                  </a:lnTo>
                  <a:lnTo>
                    <a:pt x="1278983" y="867561"/>
                  </a:lnTo>
                  <a:lnTo>
                    <a:pt x="1250081" y="812472"/>
                  </a:lnTo>
                  <a:lnTo>
                    <a:pt x="1216240" y="757199"/>
                  </a:lnTo>
                  <a:lnTo>
                    <a:pt x="1058095" y="504786"/>
                  </a:lnTo>
                  <a:close/>
                </a:path>
                <a:path w="1361440" h="1733550">
                  <a:moveTo>
                    <a:pt x="276163" y="1268766"/>
                  </a:moveTo>
                  <a:lnTo>
                    <a:pt x="158672" y="1300419"/>
                  </a:lnTo>
                  <a:lnTo>
                    <a:pt x="0" y="1410512"/>
                  </a:lnTo>
                  <a:lnTo>
                    <a:pt x="51955" y="1391137"/>
                  </a:lnTo>
                  <a:lnTo>
                    <a:pt x="191038" y="1368537"/>
                  </a:lnTo>
                  <a:lnTo>
                    <a:pt x="483722" y="1368537"/>
                  </a:lnTo>
                  <a:lnTo>
                    <a:pt x="410610" y="1320092"/>
                  </a:lnTo>
                  <a:lnTo>
                    <a:pt x="276163" y="1268766"/>
                  </a:lnTo>
                  <a:close/>
                </a:path>
                <a:path w="1361440" h="1733550">
                  <a:moveTo>
                    <a:pt x="1178289" y="78623"/>
                  </a:moveTo>
                  <a:lnTo>
                    <a:pt x="1065889" y="174387"/>
                  </a:lnTo>
                  <a:lnTo>
                    <a:pt x="992003" y="311391"/>
                  </a:lnTo>
                  <a:lnTo>
                    <a:pt x="1043818" y="481999"/>
                  </a:lnTo>
                  <a:lnTo>
                    <a:pt x="1058095" y="504786"/>
                  </a:lnTo>
                  <a:lnTo>
                    <a:pt x="1053162" y="463064"/>
                  </a:lnTo>
                  <a:lnTo>
                    <a:pt x="1050965" y="418621"/>
                  </a:lnTo>
                  <a:lnTo>
                    <a:pt x="1052101" y="373795"/>
                  </a:lnTo>
                  <a:lnTo>
                    <a:pt x="1056923" y="328871"/>
                  </a:lnTo>
                  <a:lnTo>
                    <a:pt x="1065784" y="284133"/>
                  </a:lnTo>
                  <a:lnTo>
                    <a:pt x="1079038" y="239864"/>
                  </a:lnTo>
                  <a:lnTo>
                    <a:pt x="1097036" y="196348"/>
                  </a:lnTo>
                  <a:lnTo>
                    <a:pt x="1120134" y="153869"/>
                  </a:lnTo>
                  <a:lnTo>
                    <a:pt x="1148682" y="112711"/>
                  </a:lnTo>
                  <a:lnTo>
                    <a:pt x="1178289" y="78623"/>
                  </a:lnTo>
                  <a:close/>
                </a:path>
                <a:path w="1361440" h="1733550">
                  <a:moveTo>
                    <a:pt x="1270571" y="0"/>
                  </a:moveTo>
                  <a:lnTo>
                    <a:pt x="1223548" y="35492"/>
                  </a:lnTo>
                  <a:lnTo>
                    <a:pt x="1183036" y="73157"/>
                  </a:lnTo>
                  <a:lnTo>
                    <a:pt x="1178289" y="78623"/>
                  </a:lnTo>
                  <a:lnTo>
                    <a:pt x="1270571" y="0"/>
                  </a:lnTo>
                  <a:close/>
                </a:path>
              </a:pathLst>
            </a:custGeom>
            <a:solidFill>
              <a:srgbClr val="005747"/>
            </a:solidFill>
          </p:spPr>
          <p:txBody>
            <a:bodyPr wrap="square" lIns="0" tIns="0" rIns="0" bIns="0" rtlCol="0"/>
            <a:lstStyle/>
            <a:p>
              <a:endParaRPr/>
            </a:p>
          </p:txBody>
        </p:sp>
        <p:sp>
          <p:nvSpPr>
            <p:cNvPr id="10" name="object 10"/>
            <p:cNvSpPr/>
            <p:nvPr/>
          </p:nvSpPr>
          <p:spPr>
            <a:xfrm>
              <a:off x="7464023" y="1159703"/>
              <a:ext cx="1361440" cy="1733550"/>
            </a:xfrm>
            <a:custGeom>
              <a:avLst/>
              <a:gdLst/>
              <a:ahLst/>
              <a:cxnLst/>
              <a:rect l="l" t="t" r="r" b="b"/>
              <a:pathLst>
                <a:path w="1361440" h="1733550">
                  <a:moveTo>
                    <a:pt x="1270571" y="0"/>
                  </a:moveTo>
                  <a:lnTo>
                    <a:pt x="1065889" y="174387"/>
                  </a:lnTo>
                  <a:lnTo>
                    <a:pt x="992003" y="311391"/>
                  </a:lnTo>
                  <a:lnTo>
                    <a:pt x="1043818" y="481999"/>
                  </a:lnTo>
                  <a:lnTo>
                    <a:pt x="1216240" y="757199"/>
                  </a:lnTo>
                  <a:lnTo>
                    <a:pt x="1250081" y="812472"/>
                  </a:lnTo>
                  <a:lnTo>
                    <a:pt x="1278983" y="867561"/>
                  </a:lnTo>
                  <a:lnTo>
                    <a:pt x="1303159" y="922278"/>
                  </a:lnTo>
                  <a:lnTo>
                    <a:pt x="1322822" y="976436"/>
                  </a:lnTo>
                  <a:lnTo>
                    <a:pt x="1338185" y="1029848"/>
                  </a:lnTo>
                  <a:lnTo>
                    <a:pt x="1349460" y="1082326"/>
                  </a:lnTo>
                  <a:lnTo>
                    <a:pt x="1356859" y="1133683"/>
                  </a:lnTo>
                  <a:lnTo>
                    <a:pt x="1360595" y="1183733"/>
                  </a:lnTo>
                  <a:lnTo>
                    <a:pt x="1360881" y="1232287"/>
                  </a:lnTo>
                  <a:lnTo>
                    <a:pt x="1357929" y="1279159"/>
                  </a:lnTo>
                  <a:lnTo>
                    <a:pt x="1351952" y="1324161"/>
                  </a:lnTo>
                  <a:lnTo>
                    <a:pt x="1343162" y="1367105"/>
                  </a:lnTo>
                  <a:lnTo>
                    <a:pt x="1331771" y="1407806"/>
                  </a:lnTo>
                  <a:lnTo>
                    <a:pt x="1317993" y="1446075"/>
                  </a:lnTo>
                  <a:lnTo>
                    <a:pt x="1302039" y="1481725"/>
                  </a:lnTo>
                  <a:lnTo>
                    <a:pt x="1264457" y="1544421"/>
                  </a:lnTo>
                  <a:lnTo>
                    <a:pt x="1220723" y="1594393"/>
                  </a:lnTo>
                  <a:lnTo>
                    <a:pt x="1172540" y="1630146"/>
                  </a:lnTo>
                  <a:lnTo>
                    <a:pt x="1038688" y="1715749"/>
                  </a:lnTo>
                  <a:lnTo>
                    <a:pt x="937542" y="1733519"/>
                  </a:lnTo>
                  <a:lnTo>
                    <a:pt x="818228" y="1673768"/>
                  </a:lnTo>
                  <a:lnTo>
                    <a:pt x="629869" y="1526806"/>
                  </a:lnTo>
                  <a:lnTo>
                    <a:pt x="392068" y="1395998"/>
                  </a:lnTo>
                  <a:lnTo>
                    <a:pt x="191038" y="1368537"/>
                  </a:lnTo>
                  <a:lnTo>
                    <a:pt x="51955" y="1391137"/>
                  </a:lnTo>
                  <a:lnTo>
                    <a:pt x="0" y="1410512"/>
                  </a:lnTo>
                  <a:lnTo>
                    <a:pt x="158672" y="1300419"/>
                  </a:lnTo>
                  <a:lnTo>
                    <a:pt x="276163" y="1268766"/>
                  </a:lnTo>
                  <a:lnTo>
                    <a:pt x="410610" y="1320092"/>
                  </a:lnTo>
                  <a:lnTo>
                    <a:pt x="620153" y="1458937"/>
                  </a:lnTo>
                  <a:lnTo>
                    <a:pt x="672697" y="1491751"/>
                  </a:lnTo>
                  <a:lnTo>
                    <a:pt x="723651" y="1516851"/>
                  </a:lnTo>
                  <a:lnTo>
                    <a:pt x="772901" y="1534712"/>
                  </a:lnTo>
                  <a:lnTo>
                    <a:pt x="820334" y="1545808"/>
                  </a:lnTo>
                  <a:lnTo>
                    <a:pt x="865840" y="1550614"/>
                  </a:lnTo>
                  <a:lnTo>
                    <a:pt x="909304" y="1549605"/>
                  </a:lnTo>
                  <a:lnTo>
                    <a:pt x="950613" y="1543257"/>
                  </a:lnTo>
                  <a:lnTo>
                    <a:pt x="989657" y="1532043"/>
                  </a:lnTo>
                  <a:lnTo>
                    <a:pt x="1026320" y="1516439"/>
                  </a:lnTo>
                  <a:lnTo>
                    <a:pt x="1060492" y="1496920"/>
                  </a:lnTo>
                  <a:lnTo>
                    <a:pt x="1092060" y="1473960"/>
                  </a:lnTo>
                  <a:lnTo>
                    <a:pt x="1120910" y="1448034"/>
                  </a:lnTo>
                  <a:lnTo>
                    <a:pt x="1146930" y="1419617"/>
                  </a:lnTo>
                  <a:lnTo>
                    <a:pt x="1170007" y="1389185"/>
                  </a:lnTo>
                  <a:lnTo>
                    <a:pt x="1206884" y="1324170"/>
                  </a:lnTo>
                  <a:lnTo>
                    <a:pt x="1230639" y="1256789"/>
                  </a:lnTo>
                  <a:lnTo>
                    <a:pt x="1240370" y="1190840"/>
                  </a:lnTo>
                  <a:lnTo>
                    <a:pt x="1242561" y="1049224"/>
                  </a:lnTo>
                  <a:lnTo>
                    <a:pt x="1233704" y="958264"/>
                  </a:lnTo>
                  <a:lnTo>
                    <a:pt x="1205171" y="878578"/>
                  </a:lnTo>
                  <a:lnTo>
                    <a:pt x="1148333" y="770788"/>
                  </a:lnTo>
                  <a:lnTo>
                    <a:pt x="1132189" y="739621"/>
                  </a:lnTo>
                  <a:lnTo>
                    <a:pt x="1101775" y="669612"/>
                  </a:lnTo>
                  <a:lnTo>
                    <a:pt x="1088212" y="631337"/>
                  </a:lnTo>
                  <a:lnTo>
                    <a:pt x="1076216" y="591261"/>
                  </a:lnTo>
                  <a:lnTo>
                    <a:pt x="1066140" y="549668"/>
                  </a:lnTo>
                  <a:lnTo>
                    <a:pt x="1058338" y="506841"/>
                  </a:lnTo>
                  <a:lnTo>
                    <a:pt x="1053162" y="463064"/>
                  </a:lnTo>
                  <a:lnTo>
                    <a:pt x="1050965" y="418621"/>
                  </a:lnTo>
                  <a:lnTo>
                    <a:pt x="1052101" y="373795"/>
                  </a:lnTo>
                  <a:lnTo>
                    <a:pt x="1056923" y="328871"/>
                  </a:lnTo>
                  <a:lnTo>
                    <a:pt x="1065784" y="284133"/>
                  </a:lnTo>
                  <a:lnTo>
                    <a:pt x="1079038" y="239864"/>
                  </a:lnTo>
                  <a:lnTo>
                    <a:pt x="1097036" y="196348"/>
                  </a:lnTo>
                  <a:lnTo>
                    <a:pt x="1120134" y="153869"/>
                  </a:lnTo>
                  <a:lnTo>
                    <a:pt x="1148682" y="112711"/>
                  </a:lnTo>
                  <a:lnTo>
                    <a:pt x="1183036" y="73157"/>
                  </a:lnTo>
                  <a:lnTo>
                    <a:pt x="1223548" y="35492"/>
                  </a:lnTo>
                  <a:lnTo>
                    <a:pt x="1270571" y="0"/>
                  </a:lnTo>
                  <a:close/>
                </a:path>
              </a:pathLst>
            </a:custGeom>
            <a:ln w="6464">
              <a:solidFill>
                <a:srgbClr val="005747"/>
              </a:solidFill>
            </a:ln>
          </p:spPr>
          <p:txBody>
            <a:bodyPr wrap="square" lIns="0" tIns="0" rIns="0" bIns="0" rtlCol="0"/>
            <a:lstStyle/>
            <a:p>
              <a:endParaRPr/>
            </a:p>
          </p:txBody>
        </p:sp>
        <p:sp>
          <p:nvSpPr>
            <p:cNvPr id="11" name="object 11"/>
            <p:cNvSpPr/>
            <p:nvPr/>
          </p:nvSpPr>
          <p:spPr>
            <a:xfrm>
              <a:off x="7530669" y="1326069"/>
              <a:ext cx="1047750" cy="1920875"/>
            </a:xfrm>
            <a:custGeom>
              <a:avLst/>
              <a:gdLst/>
              <a:ahLst/>
              <a:cxnLst/>
              <a:rect l="l" t="t" r="r" b="b"/>
              <a:pathLst>
                <a:path w="1047750" h="1920875">
                  <a:moveTo>
                    <a:pt x="1047724" y="0"/>
                  </a:moveTo>
                  <a:lnTo>
                    <a:pt x="0" y="1920824"/>
                  </a:lnTo>
                  <a:lnTo>
                    <a:pt x="67463" y="1856177"/>
                  </a:lnTo>
                  <a:lnTo>
                    <a:pt x="103746" y="1827561"/>
                  </a:lnTo>
                  <a:lnTo>
                    <a:pt x="121265" y="1828616"/>
                  </a:lnTo>
                  <a:lnTo>
                    <a:pt x="132435" y="1852980"/>
                  </a:lnTo>
                  <a:lnTo>
                    <a:pt x="152852" y="1746546"/>
                  </a:lnTo>
                  <a:lnTo>
                    <a:pt x="255000" y="1518050"/>
                  </a:lnTo>
                  <a:lnTo>
                    <a:pt x="524688" y="993773"/>
                  </a:lnTo>
                  <a:lnTo>
                    <a:pt x="1047724" y="0"/>
                  </a:lnTo>
                  <a:close/>
                </a:path>
              </a:pathLst>
            </a:custGeom>
            <a:solidFill>
              <a:srgbClr val="005747"/>
            </a:solidFill>
          </p:spPr>
          <p:txBody>
            <a:bodyPr wrap="square" lIns="0" tIns="0" rIns="0" bIns="0" rtlCol="0"/>
            <a:lstStyle/>
            <a:p>
              <a:endParaRPr/>
            </a:p>
          </p:txBody>
        </p:sp>
        <p:sp>
          <p:nvSpPr>
            <p:cNvPr id="12" name="object 12"/>
            <p:cNvSpPr/>
            <p:nvPr/>
          </p:nvSpPr>
          <p:spPr>
            <a:xfrm>
              <a:off x="7530669" y="1326069"/>
              <a:ext cx="1047750" cy="1920875"/>
            </a:xfrm>
            <a:custGeom>
              <a:avLst/>
              <a:gdLst/>
              <a:ahLst/>
              <a:cxnLst/>
              <a:rect l="l" t="t" r="r" b="b"/>
              <a:pathLst>
                <a:path w="1047750" h="1920875">
                  <a:moveTo>
                    <a:pt x="1047724" y="0"/>
                  </a:moveTo>
                  <a:lnTo>
                    <a:pt x="0" y="1920824"/>
                  </a:lnTo>
                  <a:lnTo>
                    <a:pt x="67463" y="1856177"/>
                  </a:lnTo>
                  <a:lnTo>
                    <a:pt x="103746" y="1827561"/>
                  </a:lnTo>
                  <a:lnTo>
                    <a:pt x="121265" y="1828616"/>
                  </a:lnTo>
                  <a:lnTo>
                    <a:pt x="132435" y="1852980"/>
                  </a:lnTo>
                  <a:lnTo>
                    <a:pt x="152852" y="1746546"/>
                  </a:lnTo>
                  <a:lnTo>
                    <a:pt x="255000" y="1518050"/>
                  </a:lnTo>
                  <a:lnTo>
                    <a:pt x="524688" y="993773"/>
                  </a:lnTo>
                  <a:lnTo>
                    <a:pt x="1047724" y="0"/>
                  </a:lnTo>
                  <a:close/>
                </a:path>
              </a:pathLst>
            </a:custGeom>
            <a:ln w="6464">
              <a:solidFill>
                <a:srgbClr val="005747"/>
              </a:solidFill>
            </a:ln>
          </p:spPr>
          <p:txBody>
            <a:bodyPr wrap="square" lIns="0" tIns="0" rIns="0" bIns="0" rtlCol="0"/>
            <a:lstStyle/>
            <a:p>
              <a:endParaRPr/>
            </a:p>
          </p:txBody>
        </p:sp>
        <p:sp>
          <p:nvSpPr>
            <p:cNvPr id="13" name="object 13"/>
            <p:cNvSpPr/>
            <p:nvPr/>
          </p:nvSpPr>
          <p:spPr>
            <a:xfrm>
              <a:off x="5237212" y="2883133"/>
              <a:ext cx="5118735" cy="207010"/>
            </a:xfrm>
            <a:custGeom>
              <a:avLst/>
              <a:gdLst/>
              <a:ahLst/>
              <a:cxnLst/>
              <a:rect l="l" t="t" r="r" b="b"/>
              <a:pathLst>
                <a:path w="5118734" h="207010">
                  <a:moveTo>
                    <a:pt x="3707511" y="91893"/>
                  </a:moveTo>
                  <a:lnTo>
                    <a:pt x="3608093" y="91893"/>
                  </a:lnTo>
                  <a:lnTo>
                    <a:pt x="3478429" y="169039"/>
                  </a:lnTo>
                  <a:lnTo>
                    <a:pt x="3447622" y="204371"/>
                  </a:lnTo>
                  <a:lnTo>
                    <a:pt x="3526932" y="206491"/>
                  </a:lnTo>
                  <a:lnTo>
                    <a:pt x="3727551" y="184043"/>
                  </a:lnTo>
                  <a:lnTo>
                    <a:pt x="3992330" y="162428"/>
                  </a:lnTo>
                  <a:lnTo>
                    <a:pt x="3670427" y="162428"/>
                  </a:lnTo>
                  <a:lnTo>
                    <a:pt x="3637581" y="157412"/>
                  </a:lnTo>
                  <a:lnTo>
                    <a:pt x="3637667" y="155468"/>
                  </a:lnTo>
                  <a:lnTo>
                    <a:pt x="3639137" y="142434"/>
                  </a:lnTo>
                  <a:lnTo>
                    <a:pt x="3639191" y="141954"/>
                  </a:lnTo>
                  <a:lnTo>
                    <a:pt x="3661438" y="121826"/>
                  </a:lnTo>
                  <a:lnTo>
                    <a:pt x="3690458" y="102291"/>
                  </a:lnTo>
                  <a:lnTo>
                    <a:pt x="3707511" y="91893"/>
                  </a:lnTo>
                  <a:close/>
                </a:path>
                <a:path w="5118734" h="207010">
                  <a:moveTo>
                    <a:pt x="2803864" y="119241"/>
                  </a:moveTo>
                  <a:lnTo>
                    <a:pt x="2800435" y="119241"/>
                  </a:lnTo>
                  <a:lnTo>
                    <a:pt x="2777891" y="121826"/>
                  </a:lnTo>
                  <a:lnTo>
                    <a:pt x="2771151" y="129786"/>
                  </a:lnTo>
                  <a:lnTo>
                    <a:pt x="2773603" y="145537"/>
                  </a:lnTo>
                  <a:lnTo>
                    <a:pt x="2773639" y="147494"/>
                  </a:lnTo>
                  <a:lnTo>
                    <a:pt x="3056556" y="176416"/>
                  </a:lnTo>
                  <a:lnTo>
                    <a:pt x="3228125" y="172812"/>
                  </a:lnTo>
                  <a:lnTo>
                    <a:pt x="3228388" y="172812"/>
                  </a:lnTo>
                  <a:lnTo>
                    <a:pt x="3329372" y="156295"/>
                  </a:lnTo>
                  <a:lnTo>
                    <a:pt x="3062768" y="156295"/>
                  </a:lnTo>
                  <a:lnTo>
                    <a:pt x="2995256" y="139771"/>
                  </a:lnTo>
                  <a:lnTo>
                    <a:pt x="2986042" y="136106"/>
                  </a:lnTo>
                  <a:lnTo>
                    <a:pt x="2977087" y="127495"/>
                  </a:lnTo>
                  <a:lnTo>
                    <a:pt x="2978765" y="119527"/>
                  </a:lnTo>
                  <a:lnTo>
                    <a:pt x="2846158" y="119527"/>
                  </a:lnTo>
                  <a:lnTo>
                    <a:pt x="2803864" y="119241"/>
                  </a:lnTo>
                  <a:close/>
                </a:path>
                <a:path w="5118734" h="207010">
                  <a:moveTo>
                    <a:pt x="1305196" y="9399"/>
                  </a:moveTo>
                  <a:lnTo>
                    <a:pt x="1239862" y="10523"/>
                  </a:lnTo>
                  <a:lnTo>
                    <a:pt x="1086410" y="18665"/>
                  </a:lnTo>
                  <a:lnTo>
                    <a:pt x="1014799" y="32369"/>
                  </a:lnTo>
                  <a:lnTo>
                    <a:pt x="1006615" y="61524"/>
                  </a:lnTo>
                  <a:lnTo>
                    <a:pt x="1043444" y="116022"/>
                  </a:lnTo>
                  <a:lnTo>
                    <a:pt x="908818" y="126347"/>
                  </a:lnTo>
                  <a:lnTo>
                    <a:pt x="755251" y="135612"/>
                  </a:lnTo>
                  <a:lnTo>
                    <a:pt x="0" y="171927"/>
                  </a:lnTo>
                  <a:lnTo>
                    <a:pt x="264862" y="175342"/>
                  </a:lnTo>
                  <a:lnTo>
                    <a:pt x="463694" y="172812"/>
                  </a:lnTo>
                  <a:lnTo>
                    <a:pt x="695311" y="161069"/>
                  </a:lnTo>
                  <a:lnTo>
                    <a:pt x="1061224" y="136710"/>
                  </a:lnTo>
                  <a:lnTo>
                    <a:pt x="1387382" y="136710"/>
                  </a:lnTo>
                  <a:lnTo>
                    <a:pt x="1573862" y="112996"/>
                  </a:lnTo>
                  <a:lnTo>
                    <a:pt x="1324688" y="112996"/>
                  </a:lnTo>
                  <a:lnTo>
                    <a:pt x="1303724" y="112658"/>
                  </a:lnTo>
                  <a:lnTo>
                    <a:pt x="1288776" y="111778"/>
                  </a:lnTo>
                  <a:lnTo>
                    <a:pt x="1279480" y="110635"/>
                  </a:lnTo>
                  <a:lnTo>
                    <a:pt x="1279181" y="110635"/>
                  </a:lnTo>
                  <a:lnTo>
                    <a:pt x="1272893" y="109192"/>
                  </a:lnTo>
                  <a:lnTo>
                    <a:pt x="1269938" y="107887"/>
                  </a:lnTo>
                  <a:lnTo>
                    <a:pt x="1268963" y="106841"/>
                  </a:lnTo>
                  <a:lnTo>
                    <a:pt x="1268958" y="106256"/>
                  </a:lnTo>
                  <a:lnTo>
                    <a:pt x="1318260" y="96315"/>
                  </a:lnTo>
                  <a:lnTo>
                    <a:pt x="1321712" y="95359"/>
                  </a:lnTo>
                  <a:lnTo>
                    <a:pt x="1235100" y="95359"/>
                  </a:lnTo>
                  <a:lnTo>
                    <a:pt x="1203711" y="91893"/>
                  </a:lnTo>
                  <a:lnTo>
                    <a:pt x="1202445" y="91893"/>
                  </a:lnTo>
                  <a:lnTo>
                    <a:pt x="1195263" y="81319"/>
                  </a:lnTo>
                  <a:lnTo>
                    <a:pt x="1210502" y="67576"/>
                  </a:lnTo>
                  <a:lnTo>
                    <a:pt x="1244698" y="53997"/>
                  </a:lnTo>
                  <a:lnTo>
                    <a:pt x="1294431" y="44079"/>
                  </a:lnTo>
                  <a:lnTo>
                    <a:pt x="1294222" y="44079"/>
                  </a:lnTo>
                  <a:lnTo>
                    <a:pt x="1356525" y="41270"/>
                  </a:lnTo>
                  <a:lnTo>
                    <a:pt x="1426472" y="41270"/>
                  </a:lnTo>
                  <a:lnTo>
                    <a:pt x="1426892" y="35997"/>
                  </a:lnTo>
                  <a:lnTo>
                    <a:pt x="1415987" y="25827"/>
                  </a:lnTo>
                  <a:lnTo>
                    <a:pt x="1392545" y="17623"/>
                  </a:lnTo>
                  <a:lnTo>
                    <a:pt x="1355852" y="11956"/>
                  </a:lnTo>
                  <a:lnTo>
                    <a:pt x="1305196" y="9399"/>
                  </a:lnTo>
                  <a:close/>
                </a:path>
                <a:path w="5118734" h="207010">
                  <a:moveTo>
                    <a:pt x="2292869" y="118948"/>
                  </a:moveTo>
                  <a:lnTo>
                    <a:pt x="2123079" y="118948"/>
                  </a:lnTo>
                  <a:lnTo>
                    <a:pt x="2136452" y="124997"/>
                  </a:lnTo>
                  <a:lnTo>
                    <a:pt x="2149030" y="140584"/>
                  </a:lnTo>
                  <a:lnTo>
                    <a:pt x="2166069" y="160810"/>
                  </a:lnTo>
                  <a:lnTo>
                    <a:pt x="2185519" y="169187"/>
                  </a:lnTo>
                  <a:lnTo>
                    <a:pt x="2219773" y="167187"/>
                  </a:lnTo>
                  <a:lnTo>
                    <a:pt x="2281143" y="156295"/>
                  </a:lnTo>
                  <a:lnTo>
                    <a:pt x="2433854" y="137245"/>
                  </a:lnTo>
                  <a:lnTo>
                    <a:pt x="2371686" y="137245"/>
                  </a:lnTo>
                  <a:lnTo>
                    <a:pt x="2299669" y="131625"/>
                  </a:lnTo>
                  <a:lnTo>
                    <a:pt x="2292869" y="118948"/>
                  </a:lnTo>
                  <a:close/>
                </a:path>
                <a:path w="5118734" h="207010">
                  <a:moveTo>
                    <a:pt x="5016719" y="80984"/>
                  </a:moveTo>
                  <a:lnTo>
                    <a:pt x="4796440" y="80984"/>
                  </a:lnTo>
                  <a:lnTo>
                    <a:pt x="4749743" y="82815"/>
                  </a:lnTo>
                  <a:lnTo>
                    <a:pt x="4651165" y="87980"/>
                  </a:lnTo>
                  <a:lnTo>
                    <a:pt x="4651408" y="87980"/>
                  </a:lnTo>
                  <a:lnTo>
                    <a:pt x="4511900" y="97869"/>
                  </a:lnTo>
                  <a:lnTo>
                    <a:pt x="3993183" y="143697"/>
                  </a:lnTo>
                  <a:lnTo>
                    <a:pt x="3834333" y="154593"/>
                  </a:lnTo>
                  <a:lnTo>
                    <a:pt x="3833928" y="154593"/>
                  </a:lnTo>
                  <a:lnTo>
                    <a:pt x="3783308" y="157412"/>
                  </a:lnTo>
                  <a:lnTo>
                    <a:pt x="3670427" y="162428"/>
                  </a:lnTo>
                  <a:lnTo>
                    <a:pt x="3992330" y="162428"/>
                  </a:lnTo>
                  <a:lnTo>
                    <a:pt x="4797342" y="94472"/>
                  </a:lnTo>
                  <a:lnTo>
                    <a:pt x="4917588" y="86097"/>
                  </a:lnTo>
                  <a:lnTo>
                    <a:pt x="4984857" y="82365"/>
                  </a:lnTo>
                  <a:lnTo>
                    <a:pt x="4984586" y="82365"/>
                  </a:lnTo>
                  <a:lnTo>
                    <a:pt x="5016719" y="80984"/>
                  </a:lnTo>
                  <a:close/>
                </a:path>
                <a:path w="5118734" h="207010">
                  <a:moveTo>
                    <a:pt x="3548114" y="45642"/>
                  </a:moveTo>
                  <a:lnTo>
                    <a:pt x="3423253" y="45946"/>
                  </a:lnTo>
                  <a:lnTo>
                    <a:pt x="3465270" y="45946"/>
                  </a:lnTo>
                  <a:lnTo>
                    <a:pt x="3438018" y="50099"/>
                  </a:lnTo>
                  <a:lnTo>
                    <a:pt x="3438625" y="56492"/>
                  </a:lnTo>
                  <a:lnTo>
                    <a:pt x="3438704" y="57323"/>
                  </a:lnTo>
                  <a:lnTo>
                    <a:pt x="3438821" y="58550"/>
                  </a:lnTo>
                  <a:lnTo>
                    <a:pt x="3438905" y="59443"/>
                  </a:lnTo>
                  <a:lnTo>
                    <a:pt x="3502143" y="60071"/>
                  </a:lnTo>
                  <a:lnTo>
                    <a:pt x="3546990" y="61367"/>
                  </a:lnTo>
                  <a:lnTo>
                    <a:pt x="3594841" y="64312"/>
                  </a:lnTo>
                  <a:lnTo>
                    <a:pt x="3667457" y="69911"/>
                  </a:lnTo>
                  <a:lnTo>
                    <a:pt x="3666923" y="69911"/>
                  </a:lnTo>
                  <a:lnTo>
                    <a:pt x="3335699" y="127903"/>
                  </a:lnTo>
                  <a:lnTo>
                    <a:pt x="3154781" y="154593"/>
                  </a:lnTo>
                  <a:lnTo>
                    <a:pt x="3151608" y="154593"/>
                  </a:lnTo>
                  <a:lnTo>
                    <a:pt x="3062768" y="156295"/>
                  </a:lnTo>
                  <a:lnTo>
                    <a:pt x="3329372" y="156295"/>
                  </a:lnTo>
                  <a:lnTo>
                    <a:pt x="3386573" y="146940"/>
                  </a:lnTo>
                  <a:lnTo>
                    <a:pt x="3388977" y="146369"/>
                  </a:lnTo>
                  <a:lnTo>
                    <a:pt x="3608003" y="91893"/>
                  </a:lnTo>
                  <a:lnTo>
                    <a:pt x="3707511" y="91893"/>
                  </a:lnTo>
                  <a:lnTo>
                    <a:pt x="3711803" y="89276"/>
                  </a:lnTo>
                  <a:lnTo>
                    <a:pt x="3735985" y="82365"/>
                  </a:lnTo>
                  <a:lnTo>
                    <a:pt x="3770206" y="80235"/>
                  </a:lnTo>
                  <a:lnTo>
                    <a:pt x="3842252" y="80235"/>
                  </a:lnTo>
                  <a:lnTo>
                    <a:pt x="3848474" y="78786"/>
                  </a:lnTo>
                  <a:lnTo>
                    <a:pt x="3857958" y="67975"/>
                  </a:lnTo>
                  <a:lnTo>
                    <a:pt x="3855839" y="57323"/>
                  </a:lnTo>
                  <a:lnTo>
                    <a:pt x="3855717" y="56709"/>
                  </a:lnTo>
                  <a:lnTo>
                    <a:pt x="3855673" y="56492"/>
                  </a:lnTo>
                  <a:lnTo>
                    <a:pt x="3837517" y="50650"/>
                  </a:lnTo>
                  <a:lnTo>
                    <a:pt x="3839012" y="50650"/>
                  </a:lnTo>
                  <a:lnTo>
                    <a:pt x="3816020" y="49411"/>
                  </a:lnTo>
                  <a:lnTo>
                    <a:pt x="3812984" y="48471"/>
                  </a:lnTo>
                  <a:lnTo>
                    <a:pt x="3709911" y="48471"/>
                  </a:lnTo>
                  <a:lnTo>
                    <a:pt x="3548114" y="45642"/>
                  </a:lnTo>
                  <a:close/>
                </a:path>
                <a:path w="5118734" h="207010">
                  <a:moveTo>
                    <a:pt x="2049167" y="87980"/>
                  </a:moveTo>
                  <a:lnTo>
                    <a:pt x="1834070" y="87980"/>
                  </a:lnTo>
                  <a:lnTo>
                    <a:pt x="1803308" y="103892"/>
                  </a:lnTo>
                  <a:lnTo>
                    <a:pt x="1787063" y="122674"/>
                  </a:lnTo>
                  <a:lnTo>
                    <a:pt x="1787099" y="123605"/>
                  </a:lnTo>
                  <a:lnTo>
                    <a:pt x="1790289" y="140584"/>
                  </a:lnTo>
                  <a:lnTo>
                    <a:pt x="1790439" y="140584"/>
                  </a:lnTo>
                  <a:lnTo>
                    <a:pt x="1818754" y="152882"/>
                  </a:lnTo>
                  <a:lnTo>
                    <a:pt x="1820307" y="152882"/>
                  </a:lnTo>
                  <a:lnTo>
                    <a:pt x="1877123" y="155468"/>
                  </a:lnTo>
                  <a:lnTo>
                    <a:pt x="1950739" y="151764"/>
                  </a:lnTo>
                  <a:lnTo>
                    <a:pt x="1994422" y="148126"/>
                  </a:lnTo>
                  <a:lnTo>
                    <a:pt x="2025160" y="142434"/>
                  </a:lnTo>
                  <a:lnTo>
                    <a:pt x="2026947" y="141954"/>
                  </a:lnTo>
                  <a:lnTo>
                    <a:pt x="2060905" y="132392"/>
                  </a:lnTo>
                  <a:lnTo>
                    <a:pt x="2093475" y="123605"/>
                  </a:lnTo>
                  <a:lnTo>
                    <a:pt x="1953000" y="123605"/>
                  </a:lnTo>
                  <a:lnTo>
                    <a:pt x="1953027" y="117383"/>
                  </a:lnTo>
                  <a:lnTo>
                    <a:pt x="1974634" y="107334"/>
                  </a:lnTo>
                  <a:lnTo>
                    <a:pt x="2010454" y="96315"/>
                  </a:lnTo>
                  <a:lnTo>
                    <a:pt x="2049167" y="87980"/>
                  </a:lnTo>
                  <a:close/>
                </a:path>
                <a:path w="5118734" h="207010">
                  <a:moveTo>
                    <a:pt x="1387382" y="136710"/>
                  </a:moveTo>
                  <a:lnTo>
                    <a:pt x="1061224" y="136710"/>
                  </a:lnTo>
                  <a:lnTo>
                    <a:pt x="1090138" y="146940"/>
                  </a:lnTo>
                  <a:lnTo>
                    <a:pt x="1127373" y="152631"/>
                  </a:lnTo>
                  <a:lnTo>
                    <a:pt x="1176684" y="154593"/>
                  </a:lnTo>
                  <a:lnTo>
                    <a:pt x="1165627" y="154593"/>
                  </a:lnTo>
                  <a:lnTo>
                    <a:pt x="1222846" y="152882"/>
                  </a:lnTo>
                  <a:lnTo>
                    <a:pt x="1279101" y="148685"/>
                  </a:lnTo>
                  <a:lnTo>
                    <a:pt x="1339714" y="142434"/>
                  </a:lnTo>
                  <a:lnTo>
                    <a:pt x="1387382" y="136710"/>
                  </a:lnTo>
                  <a:close/>
                </a:path>
                <a:path w="5118734" h="207010">
                  <a:moveTo>
                    <a:pt x="3020502" y="53800"/>
                  </a:moveTo>
                  <a:lnTo>
                    <a:pt x="2988406" y="56709"/>
                  </a:lnTo>
                  <a:lnTo>
                    <a:pt x="2926854" y="65908"/>
                  </a:lnTo>
                  <a:lnTo>
                    <a:pt x="2560671" y="116503"/>
                  </a:lnTo>
                  <a:lnTo>
                    <a:pt x="2371686" y="137245"/>
                  </a:lnTo>
                  <a:lnTo>
                    <a:pt x="2433854" y="137245"/>
                  </a:lnTo>
                  <a:lnTo>
                    <a:pt x="2618495" y="114217"/>
                  </a:lnTo>
                  <a:lnTo>
                    <a:pt x="2792923" y="94472"/>
                  </a:lnTo>
                  <a:lnTo>
                    <a:pt x="2860315" y="91893"/>
                  </a:lnTo>
                  <a:lnTo>
                    <a:pt x="3047499" y="91893"/>
                  </a:lnTo>
                  <a:lnTo>
                    <a:pt x="3047619" y="88540"/>
                  </a:lnTo>
                  <a:lnTo>
                    <a:pt x="3047714" y="85884"/>
                  </a:lnTo>
                  <a:lnTo>
                    <a:pt x="3038100" y="67576"/>
                  </a:lnTo>
                  <a:lnTo>
                    <a:pt x="3033566" y="57323"/>
                  </a:lnTo>
                  <a:lnTo>
                    <a:pt x="3020502" y="53800"/>
                  </a:lnTo>
                  <a:close/>
                </a:path>
                <a:path w="5118734" h="207010">
                  <a:moveTo>
                    <a:pt x="2231630" y="81319"/>
                  </a:moveTo>
                  <a:lnTo>
                    <a:pt x="2231260" y="81319"/>
                  </a:lnTo>
                  <a:lnTo>
                    <a:pt x="2187219" y="90279"/>
                  </a:lnTo>
                  <a:lnTo>
                    <a:pt x="2133850" y="103892"/>
                  </a:lnTo>
                  <a:lnTo>
                    <a:pt x="2084838" y="112256"/>
                  </a:lnTo>
                  <a:lnTo>
                    <a:pt x="2034310" y="118028"/>
                  </a:lnTo>
                  <a:lnTo>
                    <a:pt x="2034140" y="118028"/>
                  </a:lnTo>
                  <a:lnTo>
                    <a:pt x="1981771" y="123185"/>
                  </a:lnTo>
                  <a:lnTo>
                    <a:pt x="1953000" y="123605"/>
                  </a:lnTo>
                  <a:lnTo>
                    <a:pt x="2093475" y="123605"/>
                  </a:lnTo>
                  <a:lnTo>
                    <a:pt x="2100069" y="121826"/>
                  </a:lnTo>
                  <a:lnTo>
                    <a:pt x="2099357" y="121826"/>
                  </a:lnTo>
                  <a:lnTo>
                    <a:pt x="2123079" y="118948"/>
                  </a:lnTo>
                  <a:lnTo>
                    <a:pt x="2292869" y="118948"/>
                  </a:lnTo>
                  <a:lnTo>
                    <a:pt x="2284387" y="103131"/>
                  </a:lnTo>
                  <a:lnTo>
                    <a:pt x="2271706" y="93524"/>
                  </a:lnTo>
                  <a:lnTo>
                    <a:pt x="2256801" y="84308"/>
                  </a:lnTo>
                  <a:lnTo>
                    <a:pt x="2231630" y="81319"/>
                  </a:lnTo>
                  <a:close/>
                </a:path>
                <a:path w="5118734" h="207010">
                  <a:moveTo>
                    <a:pt x="3047499" y="91893"/>
                  </a:moveTo>
                  <a:lnTo>
                    <a:pt x="2860315" y="91893"/>
                  </a:lnTo>
                  <a:lnTo>
                    <a:pt x="2876473" y="101328"/>
                  </a:lnTo>
                  <a:lnTo>
                    <a:pt x="2882208" y="110635"/>
                  </a:lnTo>
                  <a:lnTo>
                    <a:pt x="2880961" y="115633"/>
                  </a:lnTo>
                  <a:lnTo>
                    <a:pt x="2869892" y="118028"/>
                  </a:lnTo>
                  <a:lnTo>
                    <a:pt x="2846158" y="119527"/>
                  </a:lnTo>
                  <a:lnTo>
                    <a:pt x="2978765" y="119527"/>
                  </a:lnTo>
                  <a:lnTo>
                    <a:pt x="2979217" y="117383"/>
                  </a:lnTo>
                  <a:lnTo>
                    <a:pt x="2979256" y="117195"/>
                  </a:lnTo>
                  <a:lnTo>
                    <a:pt x="3003410" y="108465"/>
                  </a:lnTo>
                  <a:lnTo>
                    <a:pt x="3033654" y="102559"/>
                  </a:lnTo>
                  <a:lnTo>
                    <a:pt x="3047341" y="96315"/>
                  </a:lnTo>
                  <a:lnTo>
                    <a:pt x="3047440" y="93524"/>
                  </a:lnTo>
                  <a:lnTo>
                    <a:pt x="3047499" y="91893"/>
                  </a:lnTo>
                  <a:close/>
                </a:path>
                <a:path w="5118734" h="207010">
                  <a:moveTo>
                    <a:pt x="2239146" y="23055"/>
                  </a:moveTo>
                  <a:lnTo>
                    <a:pt x="2186062" y="27496"/>
                  </a:lnTo>
                  <a:lnTo>
                    <a:pt x="2087270" y="42438"/>
                  </a:lnTo>
                  <a:lnTo>
                    <a:pt x="1950632" y="58550"/>
                  </a:lnTo>
                  <a:lnTo>
                    <a:pt x="1633336" y="92405"/>
                  </a:lnTo>
                  <a:lnTo>
                    <a:pt x="1488894" y="104913"/>
                  </a:lnTo>
                  <a:lnTo>
                    <a:pt x="1433772" y="108750"/>
                  </a:lnTo>
                  <a:lnTo>
                    <a:pt x="1388703" y="111242"/>
                  </a:lnTo>
                  <a:lnTo>
                    <a:pt x="1350875" y="112658"/>
                  </a:lnTo>
                  <a:lnTo>
                    <a:pt x="1348017" y="112658"/>
                  </a:lnTo>
                  <a:lnTo>
                    <a:pt x="1324688" y="112996"/>
                  </a:lnTo>
                  <a:lnTo>
                    <a:pt x="1573862" y="112996"/>
                  </a:lnTo>
                  <a:lnTo>
                    <a:pt x="1576504" y="112658"/>
                  </a:lnTo>
                  <a:lnTo>
                    <a:pt x="1649979" y="104128"/>
                  </a:lnTo>
                  <a:lnTo>
                    <a:pt x="1724441" y="97101"/>
                  </a:lnTo>
                  <a:lnTo>
                    <a:pt x="1834070" y="87980"/>
                  </a:lnTo>
                  <a:lnTo>
                    <a:pt x="2049167" y="87980"/>
                  </a:lnTo>
                  <a:lnTo>
                    <a:pt x="2053717" y="87002"/>
                  </a:lnTo>
                  <a:lnTo>
                    <a:pt x="2107031" y="77893"/>
                  </a:lnTo>
                  <a:lnTo>
                    <a:pt x="2157549" y="69911"/>
                  </a:lnTo>
                  <a:lnTo>
                    <a:pt x="2203364" y="64796"/>
                  </a:lnTo>
                  <a:lnTo>
                    <a:pt x="2244217" y="64003"/>
                  </a:lnTo>
                  <a:lnTo>
                    <a:pt x="2268740" y="63807"/>
                  </a:lnTo>
                  <a:lnTo>
                    <a:pt x="2281148" y="60574"/>
                  </a:lnTo>
                  <a:lnTo>
                    <a:pt x="2284222" y="54959"/>
                  </a:lnTo>
                  <a:lnTo>
                    <a:pt x="2280742" y="47620"/>
                  </a:lnTo>
                  <a:lnTo>
                    <a:pt x="2264660" y="29601"/>
                  </a:lnTo>
                  <a:lnTo>
                    <a:pt x="2239146" y="23055"/>
                  </a:lnTo>
                  <a:close/>
                </a:path>
                <a:path w="5118734" h="207010">
                  <a:moveTo>
                    <a:pt x="1419558" y="54161"/>
                  </a:moveTo>
                  <a:lnTo>
                    <a:pt x="1374036" y="66053"/>
                  </a:lnTo>
                  <a:lnTo>
                    <a:pt x="1235100" y="95359"/>
                  </a:lnTo>
                  <a:lnTo>
                    <a:pt x="1321712" y="95359"/>
                  </a:lnTo>
                  <a:lnTo>
                    <a:pt x="1359394" y="84889"/>
                  </a:lnTo>
                  <a:lnTo>
                    <a:pt x="1391510" y="72578"/>
                  </a:lnTo>
                  <a:lnTo>
                    <a:pt x="1413940" y="59944"/>
                  </a:lnTo>
                  <a:lnTo>
                    <a:pt x="1419558" y="54161"/>
                  </a:lnTo>
                  <a:close/>
                </a:path>
                <a:path w="5118734" h="207010">
                  <a:moveTo>
                    <a:pt x="3842252" y="80235"/>
                  </a:moveTo>
                  <a:lnTo>
                    <a:pt x="3770206" y="80235"/>
                  </a:lnTo>
                  <a:lnTo>
                    <a:pt x="3805181" y="80984"/>
                  </a:lnTo>
                  <a:lnTo>
                    <a:pt x="3833243" y="82815"/>
                  </a:lnTo>
                  <a:lnTo>
                    <a:pt x="3831175" y="82815"/>
                  </a:lnTo>
                  <a:lnTo>
                    <a:pt x="3842252" y="80235"/>
                  </a:lnTo>
                  <a:close/>
                </a:path>
                <a:path w="5118734" h="207010">
                  <a:moveTo>
                    <a:pt x="5072313" y="79517"/>
                  </a:moveTo>
                  <a:lnTo>
                    <a:pt x="4844857" y="79517"/>
                  </a:lnTo>
                  <a:lnTo>
                    <a:pt x="4795576" y="80984"/>
                  </a:lnTo>
                  <a:lnTo>
                    <a:pt x="5016584" y="80984"/>
                  </a:lnTo>
                  <a:lnTo>
                    <a:pt x="5045840" y="80035"/>
                  </a:lnTo>
                  <a:lnTo>
                    <a:pt x="5072313" y="79517"/>
                  </a:lnTo>
                  <a:close/>
                </a:path>
                <a:path w="5118734" h="207010">
                  <a:moveTo>
                    <a:pt x="5007013" y="77893"/>
                  </a:moveTo>
                  <a:lnTo>
                    <a:pt x="4948886" y="77893"/>
                  </a:lnTo>
                  <a:lnTo>
                    <a:pt x="4900827" y="78358"/>
                  </a:lnTo>
                  <a:lnTo>
                    <a:pt x="4842560" y="79517"/>
                  </a:lnTo>
                  <a:lnTo>
                    <a:pt x="5102274" y="79517"/>
                  </a:lnTo>
                  <a:lnTo>
                    <a:pt x="5118595" y="79776"/>
                  </a:lnTo>
                  <a:lnTo>
                    <a:pt x="5062074" y="78522"/>
                  </a:lnTo>
                  <a:lnTo>
                    <a:pt x="5007013" y="77893"/>
                  </a:lnTo>
                  <a:close/>
                </a:path>
                <a:path w="5118734" h="207010">
                  <a:moveTo>
                    <a:pt x="1426100" y="45946"/>
                  </a:moveTo>
                  <a:lnTo>
                    <a:pt x="1426032" y="46796"/>
                  </a:lnTo>
                  <a:lnTo>
                    <a:pt x="1425913" y="47620"/>
                  </a:lnTo>
                  <a:lnTo>
                    <a:pt x="1419558" y="54161"/>
                  </a:lnTo>
                  <a:lnTo>
                    <a:pt x="1432996" y="50650"/>
                  </a:lnTo>
                  <a:lnTo>
                    <a:pt x="1426100" y="45946"/>
                  </a:lnTo>
                  <a:close/>
                </a:path>
                <a:path w="5118734" h="207010">
                  <a:moveTo>
                    <a:pt x="3840929" y="0"/>
                  </a:moveTo>
                  <a:lnTo>
                    <a:pt x="3805580" y="12669"/>
                  </a:lnTo>
                  <a:lnTo>
                    <a:pt x="3760758" y="33553"/>
                  </a:lnTo>
                  <a:lnTo>
                    <a:pt x="3735852" y="44243"/>
                  </a:lnTo>
                  <a:lnTo>
                    <a:pt x="3721893" y="48097"/>
                  </a:lnTo>
                  <a:lnTo>
                    <a:pt x="3709911" y="48471"/>
                  </a:lnTo>
                  <a:lnTo>
                    <a:pt x="3812984" y="48471"/>
                  </a:lnTo>
                  <a:lnTo>
                    <a:pt x="3807577" y="46796"/>
                  </a:lnTo>
                  <a:lnTo>
                    <a:pt x="3810644" y="40697"/>
                  </a:lnTo>
                  <a:lnTo>
                    <a:pt x="3823982" y="29103"/>
                  </a:lnTo>
                  <a:lnTo>
                    <a:pt x="3831931" y="21456"/>
                  </a:lnTo>
                  <a:lnTo>
                    <a:pt x="3843647" y="7342"/>
                  </a:lnTo>
                  <a:lnTo>
                    <a:pt x="3840929" y="0"/>
                  </a:lnTo>
                  <a:close/>
                </a:path>
                <a:path w="5118734" h="207010">
                  <a:moveTo>
                    <a:pt x="1426472" y="41270"/>
                  </a:moveTo>
                  <a:lnTo>
                    <a:pt x="1356525" y="41270"/>
                  </a:lnTo>
                  <a:lnTo>
                    <a:pt x="1423365" y="44079"/>
                  </a:lnTo>
                  <a:lnTo>
                    <a:pt x="1426100" y="45946"/>
                  </a:lnTo>
                  <a:lnTo>
                    <a:pt x="1426379" y="42438"/>
                  </a:lnTo>
                  <a:lnTo>
                    <a:pt x="1426472" y="41270"/>
                  </a:lnTo>
                  <a:close/>
                </a:path>
              </a:pathLst>
            </a:custGeom>
            <a:solidFill>
              <a:srgbClr val="00539B"/>
            </a:solidFill>
          </p:spPr>
          <p:txBody>
            <a:bodyPr wrap="square" lIns="0" tIns="0" rIns="0" bIns="0" rtlCol="0"/>
            <a:lstStyle/>
            <a:p>
              <a:endParaRPr/>
            </a:p>
          </p:txBody>
        </p:sp>
        <p:pic>
          <p:nvPicPr>
            <p:cNvPr id="14" name="object 14"/>
            <p:cNvPicPr/>
            <p:nvPr/>
          </p:nvPicPr>
          <p:blipFill>
            <a:blip r:embed="rId2" cstate="print"/>
            <a:stretch>
              <a:fillRect/>
            </a:stretch>
          </p:blipFill>
          <p:spPr>
            <a:xfrm>
              <a:off x="5204750" y="3491713"/>
              <a:ext cx="154508" cy="190144"/>
            </a:xfrm>
            <a:prstGeom prst="rect">
              <a:avLst/>
            </a:prstGeom>
          </p:spPr>
        </p:pic>
        <p:pic>
          <p:nvPicPr>
            <p:cNvPr id="15" name="object 15"/>
            <p:cNvPicPr/>
            <p:nvPr/>
          </p:nvPicPr>
          <p:blipFill>
            <a:blip r:embed="rId3" cstate="print"/>
            <a:stretch>
              <a:fillRect/>
            </a:stretch>
          </p:blipFill>
          <p:spPr>
            <a:xfrm>
              <a:off x="5547489" y="3468587"/>
              <a:ext cx="206209" cy="213004"/>
            </a:xfrm>
            <a:prstGeom prst="rect">
              <a:avLst/>
            </a:prstGeom>
          </p:spPr>
        </p:pic>
        <p:pic>
          <p:nvPicPr>
            <p:cNvPr id="16" name="object 16"/>
            <p:cNvPicPr/>
            <p:nvPr/>
          </p:nvPicPr>
          <p:blipFill>
            <a:blip r:embed="rId4" cstate="print"/>
            <a:stretch>
              <a:fillRect/>
            </a:stretch>
          </p:blipFill>
          <p:spPr>
            <a:xfrm>
              <a:off x="5951723" y="3493618"/>
              <a:ext cx="197510" cy="188239"/>
            </a:xfrm>
            <a:prstGeom prst="rect">
              <a:avLst/>
            </a:prstGeom>
          </p:spPr>
        </p:pic>
        <p:pic>
          <p:nvPicPr>
            <p:cNvPr id="17" name="object 17"/>
            <p:cNvPicPr/>
            <p:nvPr/>
          </p:nvPicPr>
          <p:blipFill>
            <a:blip r:embed="rId5" cstate="print"/>
            <a:stretch>
              <a:fillRect/>
            </a:stretch>
          </p:blipFill>
          <p:spPr>
            <a:xfrm>
              <a:off x="6339387" y="3491717"/>
              <a:ext cx="157213" cy="192036"/>
            </a:xfrm>
            <a:prstGeom prst="rect">
              <a:avLst/>
            </a:prstGeom>
          </p:spPr>
        </p:pic>
        <p:pic>
          <p:nvPicPr>
            <p:cNvPr id="18" name="object 18"/>
            <p:cNvPicPr/>
            <p:nvPr/>
          </p:nvPicPr>
          <p:blipFill>
            <a:blip r:embed="rId6" cstate="print"/>
            <a:stretch>
              <a:fillRect/>
            </a:stretch>
          </p:blipFill>
          <p:spPr>
            <a:xfrm>
              <a:off x="7025436" y="3493881"/>
              <a:ext cx="237744" cy="189344"/>
            </a:xfrm>
            <a:prstGeom prst="rect">
              <a:avLst/>
            </a:prstGeom>
          </p:spPr>
        </p:pic>
        <p:pic>
          <p:nvPicPr>
            <p:cNvPr id="19" name="object 19"/>
            <p:cNvPicPr/>
            <p:nvPr/>
          </p:nvPicPr>
          <p:blipFill>
            <a:blip r:embed="rId7" cstate="print"/>
            <a:stretch>
              <a:fillRect/>
            </a:stretch>
          </p:blipFill>
          <p:spPr>
            <a:xfrm>
              <a:off x="6706617" y="3489531"/>
              <a:ext cx="113715" cy="195859"/>
            </a:xfrm>
            <a:prstGeom prst="rect">
              <a:avLst/>
            </a:prstGeom>
          </p:spPr>
        </p:pic>
        <p:pic>
          <p:nvPicPr>
            <p:cNvPr id="20" name="object 20"/>
            <p:cNvPicPr/>
            <p:nvPr/>
          </p:nvPicPr>
          <p:blipFill>
            <a:blip r:embed="rId8" cstate="print"/>
            <a:stretch>
              <a:fillRect/>
            </a:stretch>
          </p:blipFill>
          <p:spPr>
            <a:xfrm>
              <a:off x="7463927" y="3491161"/>
              <a:ext cx="181190" cy="192328"/>
            </a:xfrm>
            <a:prstGeom prst="rect">
              <a:avLst/>
            </a:prstGeom>
          </p:spPr>
        </p:pic>
        <p:pic>
          <p:nvPicPr>
            <p:cNvPr id="21" name="object 21"/>
            <p:cNvPicPr/>
            <p:nvPr/>
          </p:nvPicPr>
          <p:blipFill>
            <a:blip r:embed="rId9" cstate="print"/>
            <a:stretch>
              <a:fillRect/>
            </a:stretch>
          </p:blipFill>
          <p:spPr>
            <a:xfrm>
              <a:off x="7849138" y="3492803"/>
              <a:ext cx="187413" cy="190957"/>
            </a:xfrm>
            <a:prstGeom prst="rect">
              <a:avLst/>
            </a:prstGeom>
          </p:spPr>
        </p:pic>
        <p:pic>
          <p:nvPicPr>
            <p:cNvPr id="22" name="object 22"/>
            <p:cNvPicPr/>
            <p:nvPr/>
          </p:nvPicPr>
          <p:blipFill>
            <a:blip r:embed="rId10" cstate="print"/>
            <a:stretch>
              <a:fillRect/>
            </a:stretch>
          </p:blipFill>
          <p:spPr>
            <a:xfrm>
              <a:off x="8224790" y="3491717"/>
              <a:ext cx="157238" cy="192036"/>
            </a:xfrm>
            <a:prstGeom prst="rect">
              <a:avLst/>
            </a:prstGeom>
          </p:spPr>
        </p:pic>
        <p:pic>
          <p:nvPicPr>
            <p:cNvPr id="23" name="object 23"/>
            <p:cNvPicPr/>
            <p:nvPr/>
          </p:nvPicPr>
          <p:blipFill>
            <a:blip r:embed="rId11" cstate="print"/>
            <a:stretch>
              <a:fillRect/>
            </a:stretch>
          </p:blipFill>
          <p:spPr>
            <a:xfrm>
              <a:off x="9108338" y="3491717"/>
              <a:ext cx="157238" cy="192036"/>
            </a:xfrm>
            <a:prstGeom prst="rect">
              <a:avLst/>
            </a:prstGeom>
          </p:spPr>
        </p:pic>
        <p:pic>
          <p:nvPicPr>
            <p:cNvPr id="24" name="object 24"/>
            <p:cNvPicPr/>
            <p:nvPr/>
          </p:nvPicPr>
          <p:blipFill>
            <a:blip r:embed="rId12" cstate="print"/>
            <a:stretch>
              <a:fillRect/>
            </a:stretch>
          </p:blipFill>
          <p:spPr>
            <a:xfrm>
              <a:off x="9472042" y="3468587"/>
              <a:ext cx="206209" cy="213004"/>
            </a:xfrm>
            <a:prstGeom prst="rect">
              <a:avLst/>
            </a:prstGeom>
          </p:spPr>
        </p:pic>
        <p:pic>
          <p:nvPicPr>
            <p:cNvPr id="25" name="object 25"/>
            <p:cNvPicPr/>
            <p:nvPr/>
          </p:nvPicPr>
          <p:blipFill>
            <a:blip r:embed="rId13" cstate="print"/>
            <a:stretch>
              <a:fillRect/>
            </a:stretch>
          </p:blipFill>
          <p:spPr>
            <a:xfrm>
              <a:off x="9870849" y="3489531"/>
              <a:ext cx="113690" cy="195859"/>
            </a:xfrm>
            <a:prstGeom prst="rect">
              <a:avLst/>
            </a:prstGeom>
          </p:spPr>
        </p:pic>
        <p:pic>
          <p:nvPicPr>
            <p:cNvPr id="26" name="object 26"/>
            <p:cNvPicPr/>
            <p:nvPr/>
          </p:nvPicPr>
          <p:blipFill>
            <a:blip r:embed="rId14" cstate="print"/>
            <a:stretch>
              <a:fillRect/>
            </a:stretch>
          </p:blipFill>
          <p:spPr>
            <a:xfrm>
              <a:off x="10176577" y="3488717"/>
              <a:ext cx="175463" cy="193687"/>
            </a:xfrm>
            <a:prstGeom prst="rect">
              <a:avLst/>
            </a:prstGeom>
          </p:spPr>
        </p:pic>
      </p:grpSp>
      <p:sp>
        <p:nvSpPr>
          <p:cNvPr id="27" name="object 27"/>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28" name="object 28"/>
          <p:cNvSpPr txBox="1">
            <a:spLocks noGrp="1"/>
          </p:cNvSpPr>
          <p:nvPr>
            <p:ph type="dt" sz="half" idx="6"/>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1083" rIns="0" bIns="0" rtlCol="0">
            <a:spAutoFit/>
          </a:bodyPr>
          <a:lstStyle/>
          <a:p>
            <a:pPr marL="140335">
              <a:lnSpc>
                <a:spcPct val="100000"/>
              </a:lnSpc>
              <a:spcBef>
                <a:spcPts val="100"/>
              </a:spcBef>
            </a:pPr>
            <a:r>
              <a:rPr dirty="0"/>
              <a:t>Your</a:t>
            </a:r>
            <a:r>
              <a:rPr spc="-75" dirty="0"/>
              <a:t> </a:t>
            </a:r>
            <a:r>
              <a:rPr dirty="0"/>
              <a:t>BRAND</a:t>
            </a:r>
            <a:r>
              <a:rPr spc="-65" dirty="0"/>
              <a:t> </a:t>
            </a:r>
            <a:r>
              <a:rPr dirty="0"/>
              <a:t>Consists</a:t>
            </a:r>
            <a:r>
              <a:rPr spc="-60" dirty="0"/>
              <a:t> </a:t>
            </a:r>
            <a:r>
              <a:rPr dirty="0"/>
              <a:t>of</a:t>
            </a:r>
            <a:r>
              <a:rPr spc="-60" dirty="0"/>
              <a:t> </a:t>
            </a:r>
            <a:r>
              <a:rPr dirty="0"/>
              <a:t>the</a:t>
            </a:r>
            <a:r>
              <a:rPr spc="-65" dirty="0"/>
              <a:t> </a:t>
            </a:r>
            <a:r>
              <a:rPr dirty="0"/>
              <a:t>Following</a:t>
            </a:r>
            <a:r>
              <a:rPr spc="-70" dirty="0"/>
              <a:t> </a:t>
            </a:r>
            <a:r>
              <a:rPr spc="-10" dirty="0"/>
              <a:t>Elements</a:t>
            </a:r>
          </a:p>
        </p:txBody>
      </p:sp>
      <p:sp>
        <p:nvSpPr>
          <p:cNvPr id="5" name="object 5"/>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pPr>
            <a:r>
              <a:rPr sz="1500" baseline="2777" dirty="0"/>
              <a:t>|</a:t>
            </a:r>
            <a:r>
              <a:rPr sz="1500" spc="209" baseline="2777" dirty="0"/>
              <a:t>  </a:t>
            </a:r>
            <a:r>
              <a:rPr sz="1000" spc="70" dirty="0"/>
              <a:t>CHICAGO’S</a:t>
            </a:r>
            <a:r>
              <a:rPr sz="1000" spc="210" dirty="0"/>
              <a:t> </a:t>
            </a:r>
            <a:r>
              <a:rPr sz="1000" spc="75" dirty="0"/>
              <a:t>BOUTIQUE</a:t>
            </a:r>
            <a:r>
              <a:rPr sz="1000" spc="204" dirty="0"/>
              <a:t> </a:t>
            </a:r>
            <a:r>
              <a:rPr sz="1000" spc="75" dirty="0"/>
              <a:t>BRAND</a:t>
            </a:r>
            <a:r>
              <a:rPr sz="1000" spc="204" dirty="0"/>
              <a:t> </a:t>
            </a:r>
            <a:r>
              <a:rPr sz="1000" spc="60" dirty="0"/>
              <a:t>EXPERTS</a:t>
            </a:r>
            <a:endParaRPr sz="1000"/>
          </a:p>
        </p:txBody>
      </p:sp>
      <p:sp>
        <p:nvSpPr>
          <p:cNvPr id="6" name="object 6"/>
          <p:cNvSpPr txBox="1">
            <a:spLocks noGrp="1"/>
          </p:cNvSpPr>
          <p:nvPr>
            <p:ph type="dt" sz="half" idx="6"/>
          </p:nvPr>
        </p:nvSpPr>
        <p:spPr>
          <a:prstGeom prst="rect">
            <a:avLst/>
          </a:prstGeom>
        </p:spPr>
        <p:txBody>
          <a:bodyPr vert="horz" wrap="square" lIns="0" tIns="6350" rIns="0" bIns="0" rtlCol="0">
            <a:spAutoFit/>
          </a:bodyPr>
          <a:lstStyle/>
          <a:p>
            <a:pPr marL="12700">
              <a:lnSpc>
                <a:spcPct val="100000"/>
              </a:lnSpc>
              <a:spcBef>
                <a:spcPts val="50"/>
              </a:spcBef>
            </a:pPr>
            <a:r>
              <a:rPr dirty="0"/>
              <a:t>©</a:t>
            </a:r>
            <a:r>
              <a:rPr spc="195" dirty="0"/>
              <a:t> </a:t>
            </a:r>
            <a:r>
              <a:rPr spc="65" dirty="0"/>
              <a:t>MAUGE</a:t>
            </a:r>
            <a:r>
              <a:rPr spc="200" dirty="0"/>
              <a:t> </a:t>
            </a:r>
            <a:r>
              <a:rPr spc="60" dirty="0"/>
              <a:t>INC.</a:t>
            </a:r>
            <a:r>
              <a:rPr spc="484" dirty="0"/>
              <a:t> </a:t>
            </a:r>
            <a:r>
              <a:rPr dirty="0"/>
              <a:t>|</a:t>
            </a:r>
            <a:r>
              <a:rPr spc="490" dirty="0"/>
              <a:t> </a:t>
            </a:r>
            <a:r>
              <a:rPr spc="70" dirty="0"/>
              <a:t>CHICAGO</a:t>
            </a:r>
            <a:r>
              <a:rPr spc="195" dirty="0"/>
              <a:t> </a:t>
            </a:r>
            <a:r>
              <a:rPr spc="70" dirty="0"/>
              <a:t>BUILD</a:t>
            </a:r>
            <a:r>
              <a:rPr spc="200" dirty="0"/>
              <a:t> </a:t>
            </a:r>
            <a:r>
              <a:rPr spc="65" dirty="0"/>
              <a:t>2024</a:t>
            </a:r>
            <a:r>
              <a:rPr spc="195" dirty="0"/>
              <a:t> </a:t>
            </a:r>
            <a:r>
              <a:rPr dirty="0"/>
              <a:t>|</a:t>
            </a:r>
            <a:r>
              <a:rPr spc="200" dirty="0"/>
              <a:t> </a:t>
            </a:r>
            <a:r>
              <a:rPr spc="80" dirty="0"/>
              <a:t>BRANDING</a:t>
            </a:r>
            <a:r>
              <a:rPr spc="195" dirty="0"/>
              <a:t> </a:t>
            </a:r>
            <a:r>
              <a:rPr spc="70" dirty="0"/>
              <a:t>PRINCIPLES</a:t>
            </a: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469265" indent="-456565">
              <a:lnSpc>
                <a:spcPct val="100000"/>
              </a:lnSpc>
              <a:spcBef>
                <a:spcPts val="100"/>
              </a:spcBef>
              <a:buChar char="•"/>
              <a:tabLst>
                <a:tab pos="469265" algn="l"/>
              </a:tabLst>
            </a:pPr>
            <a:r>
              <a:rPr dirty="0"/>
              <a:t>Brand</a:t>
            </a:r>
            <a:r>
              <a:rPr spc="-110" dirty="0"/>
              <a:t> </a:t>
            </a:r>
            <a:r>
              <a:rPr spc="-10" dirty="0"/>
              <a:t>Narrative</a:t>
            </a:r>
          </a:p>
          <a:p>
            <a:pPr marL="469265" indent="-456565">
              <a:lnSpc>
                <a:spcPct val="100000"/>
              </a:lnSpc>
              <a:spcBef>
                <a:spcPts val="3120"/>
              </a:spcBef>
              <a:buChar char="•"/>
              <a:tabLst>
                <a:tab pos="469265" algn="l"/>
              </a:tabLst>
            </a:pPr>
            <a:r>
              <a:rPr spc="-20" dirty="0"/>
              <a:t>Logo</a:t>
            </a:r>
            <a:r>
              <a:rPr spc="-70" dirty="0"/>
              <a:t> </a:t>
            </a:r>
            <a:r>
              <a:rPr dirty="0"/>
              <a:t>–</a:t>
            </a:r>
            <a:r>
              <a:rPr spc="-70" dirty="0"/>
              <a:t> </a:t>
            </a:r>
            <a:r>
              <a:rPr spc="-20" dirty="0"/>
              <a:t>ligature</a:t>
            </a:r>
            <a:r>
              <a:rPr spc="-70" dirty="0"/>
              <a:t> </a:t>
            </a:r>
            <a:r>
              <a:rPr dirty="0"/>
              <a:t>only</a:t>
            </a:r>
            <a:r>
              <a:rPr spc="-70" dirty="0"/>
              <a:t> </a:t>
            </a:r>
            <a:r>
              <a:rPr dirty="0"/>
              <a:t>or</a:t>
            </a:r>
            <a:r>
              <a:rPr spc="-70" dirty="0"/>
              <a:t> </a:t>
            </a:r>
            <a:r>
              <a:rPr dirty="0"/>
              <a:t>includes</a:t>
            </a:r>
            <a:r>
              <a:rPr spc="-65" dirty="0"/>
              <a:t> </a:t>
            </a:r>
            <a:r>
              <a:rPr dirty="0"/>
              <a:t>an</a:t>
            </a:r>
            <a:r>
              <a:rPr spc="-70" dirty="0"/>
              <a:t> </a:t>
            </a:r>
            <a:r>
              <a:rPr spc="-20" dirty="0"/>
              <a:t>icon</a:t>
            </a:r>
          </a:p>
          <a:p>
            <a:pPr marL="469265" indent="-456565">
              <a:lnSpc>
                <a:spcPct val="100000"/>
              </a:lnSpc>
              <a:spcBef>
                <a:spcPts val="3120"/>
              </a:spcBef>
              <a:buChar char="•"/>
              <a:tabLst>
                <a:tab pos="469265" algn="l"/>
              </a:tabLst>
            </a:pPr>
            <a:r>
              <a:rPr spc="-50" dirty="0"/>
              <a:t>Typography</a:t>
            </a:r>
            <a:r>
              <a:rPr spc="-95" dirty="0"/>
              <a:t> </a:t>
            </a:r>
            <a:r>
              <a:rPr spc="-10" dirty="0"/>
              <a:t>system</a:t>
            </a:r>
            <a:r>
              <a:rPr spc="-90" dirty="0"/>
              <a:t> </a:t>
            </a:r>
            <a:r>
              <a:rPr dirty="0"/>
              <a:t>–</a:t>
            </a:r>
            <a:r>
              <a:rPr spc="-95" dirty="0"/>
              <a:t> </a:t>
            </a:r>
            <a:r>
              <a:rPr spc="-20" dirty="0"/>
              <a:t>font</a:t>
            </a:r>
          </a:p>
          <a:p>
            <a:pPr marL="469265" indent="-456565">
              <a:lnSpc>
                <a:spcPct val="100000"/>
              </a:lnSpc>
              <a:spcBef>
                <a:spcPts val="3120"/>
              </a:spcBef>
              <a:buChar char="•"/>
              <a:tabLst>
                <a:tab pos="469265" algn="l"/>
              </a:tabLst>
            </a:pPr>
            <a:r>
              <a:rPr dirty="0"/>
              <a:t>Color</a:t>
            </a:r>
            <a:r>
              <a:rPr spc="-95" dirty="0"/>
              <a:t> </a:t>
            </a:r>
            <a:r>
              <a:rPr spc="-10" dirty="0"/>
              <a:t>Palette</a:t>
            </a:r>
          </a:p>
          <a:p>
            <a:pPr marL="469265" indent="-456565">
              <a:lnSpc>
                <a:spcPct val="100000"/>
              </a:lnSpc>
              <a:spcBef>
                <a:spcPts val="3120"/>
              </a:spcBef>
              <a:buChar char="•"/>
              <a:tabLst>
                <a:tab pos="469265" algn="l"/>
              </a:tabLst>
            </a:pPr>
            <a:r>
              <a:rPr spc="-10" dirty="0"/>
              <a:t>Imagery</a:t>
            </a:r>
          </a:p>
        </p:txBody>
      </p:sp>
      <p:sp>
        <p:nvSpPr>
          <p:cNvPr id="4" name="object 4"/>
          <p:cNvSpPr txBox="1"/>
          <p:nvPr/>
        </p:nvSpPr>
        <p:spPr>
          <a:xfrm>
            <a:off x="1039898" y="914082"/>
            <a:ext cx="1421130" cy="177800"/>
          </a:xfrm>
          <a:prstGeom prst="rect">
            <a:avLst/>
          </a:prstGeom>
        </p:spPr>
        <p:txBody>
          <a:bodyPr vert="horz" wrap="square" lIns="0" tIns="12700" rIns="0" bIns="0" rtlCol="0">
            <a:spAutoFit/>
          </a:bodyPr>
          <a:lstStyle/>
          <a:p>
            <a:pPr marL="12700">
              <a:lnSpc>
                <a:spcPct val="100000"/>
              </a:lnSpc>
              <a:spcBef>
                <a:spcPts val="100"/>
              </a:spcBef>
            </a:pPr>
            <a:r>
              <a:rPr sz="1000" spc="70" dirty="0">
                <a:solidFill>
                  <a:srgbClr val="FFFFFF"/>
                </a:solidFill>
                <a:latin typeface="Benton Sans"/>
                <a:cs typeface="Benton Sans"/>
              </a:rPr>
              <a:t>BUILD</a:t>
            </a:r>
            <a:r>
              <a:rPr sz="1000" spc="160" dirty="0">
                <a:solidFill>
                  <a:srgbClr val="FFFFFF"/>
                </a:solidFill>
                <a:latin typeface="Benton Sans"/>
                <a:cs typeface="Benton Sans"/>
              </a:rPr>
              <a:t> </a:t>
            </a:r>
            <a:r>
              <a:rPr sz="1000" spc="55" dirty="0">
                <a:solidFill>
                  <a:srgbClr val="FFFFFF"/>
                </a:solidFill>
                <a:latin typeface="Benton Sans"/>
                <a:cs typeface="Benton Sans"/>
              </a:rPr>
              <a:t>YOUR</a:t>
            </a:r>
            <a:r>
              <a:rPr sz="1000" spc="210" dirty="0">
                <a:solidFill>
                  <a:srgbClr val="FFFFFF"/>
                </a:solidFill>
                <a:latin typeface="Benton Sans"/>
                <a:cs typeface="Benton Sans"/>
              </a:rPr>
              <a:t> </a:t>
            </a:r>
            <a:r>
              <a:rPr sz="1000" spc="55" dirty="0">
                <a:solidFill>
                  <a:srgbClr val="FFFFFF"/>
                </a:solidFill>
                <a:latin typeface="Benton Sans"/>
                <a:cs typeface="Benton Sans"/>
              </a:rPr>
              <a:t>BRAND </a:t>
            </a:r>
            <a:endParaRPr sz="1000">
              <a:latin typeface="Benton Sans"/>
              <a:cs typeface="Benton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TotalTime>
  <Words>747</Words>
  <Application>Microsoft Macintosh PowerPoint</Application>
  <PresentationFormat>Custom</PresentationFormat>
  <Paragraphs>137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Benton Sans</vt:lpstr>
      <vt:lpstr>BentonSans</vt:lpstr>
      <vt:lpstr>BentonSans-Medium</vt:lpstr>
      <vt:lpstr>Times New Roman</vt:lpstr>
      <vt:lpstr>Office Theme</vt:lpstr>
      <vt:lpstr>PowerPoint Presentation</vt:lpstr>
      <vt:lpstr>Businesses live through their brands, and brands live through their creative.</vt:lpstr>
      <vt:lpstr>PowerPoint Presentation</vt:lpstr>
      <vt:lpstr>PowerPoint Presentation</vt:lpstr>
      <vt:lpstr>Knowing success takes collaboration from the start, we open by listening to your story how you tell it — focused on who you serve, how you serve them, and where we fit in. Then, once we discover your wants and audit your assets, we explore your market to define your needs, establish a scope, and plot a proper course of action.</vt:lpstr>
      <vt:lpstr>Create Your Product Definition</vt:lpstr>
      <vt:lpstr>Create Your Messaging</vt:lpstr>
      <vt:lpstr>Good brands are memorable brands. And since their colors, logos, and icons are what people see first, their signatures are what people remember most.</vt:lpstr>
      <vt:lpstr>Your BRAND Consists of the Following Elements</vt:lpstr>
      <vt:lpstr>PowerPoint Presentation</vt:lpstr>
      <vt:lpstr>PowerPoint Presentation</vt:lpstr>
      <vt:lpstr>PowerPoint Presentation</vt:lpstr>
      <vt:lpstr>A Brand Manual is the Guide to Defining the Usage Rules of Your BRAND</vt:lpstr>
      <vt:lpstr>A Style Guide or Brand Manual is your Corporate Identity Rule Book!</vt:lpstr>
      <vt:lpstr>Create a Marketing Plan that includes</vt:lpstr>
      <vt:lpstr>Design + Customize Branded Ads for Multi-Channel Campaigns</vt:lpstr>
      <vt:lpstr>Digital Ad Content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Carmen Maugeri</cp:lastModifiedBy>
  <cp:revision>1</cp:revision>
  <dcterms:created xsi:type="dcterms:W3CDTF">2024-10-14T17:15:03Z</dcterms:created>
  <dcterms:modified xsi:type="dcterms:W3CDTF">2024-10-14T17:30:22Z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2024-10-14T00:00:00Z</vt:filetime>
  </property>
  <property fmtid="{D5CDD505-2E9C-101B-9397-08002B2CF9AE}" pid="3" name="Creator">
    <vt:lpwstr>Adobe InDesign 19.5 (Macintosh)</vt:lpwstr>
  </property>
  <property fmtid="{D5CDD505-2E9C-101B-9397-08002B2CF9AE}" pid="4" name="LastSaved">
    <vt:filetime>2024-10-14T00:00:00Z</vt:filetime>
  </property>
  <property fmtid="{D5CDD505-2E9C-101B-9397-08002B2CF9AE}" pid="5" name="Producer">
    <vt:lpwstr>Adobe PDF Library 17.0</vt:lpwstr>
  </property>
</Properties>
</file>