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256" r:id="rId2"/>
    <p:sldId id="266" r:id="rId3"/>
    <p:sldId id="267" r:id="rId4"/>
    <p:sldId id="271" r:id="rId5"/>
    <p:sldId id="272" r:id="rId6"/>
    <p:sldId id="273" r:id="rId7"/>
    <p:sldId id="274" r:id="rId8"/>
    <p:sldId id="275" r:id="rId9"/>
    <p:sldId id="276" r:id="rId10"/>
    <p:sldId id="277" r:id="rId11"/>
    <p:sldId id="283" r:id="rId12"/>
    <p:sldId id="278" r:id="rId13"/>
    <p:sldId id="279" r:id="rId14"/>
    <p:sldId id="280" r:id="rId15"/>
    <p:sldId id="281" r:id="rId16"/>
    <p:sldId id="284" r:id="rId17"/>
    <p:sldId id="285" r:id="rId18"/>
    <p:sldId id="286" r:id="rId19"/>
    <p:sldId id="268" r:id="rId20"/>
    <p:sldId id="282" r:id="rId21"/>
    <p:sldId id="287" r:id="rId22"/>
    <p:sldId id="289" r:id="rId23"/>
    <p:sldId id="290" r:id="rId24"/>
    <p:sldId id="288" r:id="rId25"/>
    <p:sldId id="269" r:id="rId26"/>
    <p:sldId id="293" r:id="rId27"/>
    <p:sldId id="294" r:id="rId28"/>
    <p:sldId id="302" r:id="rId29"/>
    <p:sldId id="303" r:id="rId30"/>
    <p:sldId id="304" r:id="rId31"/>
    <p:sldId id="295" r:id="rId32"/>
    <p:sldId id="296" r:id="rId33"/>
    <p:sldId id="297" r:id="rId34"/>
    <p:sldId id="299" r:id="rId35"/>
    <p:sldId id="300" r:id="rId36"/>
    <p:sldId id="298" r:id="rId37"/>
    <p:sldId id="270" r:id="rId38"/>
    <p:sldId id="291" r:id="rId39"/>
    <p:sldId id="292" r:id="rId40"/>
    <p:sldId id="306" r:id="rId41"/>
    <p:sldId id="309" r:id="rId42"/>
    <p:sldId id="307" r:id="rId43"/>
    <p:sldId id="310" r:id="rId44"/>
    <p:sldId id="308" r:id="rId45"/>
    <p:sldId id="311" r:id="rId46"/>
    <p:sldId id="312" r:id="rId47"/>
    <p:sldId id="305" r:id="rId48"/>
    <p:sldId id="265"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89D"/>
    <a:srgbClr val="2B3053"/>
    <a:srgbClr val="EBD2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85" autoAdjust="0"/>
  </p:normalViewPr>
  <p:slideViewPr>
    <p:cSldViewPr>
      <p:cViewPr varScale="1">
        <p:scale>
          <a:sx n="93" d="100"/>
          <a:sy n="93" d="100"/>
        </p:scale>
        <p:origin x="1518" y="84"/>
      </p:cViewPr>
      <p:guideLst>
        <p:guide orient="horz" pos="2160"/>
        <p:guide pos="2880"/>
      </p:guideLst>
    </p:cSldViewPr>
  </p:slideViewPr>
  <p:notesTextViewPr>
    <p:cViewPr>
      <p:scale>
        <a:sx n="1" d="1"/>
        <a:sy n="1" d="1"/>
      </p:scale>
      <p:origin x="0" y="0"/>
    </p:cViewPr>
  </p:notesTextViewPr>
  <p:sorterViewPr>
    <p:cViewPr>
      <p:scale>
        <a:sx n="100" d="100"/>
        <a:sy n="100" d="100"/>
      </p:scale>
      <p:origin x="0" y="-135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80E10-AFBF-4A25-A79C-80BCFC8C59FA}"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AC25EB9F-4DC2-47CC-8E7F-4E614046647E}">
      <dgm:prSet phldrT="[Text]"/>
      <dgm:spPr/>
      <dgm:t>
        <a:bodyPr/>
        <a:lstStyle/>
        <a:p>
          <a:r>
            <a:rPr lang="de-CH" dirty="0"/>
            <a:t>Cement</a:t>
          </a:r>
          <a:endParaRPr lang="en-US" dirty="0"/>
        </a:p>
      </dgm:t>
    </dgm:pt>
    <dgm:pt modelId="{20FDE4FD-F7F8-49C2-9B84-F08DD134B3D5}" type="parTrans" cxnId="{96D72CD7-5F16-418D-A88F-F11E5B4697A1}">
      <dgm:prSet/>
      <dgm:spPr/>
      <dgm:t>
        <a:bodyPr/>
        <a:lstStyle/>
        <a:p>
          <a:endParaRPr lang="en-US"/>
        </a:p>
      </dgm:t>
    </dgm:pt>
    <dgm:pt modelId="{3A0B2F59-4778-497C-B5A9-2CB6DA939607}" type="sibTrans" cxnId="{96D72CD7-5F16-418D-A88F-F11E5B4697A1}">
      <dgm:prSet/>
      <dgm:spPr/>
      <dgm:t>
        <a:bodyPr/>
        <a:lstStyle/>
        <a:p>
          <a:endParaRPr lang="en-US"/>
        </a:p>
      </dgm:t>
    </dgm:pt>
    <dgm:pt modelId="{A5A3FBBF-F935-4124-BB2C-E3A89D215544}">
      <dgm:prSet phldrT="[Text]"/>
      <dgm:spPr/>
      <dgm:t>
        <a:bodyPr/>
        <a:lstStyle/>
        <a:p>
          <a:r>
            <a:rPr lang="de-CH" dirty="0"/>
            <a:t>Water</a:t>
          </a:r>
          <a:endParaRPr lang="en-US" dirty="0"/>
        </a:p>
      </dgm:t>
    </dgm:pt>
    <dgm:pt modelId="{120A35F3-0E56-4F69-952F-0C47CACF19C1}" type="parTrans" cxnId="{2DD783CD-D05B-4A59-B4D6-9F8157F8B57B}">
      <dgm:prSet/>
      <dgm:spPr/>
      <dgm:t>
        <a:bodyPr/>
        <a:lstStyle/>
        <a:p>
          <a:endParaRPr lang="en-US"/>
        </a:p>
      </dgm:t>
    </dgm:pt>
    <dgm:pt modelId="{54EFB936-35A6-4C4B-A45F-75482B965FE1}" type="sibTrans" cxnId="{2DD783CD-D05B-4A59-B4D6-9F8157F8B57B}">
      <dgm:prSet/>
      <dgm:spPr/>
      <dgm:t>
        <a:bodyPr/>
        <a:lstStyle/>
        <a:p>
          <a:endParaRPr lang="en-US"/>
        </a:p>
      </dgm:t>
    </dgm:pt>
    <dgm:pt modelId="{57C332CE-D2D6-4B15-9E61-720EAA88477C}">
      <dgm:prSet phldrT="[Text]"/>
      <dgm:spPr/>
      <dgm:t>
        <a:bodyPr/>
        <a:lstStyle/>
        <a:p>
          <a:r>
            <a:rPr lang="de-CH" dirty="0"/>
            <a:t>Coarse Aggregates</a:t>
          </a:r>
          <a:endParaRPr lang="en-US" dirty="0"/>
        </a:p>
      </dgm:t>
    </dgm:pt>
    <dgm:pt modelId="{4091A6D6-87F1-49A9-915E-09DA870D8A0B}" type="parTrans" cxnId="{180F28DF-EA6B-4D71-8120-6CFCB9811FBF}">
      <dgm:prSet/>
      <dgm:spPr/>
      <dgm:t>
        <a:bodyPr/>
        <a:lstStyle/>
        <a:p>
          <a:endParaRPr lang="en-US"/>
        </a:p>
      </dgm:t>
    </dgm:pt>
    <dgm:pt modelId="{9B5E3CBF-8AFC-4751-B4BD-2A49BFCE4E7B}" type="sibTrans" cxnId="{180F28DF-EA6B-4D71-8120-6CFCB9811FBF}">
      <dgm:prSet/>
      <dgm:spPr/>
      <dgm:t>
        <a:bodyPr/>
        <a:lstStyle/>
        <a:p>
          <a:endParaRPr lang="en-US"/>
        </a:p>
      </dgm:t>
    </dgm:pt>
    <dgm:pt modelId="{C5CBF5ED-6E0E-4A00-BE1B-D85F0308C395}">
      <dgm:prSet phldrT="[Text]"/>
      <dgm:spPr/>
      <dgm:t>
        <a:bodyPr/>
        <a:lstStyle/>
        <a:p>
          <a:r>
            <a:rPr lang="de-CH" dirty="0"/>
            <a:t>Fine Aggregates</a:t>
          </a:r>
          <a:endParaRPr lang="en-US" dirty="0"/>
        </a:p>
      </dgm:t>
    </dgm:pt>
    <dgm:pt modelId="{F576B005-936D-4C2E-AB9F-47188CEEE988}" type="parTrans" cxnId="{06849A87-4D75-4C3E-B42C-7F667DE45264}">
      <dgm:prSet/>
      <dgm:spPr/>
      <dgm:t>
        <a:bodyPr/>
        <a:lstStyle/>
        <a:p>
          <a:endParaRPr lang="en-US"/>
        </a:p>
      </dgm:t>
    </dgm:pt>
    <dgm:pt modelId="{063230DD-E1CB-4370-B6EE-A8A4083A978C}" type="sibTrans" cxnId="{06849A87-4D75-4C3E-B42C-7F667DE45264}">
      <dgm:prSet/>
      <dgm:spPr/>
      <dgm:t>
        <a:bodyPr/>
        <a:lstStyle/>
        <a:p>
          <a:endParaRPr lang="en-US"/>
        </a:p>
      </dgm:t>
    </dgm:pt>
    <dgm:pt modelId="{639E9619-E17A-414E-8B38-F2786F883238}">
      <dgm:prSet phldrT="[Text]"/>
      <dgm:spPr/>
      <dgm:t>
        <a:bodyPr/>
        <a:lstStyle/>
        <a:p>
          <a:r>
            <a:rPr lang="de-CH" dirty="0"/>
            <a:t>Other Chemicals</a:t>
          </a:r>
          <a:endParaRPr lang="en-US" dirty="0"/>
        </a:p>
      </dgm:t>
    </dgm:pt>
    <dgm:pt modelId="{C10216F5-F1B9-4B85-9AE5-75210963C7A5}" type="parTrans" cxnId="{D22D0810-6527-4F9D-A8F2-18110E07C122}">
      <dgm:prSet/>
      <dgm:spPr/>
      <dgm:t>
        <a:bodyPr/>
        <a:lstStyle/>
        <a:p>
          <a:endParaRPr lang="en-US"/>
        </a:p>
      </dgm:t>
    </dgm:pt>
    <dgm:pt modelId="{CB02E5D8-E304-4F1A-A19D-7926F66A203E}" type="sibTrans" cxnId="{D22D0810-6527-4F9D-A8F2-18110E07C122}">
      <dgm:prSet/>
      <dgm:spPr/>
      <dgm:t>
        <a:bodyPr/>
        <a:lstStyle/>
        <a:p>
          <a:endParaRPr lang="en-US"/>
        </a:p>
      </dgm:t>
    </dgm:pt>
    <dgm:pt modelId="{9CA856D3-46CB-492F-A785-7DEF6FFF96E0}">
      <dgm:prSet phldrT="[Text]"/>
      <dgm:spPr/>
      <dgm:t>
        <a:bodyPr/>
        <a:lstStyle/>
        <a:p>
          <a:r>
            <a:rPr lang="de-CH" dirty="0"/>
            <a:t>Air</a:t>
          </a:r>
          <a:endParaRPr lang="en-US" dirty="0"/>
        </a:p>
      </dgm:t>
    </dgm:pt>
    <dgm:pt modelId="{2AB26067-C755-4E1B-ABD9-EFBE99B802A7}" type="parTrans" cxnId="{B1A4712D-0D9B-4761-AD0B-76471D241FBF}">
      <dgm:prSet/>
      <dgm:spPr/>
      <dgm:t>
        <a:bodyPr/>
        <a:lstStyle/>
        <a:p>
          <a:endParaRPr lang="en-US"/>
        </a:p>
      </dgm:t>
    </dgm:pt>
    <dgm:pt modelId="{116C55A0-DD59-4E12-BF57-196424081E8D}" type="sibTrans" cxnId="{B1A4712D-0D9B-4761-AD0B-76471D241FBF}">
      <dgm:prSet/>
      <dgm:spPr/>
      <dgm:t>
        <a:bodyPr/>
        <a:lstStyle/>
        <a:p>
          <a:endParaRPr lang="en-US"/>
        </a:p>
      </dgm:t>
    </dgm:pt>
    <dgm:pt modelId="{780CB20C-E698-4D8D-A117-95EBD4B8A210}" type="pres">
      <dgm:prSet presAssocID="{FD380E10-AFBF-4A25-A79C-80BCFC8C59FA}" presName="Name0" presStyleCnt="0">
        <dgm:presLayoutVars>
          <dgm:chMax val="21"/>
          <dgm:chPref val="21"/>
        </dgm:presLayoutVars>
      </dgm:prSet>
      <dgm:spPr/>
    </dgm:pt>
    <dgm:pt modelId="{295EF71F-A7FE-4698-8F3E-1EDF88E0885B}" type="pres">
      <dgm:prSet presAssocID="{AC25EB9F-4DC2-47CC-8E7F-4E614046647E}" presName="text1" presStyleCnt="0"/>
      <dgm:spPr/>
    </dgm:pt>
    <dgm:pt modelId="{42709790-99AE-4781-963E-FE6D355EC5B7}" type="pres">
      <dgm:prSet presAssocID="{AC25EB9F-4DC2-47CC-8E7F-4E614046647E}" presName="textRepeatNode" presStyleLbl="alignNode1" presStyleIdx="0" presStyleCnt="6">
        <dgm:presLayoutVars>
          <dgm:chMax val="0"/>
          <dgm:chPref val="0"/>
          <dgm:bulletEnabled val="1"/>
        </dgm:presLayoutVars>
      </dgm:prSet>
      <dgm:spPr/>
    </dgm:pt>
    <dgm:pt modelId="{A8B6F844-9533-4E92-9AF0-505A10026931}" type="pres">
      <dgm:prSet presAssocID="{AC25EB9F-4DC2-47CC-8E7F-4E614046647E}" presName="textaccent1" presStyleCnt="0"/>
      <dgm:spPr/>
    </dgm:pt>
    <dgm:pt modelId="{B5D3B7BB-9325-49DE-B7AF-C2B8C6F99EA4}" type="pres">
      <dgm:prSet presAssocID="{AC25EB9F-4DC2-47CC-8E7F-4E614046647E}" presName="accentRepeatNode" presStyleLbl="solidAlignAcc1" presStyleIdx="0" presStyleCnt="12"/>
      <dgm:spPr/>
    </dgm:pt>
    <dgm:pt modelId="{A74AA9EF-E000-48AA-9EF1-59764EB75348}" type="pres">
      <dgm:prSet presAssocID="{3A0B2F59-4778-497C-B5A9-2CB6DA939607}" presName="image1" presStyleCnt="0"/>
      <dgm:spPr/>
    </dgm:pt>
    <dgm:pt modelId="{FC9CE85E-C569-4B97-B16C-D76CB92FE139}" type="pres">
      <dgm:prSet presAssocID="{3A0B2F59-4778-497C-B5A9-2CB6DA939607}" presName="imageRepeatNode" presStyleLbl="alignAcc1" presStyleIdx="0" presStyleCnt="6"/>
      <dgm:spPr/>
    </dgm:pt>
    <dgm:pt modelId="{2BCAE01A-8124-4702-BC6C-4CE6CF2FB8C1}" type="pres">
      <dgm:prSet presAssocID="{3A0B2F59-4778-497C-B5A9-2CB6DA939607}" presName="imageaccent1" presStyleCnt="0"/>
      <dgm:spPr/>
    </dgm:pt>
    <dgm:pt modelId="{BBB82632-6197-4401-A294-E6C34CDDE842}" type="pres">
      <dgm:prSet presAssocID="{3A0B2F59-4778-497C-B5A9-2CB6DA939607}" presName="accentRepeatNode" presStyleLbl="solidAlignAcc1" presStyleIdx="1" presStyleCnt="12"/>
      <dgm:spPr/>
    </dgm:pt>
    <dgm:pt modelId="{2D1A1064-B60B-400C-9CC7-24CA46ADEC05}" type="pres">
      <dgm:prSet presAssocID="{A5A3FBBF-F935-4124-BB2C-E3A89D215544}" presName="text2" presStyleCnt="0"/>
      <dgm:spPr/>
    </dgm:pt>
    <dgm:pt modelId="{2FA9081B-F772-4E58-9A21-D4F21929C218}" type="pres">
      <dgm:prSet presAssocID="{A5A3FBBF-F935-4124-BB2C-E3A89D215544}" presName="textRepeatNode" presStyleLbl="alignNode1" presStyleIdx="1" presStyleCnt="6">
        <dgm:presLayoutVars>
          <dgm:chMax val="0"/>
          <dgm:chPref val="0"/>
          <dgm:bulletEnabled val="1"/>
        </dgm:presLayoutVars>
      </dgm:prSet>
      <dgm:spPr/>
    </dgm:pt>
    <dgm:pt modelId="{888232EC-C677-4FFF-9A31-4B6AC8F4CD49}" type="pres">
      <dgm:prSet presAssocID="{A5A3FBBF-F935-4124-BB2C-E3A89D215544}" presName="textaccent2" presStyleCnt="0"/>
      <dgm:spPr/>
    </dgm:pt>
    <dgm:pt modelId="{E1E234A9-79FF-4418-AF37-C335D8BF9BDF}" type="pres">
      <dgm:prSet presAssocID="{A5A3FBBF-F935-4124-BB2C-E3A89D215544}" presName="accentRepeatNode" presStyleLbl="solidAlignAcc1" presStyleIdx="2" presStyleCnt="12"/>
      <dgm:spPr/>
    </dgm:pt>
    <dgm:pt modelId="{38F68D8F-7E08-4CA6-A9AA-D5EC3E2A88C2}" type="pres">
      <dgm:prSet presAssocID="{54EFB936-35A6-4C4B-A45F-75482B965FE1}" presName="image2" presStyleCnt="0"/>
      <dgm:spPr/>
    </dgm:pt>
    <dgm:pt modelId="{1FD6A17F-A917-4BCD-8CC6-7F1B1AAFC9E7}" type="pres">
      <dgm:prSet presAssocID="{54EFB936-35A6-4C4B-A45F-75482B965FE1}" presName="imageRepeatNode" presStyleLbl="alignAcc1" presStyleIdx="1" presStyleCnt="6"/>
      <dgm:spPr/>
    </dgm:pt>
    <dgm:pt modelId="{A79943AD-2356-4D67-ADF2-7F9E07AA5C26}" type="pres">
      <dgm:prSet presAssocID="{54EFB936-35A6-4C4B-A45F-75482B965FE1}" presName="imageaccent2" presStyleCnt="0"/>
      <dgm:spPr/>
    </dgm:pt>
    <dgm:pt modelId="{8572304C-C27E-4EF0-B01C-F067BBD1B505}" type="pres">
      <dgm:prSet presAssocID="{54EFB936-35A6-4C4B-A45F-75482B965FE1}" presName="accentRepeatNode" presStyleLbl="solidAlignAcc1" presStyleIdx="3" presStyleCnt="12"/>
      <dgm:spPr/>
    </dgm:pt>
    <dgm:pt modelId="{CCFCF299-C11B-4095-A8D8-CA192D89C3C5}" type="pres">
      <dgm:prSet presAssocID="{57C332CE-D2D6-4B15-9E61-720EAA88477C}" presName="text3" presStyleCnt="0"/>
      <dgm:spPr/>
    </dgm:pt>
    <dgm:pt modelId="{BF13FA78-C38B-42C9-B995-EE6DF0D798AD}" type="pres">
      <dgm:prSet presAssocID="{57C332CE-D2D6-4B15-9E61-720EAA88477C}" presName="textRepeatNode" presStyleLbl="alignNode1" presStyleIdx="2" presStyleCnt="6" custLinFactNeighborX="-3846" custLinFactNeighborY="-826">
        <dgm:presLayoutVars>
          <dgm:chMax val="0"/>
          <dgm:chPref val="0"/>
          <dgm:bulletEnabled val="1"/>
        </dgm:presLayoutVars>
      </dgm:prSet>
      <dgm:spPr/>
    </dgm:pt>
    <dgm:pt modelId="{FC5C2229-3C34-408E-AEFF-34F9CD45DF6E}" type="pres">
      <dgm:prSet presAssocID="{57C332CE-D2D6-4B15-9E61-720EAA88477C}" presName="textaccent3" presStyleCnt="0"/>
      <dgm:spPr/>
    </dgm:pt>
    <dgm:pt modelId="{D86AC73D-A041-4E61-AA3B-4E838BBCC263}" type="pres">
      <dgm:prSet presAssocID="{57C332CE-D2D6-4B15-9E61-720EAA88477C}" presName="accentRepeatNode" presStyleLbl="solidAlignAcc1" presStyleIdx="4" presStyleCnt="12"/>
      <dgm:spPr/>
    </dgm:pt>
    <dgm:pt modelId="{1185F4DB-4FAD-4B1B-9461-00AC8EDBD954}" type="pres">
      <dgm:prSet presAssocID="{9B5E3CBF-8AFC-4751-B4BD-2A49BFCE4E7B}" presName="image3" presStyleCnt="0"/>
      <dgm:spPr/>
    </dgm:pt>
    <dgm:pt modelId="{1F9C484E-966A-4FA6-9D62-3B6DF8F1B4AC}" type="pres">
      <dgm:prSet presAssocID="{9B5E3CBF-8AFC-4751-B4BD-2A49BFCE4E7B}" presName="imageRepeatNode" presStyleLbl="alignAcc1" presStyleIdx="2" presStyleCnt="6"/>
      <dgm:spPr/>
    </dgm:pt>
    <dgm:pt modelId="{92F77C74-31C0-469A-9EB0-E1DBE10B3F5D}" type="pres">
      <dgm:prSet presAssocID="{9B5E3CBF-8AFC-4751-B4BD-2A49BFCE4E7B}" presName="imageaccent3" presStyleCnt="0"/>
      <dgm:spPr/>
    </dgm:pt>
    <dgm:pt modelId="{469767D0-D836-4858-8DC9-9435B034E865}" type="pres">
      <dgm:prSet presAssocID="{9B5E3CBF-8AFC-4751-B4BD-2A49BFCE4E7B}" presName="accentRepeatNode" presStyleLbl="solidAlignAcc1" presStyleIdx="5" presStyleCnt="12"/>
      <dgm:spPr/>
    </dgm:pt>
    <dgm:pt modelId="{0088AE25-91E9-4865-A85C-C88953A25D21}" type="pres">
      <dgm:prSet presAssocID="{C5CBF5ED-6E0E-4A00-BE1B-D85F0308C395}" presName="text4" presStyleCnt="0"/>
      <dgm:spPr/>
    </dgm:pt>
    <dgm:pt modelId="{0BD11E13-D1F8-4574-A1DF-DE27DB2DCA3A}" type="pres">
      <dgm:prSet presAssocID="{C5CBF5ED-6E0E-4A00-BE1B-D85F0308C395}" presName="textRepeatNode" presStyleLbl="alignNode1" presStyleIdx="3" presStyleCnt="6">
        <dgm:presLayoutVars>
          <dgm:chMax val="0"/>
          <dgm:chPref val="0"/>
          <dgm:bulletEnabled val="1"/>
        </dgm:presLayoutVars>
      </dgm:prSet>
      <dgm:spPr/>
    </dgm:pt>
    <dgm:pt modelId="{A35EECA6-E750-411F-BF43-EC855894A07A}" type="pres">
      <dgm:prSet presAssocID="{C5CBF5ED-6E0E-4A00-BE1B-D85F0308C395}" presName="textaccent4" presStyleCnt="0"/>
      <dgm:spPr/>
    </dgm:pt>
    <dgm:pt modelId="{C43AA6D7-E312-4D4A-8B29-922686FFF116}" type="pres">
      <dgm:prSet presAssocID="{C5CBF5ED-6E0E-4A00-BE1B-D85F0308C395}" presName="accentRepeatNode" presStyleLbl="solidAlignAcc1" presStyleIdx="6" presStyleCnt="12"/>
      <dgm:spPr/>
    </dgm:pt>
    <dgm:pt modelId="{DCEDA35D-97D4-4A27-B81A-6964AB8BF2B7}" type="pres">
      <dgm:prSet presAssocID="{063230DD-E1CB-4370-B6EE-A8A4083A978C}" presName="image4" presStyleCnt="0"/>
      <dgm:spPr/>
    </dgm:pt>
    <dgm:pt modelId="{938FF676-8EFB-4870-AC40-EA5BFFF3605A}" type="pres">
      <dgm:prSet presAssocID="{063230DD-E1CB-4370-B6EE-A8A4083A978C}" presName="imageRepeatNode" presStyleLbl="alignAcc1" presStyleIdx="3" presStyleCnt="6"/>
      <dgm:spPr/>
    </dgm:pt>
    <dgm:pt modelId="{1A178464-D876-4834-9E3E-A922E3C151EF}" type="pres">
      <dgm:prSet presAssocID="{063230DD-E1CB-4370-B6EE-A8A4083A978C}" presName="imageaccent4" presStyleCnt="0"/>
      <dgm:spPr/>
    </dgm:pt>
    <dgm:pt modelId="{0F1E22AF-3089-4598-8526-6F825A7762CE}" type="pres">
      <dgm:prSet presAssocID="{063230DD-E1CB-4370-B6EE-A8A4083A978C}" presName="accentRepeatNode" presStyleLbl="solidAlignAcc1" presStyleIdx="7" presStyleCnt="12"/>
      <dgm:spPr/>
    </dgm:pt>
    <dgm:pt modelId="{39A61CF2-2087-43F8-A9EF-CAFC784BE281}" type="pres">
      <dgm:prSet presAssocID="{639E9619-E17A-414E-8B38-F2786F883238}" presName="text5" presStyleCnt="0"/>
      <dgm:spPr/>
    </dgm:pt>
    <dgm:pt modelId="{30247476-043C-41A7-9B20-752F99EEEE9B}" type="pres">
      <dgm:prSet presAssocID="{639E9619-E17A-414E-8B38-F2786F883238}" presName="textRepeatNode" presStyleLbl="alignNode1" presStyleIdx="4" presStyleCnt="6">
        <dgm:presLayoutVars>
          <dgm:chMax val="0"/>
          <dgm:chPref val="0"/>
          <dgm:bulletEnabled val="1"/>
        </dgm:presLayoutVars>
      </dgm:prSet>
      <dgm:spPr/>
    </dgm:pt>
    <dgm:pt modelId="{F6157648-EC90-4AA3-802E-9B56CDCC134C}" type="pres">
      <dgm:prSet presAssocID="{639E9619-E17A-414E-8B38-F2786F883238}" presName="textaccent5" presStyleCnt="0"/>
      <dgm:spPr/>
    </dgm:pt>
    <dgm:pt modelId="{1C2117A4-8E6A-4DD8-B9C5-6ECE6D6E50B7}" type="pres">
      <dgm:prSet presAssocID="{639E9619-E17A-414E-8B38-F2786F883238}" presName="accentRepeatNode" presStyleLbl="solidAlignAcc1" presStyleIdx="8" presStyleCnt="12"/>
      <dgm:spPr/>
    </dgm:pt>
    <dgm:pt modelId="{63A09F54-3043-4E7C-B12B-8620F58A4E21}" type="pres">
      <dgm:prSet presAssocID="{CB02E5D8-E304-4F1A-A19D-7926F66A203E}" presName="image5" presStyleCnt="0"/>
      <dgm:spPr/>
    </dgm:pt>
    <dgm:pt modelId="{8847BDC0-39DB-4EC3-8EE7-08B8156527F2}" type="pres">
      <dgm:prSet presAssocID="{CB02E5D8-E304-4F1A-A19D-7926F66A203E}" presName="imageRepeatNode" presStyleLbl="alignAcc1" presStyleIdx="4" presStyleCnt="6"/>
      <dgm:spPr/>
    </dgm:pt>
    <dgm:pt modelId="{CF343ED2-C432-48E9-8570-946D970D0D85}" type="pres">
      <dgm:prSet presAssocID="{CB02E5D8-E304-4F1A-A19D-7926F66A203E}" presName="imageaccent5" presStyleCnt="0"/>
      <dgm:spPr/>
    </dgm:pt>
    <dgm:pt modelId="{FCED47F9-1BE3-4E0A-B209-61A96415FBFB}" type="pres">
      <dgm:prSet presAssocID="{CB02E5D8-E304-4F1A-A19D-7926F66A203E}" presName="accentRepeatNode" presStyleLbl="solidAlignAcc1" presStyleIdx="9" presStyleCnt="12"/>
      <dgm:spPr/>
    </dgm:pt>
    <dgm:pt modelId="{E8236A71-3014-43A3-98FD-41D6FA37186A}" type="pres">
      <dgm:prSet presAssocID="{9CA856D3-46CB-492F-A785-7DEF6FFF96E0}" presName="text6" presStyleCnt="0"/>
      <dgm:spPr/>
    </dgm:pt>
    <dgm:pt modelId="{E9C59A86-70FC-4935-9F9A-3E565E70DBB6}" type="pres">
      <dgm:prSet presAssocID="{9CA856D3-46CB-492F-A785-7DEF6FFF96E0}" presName="textRepeatNode" presStyleLbl="alignNode1" presStyleIdx="5" presStyleCnt="6">
        <dgm:presLayoutVars>
          <dgm:chMax val="0"/>
          <dgm:chPref val="0"/>
          <dgm:bulletEnabled val="1"/>
        </dgm:presLayoutVars>
      </dgm:prSet>
      <dgm:spPr/>
    </dgm:pt>
    <dgm:pt modelId="{E82CC272-08C3-411C-BD24-F4DCB18A72E4}" type="pres">
      <dgm:prSet presAssocID="{9CA856D3-46CB-492F-A785-7DEF6FFF96E0}" presName="textaccent6" presStyleCnt="0"/>
      <dgm:spPr/>
    </dgm:pt>
    <dgm:pt modelId="{47B786BC-3F4F-4906-BE1D-2AABB84C2692}" type="pres">
      <dgm:prSet presAssocID="{9CA856D3-46CB-492F-A785-7DEF6FFF96E0}" presName="accentRepeatNode" presStyleLbl="solidAlignAcc1" presStyleIdx="10" presStyleCnt="12"/>
      <dgm:spPr/>
    </dgm:pt>
    <dgm:pt modelId="{5AC3AE16-BA12-4DAE-B263-C2F4A38106D5}" type="pres">
      <dgm:prSet presAssocID="{116C55A0-DD59-4E12-BF57-196424081E8D}" presName="image6" presStyleCnt="0"/>
      <dgm:spPr/>
    </dgm:pt>
    <dgm:pt modelId="{B649C3B3-4B3E-4CB1-BF4D-4E353376FC1B}" type="pres">
      <dgm:prSet presAssocID="{116C55A0-DD59-4E12-BF57-196424081E8D}" presName="imageRepeatNode" presStyleLbl="alignAcc1" presStyleIdx="5" presStyleCnt="6"/>
      <dgm:spPr/>
    </dgm:pt>
    <dgm:pt modelId="{9FE0D4FE-1C94-495D-AF3B-4FCCE3FA295B}" type="pres">
      <dgm:prSet presAssocID="{116C55A0-DD59-4E12-BF57-196424081E8D}" presName="imageaccent6" presStyleCnt="0"/>
      <dgm:spPr/>
    </dgm:pt>
    <dgm:pt modelId="{2511B813-AD46-4498-91CF-F80F68195F80}" type="pres">
      <dgm:prSet presAssocID="{116C55A0-DD59-4E12-BF57-196424081E8D}" presName="accentRepeatNode" presStyleLbl="solidAlignAcc1" presStyleIdx="11" presStyleCnt="12"/>
      <dgm:spPr/>
    </dgm:pt>
  </dgm:ptLst>
  <dgm:cxnLst>
    <dgm:cxn modelId="{03098607-7944-415B-BC91-4C92E9D4719E}" type="presOf" srcId="{9CA856D3-46CB-492F-A785-7DEF6FFF96E0}" destId="{E9C59A86-70FC-4935-9F9A-3E565E70DBB6}" srcOrd="0" destOrd="0" presId="urn:microsoft.com/office/officeart/2008/layout/HexagonCluster"/>
    <dgm:cxn modelId="{C5E6430E-A3FB-4929-8FEE-E469EE9E9A9D}" type="presOf" srcId="{54EFB936-35A6-4C4B-A45F-75482B965FE1}" destId="{1FD6A17F-A917-4BCD-8CC6-7F1B1AAFC9E7}" srcOrd="0" destOrd="0" presId="urn:microsoft.com/office/officeart/2008/layout/HexagonCluster"/>
    <dgm:cxn modelId="{D22D0810-6527-4F9D-A8F2-18110E07C122}" srcId="{FD380E10-AFBF-4A25-A79C-80BCFC8C59FA}" destId="{639E9619-E17A-414E-8B38-F2786F883238}" srcOrd="4" destOrd="0" parTransId="{C10216F5-F1B9-4B85-9AE5-75210963C7A5}" sibTransId="{CB02E5D8-E304-4F1A-A19D-7926F66A203E}"/>
    <dgm:cxn modelId="{95BB922C-224B-4791-B734-0D05BF8946AD}" type="presOf" srcId="{AC25EB9F-4DC2-47CC-8E7F-4E614046647E}" destId="{42709790-99AE-4781-963E-FE6D355EC5B7}" srcOrd="0" destOrd="0" presId="urn:microsoft.com/office/officeart/2008/layout/HexagonCluster"/>
    <dgm:cxn modelId="{B1A4712D-0D9B-4761-AD0B-76471D241FBF}" srcId="{FD380E10-AFBF-4A25-A79C-80BCFC8C59FA}" destId="{9CA856D3-46CB-492F-A785-7DEF6FFF96E0}" srcOrd="5" destOrd="0" parTransId="{2AB26067-C755-4E1B-ABD9-EFBE99B802A7}" sibTransId="{116C55A0-DD59-4E12-BF57-196424081E8D}"/>
    <dgm:cxn modelId="{939E285E-DC63-4F14-8E69-494AFC90A89D}" type="presOf" srcId="{CB02E5D8-E304-4F1A-A19D-7926F66A203E}" destId="{8847BDC0-39DB-4EC3-8EE7-08B8156527F2}" srcOrd="0" destOrd="0" presId="urn:microsoft.com/office/officeart/2008/layout/HexagonCluster"/>
    <dgm:cxn modelId="{07770A6C-99A8-49CC-A06D-9C46F6E2494F}" type="presOf" srcId="{C5CBF5ED-6E0E-4A00-BE1B-D85F0308C395}" destId="{0BD11E13-D1F8-4574-A1DF-DE27DB2DCA3A}" srcOrd="0" destOrd="0" presId="urn:microsoft.com/office/officeart/2008/layout/HexagonCluster"/>
    <dgm:cxn modelId="{ACB3E251-35D2-43BF-9D0C-2D0F6A6FDD82}" type="presOf" srcId="{9B5E3CBF-8AFC-4751-B4BD-2A49BFCE4E7B}" destId="{1F9C484E-966A-4FA6-9D62-3B6DF8F1B4AC}" srcOrd="0" destOrd="0" presId="urn:microsoft.com/office/officeart/2008/layout/HexagonCluster"/>
    <dgm:cxn modelId="{CF836576-EB35-44C0-85D2-112D5100C522}" type="presOf" srcId="{FD380E10-AFBF-4A25-A79C-80BCFC8C59FA}" destId="{780CB20C-E698-4D8D-A117-95EBD4B8A210}" srcOrd="0" destOrd="0" presId="urn:microsoft.com/office/officeart/2008/layout/HexagonCluster"/>
    <dgm:cxn modelId="{06849A87-4D75-4C3E-B42C-7F667DE45264}" srcId="{FD380E10-AFBF-4A25-A79C-80BCFC8C59FA}" destId="{C5CBF5ED-6E0E-4A00-BE1B-D85F0308C395}" srcOrd="3" destOrd="0" parTransId="{F576B005-936D-4C2E-AB9F-47188CEEE988}" sibTransId="{063230DD-E1CB-4370-B6EE-A8A4083A978C}"/>
    <dgm:cxn modelId="{36C289B3-62FB-4D14-B91B-133514C2F64E}" type="presOf" srcId="{116C55A0-DD59-4E12-BF57-196424081E8D}" destId="{B649C3B3-4B3E-4CB1-BF4D-4E353376FC1B}" srcOrd="0" destOrd="0" presId="urn:microsoft.com/office/officeart/2008/layout/HexagonCluster"/>
    <dgm:cxn modelId="{B06E71B5-1361-4C8A-B7EF-A3E951A9A94D}" type="presOf" srcId="{A5A3FBBF-F935-4124-BB2C-E3A89D215544}" destId="{2FA9081B-F772-4E58-9A21-D4F21929C218}" srcOrd="0" destOrd="0" presId="urn:microsoft.com/office/officeart/2008/layout/HexagonCluster"/>
    <dgm:cxn modelId="{C3F01DBD-2E00-49A0-9162-CA1541A6050A}" type="presOf" srcId="{3A0B2F59-4778-497C-B5A9-2CB6DA939607}" destId="{FC9CE85E-C569-4B97-B16C-D76CB92FE139}" srcOrd="0" destOrd="0" presId="urn:microsoft.com/office/officeart/2008/layout/HexagonCluster"/>
    <dgm:cxn modelId="{150B65C3-62A3-48D9-8B58-B2B8D5C55004}" type="presOf" srcId="{063230DD-E1CB-4370-B6EE-A8A4083A978C}" destId="{938FF676-8EFB-4870-AC40-EA5BFFF3605A}" srcOrd="0" destOrd="0" presId="urn:microsoft.com/office/officeart/2008/layout/HexagonCluster"/>
    <dgm:cxn modelId="{F6FCDAC4-1358-483B-B997-201E41B1A2A8}" type="presOf" srcId="{57C332CE-D2D6-4B15-9E61-720EAA88477C}" destId="{BF13FA78-C38B-42C9-B995-EE6DF0D798AD}" srcOrd="0" destOrd="0" presId="urn:microsoft.com/office/officeart/2008/layout/HexagonCluster"/>
    <dgm:cxn modelId="{2DD783CD-D05B-4A59-B4D6-9F8157F8B57B}" srcId="{FD380E10-AFBF-4A25-A79C-80BCFC8C59FA}" destId="{A5A3FBBF-F935-4124-BB2C-E3A89D215544}" srcOrd="1" destOrd="0" parTransId="{120A35F3-0E56-4F69-952F-0C47CACF19C1}" sibTransId="{54EFB936-35A6-4C4B-A45F-75482B965FE1}"/>
    <dgm:cxn modelId="{96D72CD7-5F16-418D-A88F-F11E5B4697A1}" srcId="{FD380E10-AFBF-4A25-A79C-80BCFC8C59FA}" destId="{AC25EB9F-4DC2-47CC-8E7F-4E614046647E}" srcOrd="0" destOrd="0" parTransId="{20FDE4FD-F7F8-49C2-9B84-F08DD134B3D5}" sibTransId="{3A0B2F59-4778-497C-B5A9-2CB6DA939607}"/>
    <dgm:cxn modelId="{2EEDABDA-37B8-47C4-9B17-5B0D7DF04AA4}" type="presOf" srcId="{639E9619-E17A-414E-8B38-F2786F883238}" destId="{30247476-043C-41A7-9B20-752F99EEEE9B}" srcOrd="0" destOrd="0" presId="urn:microsoft.com/office/officeart/2008/layout/HexagonCluster"/>
    <dgm:cxn modelId="{180F28DF-EA6B-4D71-8120-6CFCB9811FBF}" srcId="{FD380E10-AFBF-4A25-A79C-80BCFC8C59FA}" destId="{57C332CE-D2D6-4B15-9E61-720EAA88477C}" srcOrd="2" destOrd="0" parTransId="{4091A6D6-87F1-49A9-915E-09DA870D8A0B}" sibTransId="{9B5E3CBF-8AFC-4751-B4BD-2A49BFCE4E7B}"/>
    <dgm:cxn modelId="{105E2B74-E399-48C4-989B-EC369EDB5D8B}" type="presParOf" srcId="{780CB20C-E698-4D8D-A117-95EBD4B8A210}" destId="{295EF71F-A7FE-4698-8F3E-1EDF88E0885B}" srcOrd="0" destOrd="0" presId="urn:microsoft.com/office/officeart/2008/layout/HexagonCluster"/>
    <dgm:cxn modelId="{38D66998-6DB4-4134-8588-1917934E216F}" type="presParOf" srcId="{295EF71F-A7FE-4698-8F3E-1EDF88E0885B}" destId="{42709790-99AE-4781-963E-FE6D355EC5B7}" srcOrd="0" destOrd="0" presId="urn:microsoft.com/office/officeart/2008/layout/HexagonCluster"/>
    <dgm:cxn modelId="{450F5917-450A-40D7-BECE-D04F2B4159F9}" type="presParOf" srcId="{780CB20C-E698-4D8D-A117-95EBD4B8A210}" destId="{A8B6F844-9533-4E92-9AF0-505A10026931}" srcOrd="1" destOrd="0" presId="urn:microsoft.com/office/officeart/2008/layout/HexagonCluster"/>
    <dgm:cxn modelId="{49675211-A69A-4E46-A1DB-795F0F2FA0D4}" type="presParOf" srcId="{A8B6F844-9533-4E92-9AF0-505A10026931}" destId="{B5D3B7BB-9325-49DE-B7AF-C2B8C6F99EA4}" srcOrd="0" destOrd="0" presId="urn:microsoft.com/office/officeart/2008/layout/HexagonCluster"/>
    <dgm:cxn modelId="{2296F6BF-0CDA-46DB-AD91-F01574C944D7}" type="presParOf" srcId="{780CB20C-E698-4D8D-A117-95EBD4B8A210}" destId="{A74AA9EF-E000-48AA-9EF1-59764EB75348}" srcOrd="2" destOrd="0" presId="urn:microsoft.com/office/officeart/2008/layout/HexagonCluster"/>
    <dgm:cxn modelId="{7848FBB8-E3CD-4350-B565-65BB77BA7364}" type="presParOf" srcId="{A74AA9EF-E000-48AA-9EF1-59764EB75348}" destId="{FC9CE85E-C569-4B97-B16C-D76CB92FE139}" srcOrd="0" destOrd="0" presId="urn:microsoft.com/office/officeart/2008/layout/HexagonCluster"/>
    <dgm:cxn modelId="{8E823A2A-BBCD-43DE-9FEC-A883CFA04792}" type="presParOf" srcId="{780CB20C-E698-4D8D-A117-95EBD4B8A210}" destId="{2BCAE01A-8124-4702-BC6C-4CE6CF2FB8C1}" srcOrd="3" destOrd="0" presId="urn:microsoft.com/office/officeart/2008/layout/HexagonCluster"/>
    <dgm:cxn modelId="{83284C37-2DA4-422E-A6B1-B33467CED5BE}" type="presParOf" srcId="{2BCAE01A-8124-4702-BC6C-4CE6CF2FB8C1}" destId="{BBB82632-6197-4401-A294-E6C34CDDE842}" srcOrd="0" destOrd="0" presId="urn:microsoft.com/office/officeart/2008/layout/HexagonCluster"/>
    <dgm:cxn modelId="{8FCBF36E-5D01-46F6-A8EA-B8E625CDA0E0}" type="presParOf" srcId="{780CB20C-E698-4D8D-A117-95EBD4B8A210}" destId="{2D1A1064-B60B-400C-9CC7-24CA46ADEC05}" srcOrd="4" destOrd="0" presId="urn:microsoft.com/office/officeart/2008/layout/HexagonCluster"/>
    <dgm:cxn modelId="{22807A79-F903-41B2-A1AF-F155AF06E23F}" type="presParOf" srcId="{2D1A1064-B60B-400C-9CC7-24CA46ADEC05}" destId="{2FA9081B-F772-4E58-9A21-D4F21929C218}" srcOrd="0" destOrd="0" presId="urn:microsoft.com/office/officeart/2008/layout/HexagonCluster"/>
    <dgm:cxn modelId="{9BA22376-C9CF-4680-9BA7-57EADDF5BE03}" type="presParOf" srcId="{780CB20C-E698-4D8D-A117-95EBD4B8A210}" destId="{888232EC-C677-4FFF-9A31-4B6AC8F4CD49}" srcOrd="5" destOrd="0" presId="urn:microsoft.com/office/officeart/2008/layout/HexagonCluster"/>
    <dgm:cxn modelId="{751B93D1-4ABC-4A2C-A801-A279D24266FA}" type="presParOf" srcId="{888232EC-C677-4FFF-9A31-4B6AC8F4CD49}" destId="{E1E234A9-79FF-4418-AF37-C335D8BF9BDF}" srcOrd="0" destOrd="0" presId="urn:microsoft.com/office/officeart/2008/layout/HexagonCluster"/>
    <dgm:cxn modelId="{EDEC3648-3853-43D3-B0FE-735BE8BF361D}" type="presParOf" srcId="{780CB20C-E698-4D8D-A117-95EBD4B8A210}" destId="{38F68D8F-7E08-4CA6-A9AA-D5EC3E2A88C2}" srcOrd="6" destOrd="0" presId="urn:microsoft.com/office/officeart/2008/layout/HexagonCluster"/>
    <dgm:cxn modelId="{498B72F4-572F-4E22-A73E-9F7690768521}" type="presParOf" srcId="{38F68D8F-7E08-4CA6-A9AA-D5EC3E2A88C2}" destId="{1FD6A17F-A917-4BCD-8CC6-7F1B1AAFC9E7}" srcOrd="0" destOrd="0" presId="urn:microsoft.com/office/officeart/2008/layout/HexagonCluster"/>
    <dgm:cxn modelId="{2C8A4582-CB9D-437F-8F0F-0AF72F17A64A}" type="presParOf" srcId="{780CB20C-E698-4D8D-A117-95EBD4B8A210}" destId="{A79943AD-2356-4D67-ADF2-7F9E07AA5C26}" srcOrd="7" destOrd="0" presId="urn:microsoft.com/office/officeart/2008/layout/HexagonCluster"/>
    <dgm:cxn modelId="{AADD6407-2856-42E6-A914-AFB9833EDB7D}" type="presParOf" srcId="{A79943AD-2356-4D67-ADF2-7F9E07AA5C26}" destId="{8572304C-C27E-4EF0-B01C-F067BBD1B505}" srcOrd="0" destOrd="0" presId="urn:microsoft.com/office/officeart/2008/layout/HexagonCluster"/>
    <dgm:cxn modelId="{BEBBDB15-7135-4446-B336-E83954D2780D}" type="presParOf" srcId="{780CB20C-E698-4D8D-A117-95EBD4B8A210}" destId="{CCFCF299-C11B-4095-A8D8-CA192D89C3C5}" srcOrd="8" destOrd="0" presId="urn:microsoft.com/office/officeart/2008/layout/HexagonCluster"/>
    <dgm:cxn modelId="{5305986B-D272-4A26-BFE0-3A45B48B3FEF}" type="presParOf" srcId="{CCFCF299-C11B-4095-A8D8-CA192D89C3C5}" destId="{BF13FA78-C38B-42C9-B995-EE6DF0D798AD}" srcOrd="0" destOrd="0" presId="urn:microsoft.com/office/officeart/2008/layout/HexagonCluster"/>
    <dgm:cxn modelId="{1451F7DA-079E-481F-8058-189B692D6CD8}" type="presParOf" srcId="{780CB20C-E698-4D8D-A117-95EBD4B8A210}" destId="{FC5C2229-3C34-408E-AEFF-34F9CD45DF6E}" srcOrd="9" destOrd="0" presId="urn:microsoft.com/office/officeart/2008/layout/HexagonCluster"/>
    <dgm:cxn modelId="{78AFEA5F-A7C9-4855-984A-B961AF4F3DEF}" type="presParOf" srcId="{FC5C2229-3C34-408E-AEFF-34F9CD45DF6E}" destId="{D86AC73D-A041-4E61-AA3B-4E838BBCC263}" srcOrd="0" destOrd="0" presId="urn:microsoft.com/office/officeart/2008/layout/HexagonCluster"/>
    <dgm:cxn modelId="{00F357E5-F558-43AC-925A-85D9E40D479C}" type="presParOf" srcId="{780CB20C-E698-4D8D-A117-95EBD4B8A210}" destId="{1185F4DB-4FAD-4B1B-9461-00AC8EDBD954}" srcOrd="10" destOrd="0" presId="urn:microsoft.com/office/officeart/2008/layout/HexagonCluster"/>
    <dgm:cxn modelId="{A3D2D7D0-BBBB-4E74-A507-E66712C7864B}" type="presParOf" srcId="{1185F4DB-4FAD-4B1B-9461-00AC8EDBD954}" destId="{1F9C484E-966A-4FA6-9D62-3B6DF8F1B4AC}" srcOrd="0" destOrd="0" presId="urn:microsoft.com/office/officeart/2008/layout/HexagonCluster"/>
    <dgm:cxn modelId="{184CB543-C0B5-4761-8EB3-7981A23A547F}" type="presParOf" srcId="{780CB20C-E698-4D8D-A117-95EBD4B8A210}" destId="{92F77C74-31C0-469A-9EB0-E1DBE10B3F5D}" srcOrd="11" destOrd="0" presId="urn:microsoft.com/office/officeart/2008/layout/HexagonCluster"/>
    <dgm:cxn modelId="{38E1B80D-01C4-4784-84AE-CDE51D972C67}" type="presParOf" srcId="{92F77C74-31C0-469A-9EB0-E1DBE10B3F5D}" destId="{469767D0-D836-4858-8DC9-9435B034E865}" srcOrd="0" destOrd="0" presId="urn:microsoft.com/office/officeart/2008/layout/HexagonCluster"/>
    <dgm:cxn modelId="{FD6C5D21-9AEF-480B-AE6E-5113A42130A0}" type="presParOf" srcId="{780CB20C-E698-4D8D-A117-95EBD4B8A210}" destId="{0088AE25-91E9-4865-A85C-C88953A25D21}" srcOrd="12" destOrd="0" presId="urn:microsoft.com/office/officeart/2008/layout/HexagonCluster"/>
    <dgm:cxn modelId="{5A8AE329-850D-4C36-BBBE-5407D6E77B2B}" type="presParOf" srcId="{0088AE25-91E9-4865-A85C-C88953A25D21}" destId="{0BD11E13-D1F8-4574-A1DF-DE27DB2DCA3A}" srcOrd="0" destOrd="0" presId="urn:microsoft.com/office/officeart/2008/layout/HexagonCluster"/>
    <dgm:cxn modelId="{E9FA735F-39C9-45DE-AA9D-A41B42803D2C}" type="presParOf" srcId="{780CB20C-E698-4D8D-A117-95EBD4B8A210}" destId="{A35EECA6-E750-411F-BF43-EC855894A07A}" srcOrd="13" destOrd="0" presId="urn:microsoft.com/office/officeart/2008/layout/HexagonCluster"/>
    <dgm:cxn modelId="{3FA1A827-5522-4917-B6B2-80A413A8507A}" type="presParOf" srcId="{A35EECA6-E750-411F-BF43-EC855894A07A}" destId="{C43AA6D7-E312-4D4A-8B29-922686FFF116}" srcOrd="0" destOrd="0" presId="urn:microsoft.com/office/officeart/2008/layout/HexagonCluster"/>
    <dgm:cxn modelId="{13E34313-54BA-4FB5-83E5-FE2261B5D650}" type="presParOf" srcId="{780CB20C-E698-4D8D-A117-95EBD4B8A210}" destId="{DCEDA35D-97D4-4A27-B81A-6964AB8BF2B7}" srcOrd="14" destOrd="0" presId="urn:microsoft.com/office/officeart/2008/layout/HexagonCluster"/>
    <dgm:cxn modelId="{9AC0C106-ABE4-4255-AF99-08251E7E4797}" type="presParOf" srcId="{DCEDA35D-97D4-4A27-B81A-6964AB8BF2B7}" destId="{938FF676-8EFB-4870-AC40-EA5BFFF3605A}" srcOrd="0" destOrd="0" presId="urn:microsoft.com/office/officeart/2008/layout/HexagonCluster"/>
    <dgm:cxn modelId="{0028B52C-0742-4CED-B5AE-8357D4CD9C98}" type="presParOf" srcId="{780CB20C-E698-4D8D-A117-95EBD4B8A210}" destId="{1A178464-D876-4834-9E3E-A922E3C151EF}" srcOrd="15" destOrd="0" presId="urn:microsoft.com/office/officeart/2008/layout/HexagonCluster"/>
    <dgm:cxn modelId="{480599BF-55D9-4AB8-BEC6-F162D265449D}" type="presParOf" srcId="{1A178464-D876-4834-9E3E-A922E3C151EF}" destId="{0F1E22AF-3089-4598-8526-6F825A7762CE}" srcOrd="0" destOrd="0" presId="urn:microsoft.com/office/officeart/2008/layout/HexagonCluster"/>
    <dgm:cxn modelId="{9D9AF538-44AB-4B4A-9736-5E14537C1F70}" type="presParOf" srcId="{780CB20C-E698-4D8D-A117-95EBD4B8A210}" destId="{39A61CF2-2087-43F8-A9EF-CAFC784BE281}" srcOrd="16" destOrd="0" presId="urn:microsoft.com/office/officeart/2008/layout/HexagonCluster"/>
    <dgm:cxn modelId="{78843270-987B-4BF8-BE02-4C2C4B62FF6D}" type="presParOf" srcId="{39A61CF2-2087-43F8-A9EF-CAFC784BE281}" destId="{30247476-043C-41A7-9B20-752F99EEEE9B}" srcOrd="0" destOrd="0" presId="urn:microsoft.com/office/officeart/2008/layout/HexagonCluster"/>
    <dgm:cxn modelId="{829D3E59-AF4D-4272-BA71-1CFEBC063D7B}" type="presParOf" srcId="{780CB20C-E698-4D8D-A117-95EBD4B8A210}" destId="{F6157648-EC90-4AA3-802E-9B56CDCC134C}" srcOrd="17" destOrd="0" presId="urn:microsoft.com/office/officeart/2008/layout/HexagonCluster"/>
    <dgm:cxn modelId="{02B5D727-08B9-4C57-9DD3-59001AABD6D2}" type="presParOf" srcId="{F6157648-EC90-4AA3-802E-9B56CDCC134C}" destId="{1C2117A4-8E6A-4DD8-B9C5-6ECE6D6E50B7}" srcOrd="0" destOrd="0" presId="urn:microsoft.com/office/officeart/2008/layout/HexagonCluster"/>
    <dgm:cxn modelId="{32F6A404-9343-4177-9FB0-E1859EE55866}" type="presParOf" srcId="{780CB20C-E698-4D8D-A117-95EBD4B8A210}" destId="{63A09F54-3043-4E7C-B12B-8620F58A4E21}" srcOrd="18" destOrd="0" presId="urn:microsoft.com/office/officeart/2008/layout/HexagonCluster"/>
    <dgm:cxn modelId="{AD33ED02-893E-4194-ADE0-90E5AAC85BAA}" type="presParOf" srcId="{63A09F54-3043-4E7C-B12B-8620F58A4E21}" destId="{8847BDC0-39DB-4EC3-8EE7-08B8156527F2}" srcOrd="0" destOrd="0" presId="urn:microsoft.com/office/officeart/2008/layout/HexagonCluster"/>
    <dgm:cxn modelId="{BCB314B5-B379-4803-8A19-3416D750C73A}" type="presParOf" srcId="{780CB20C-E698-4D8D-A117-95EBD4B8A210}" destId="{CF343ED2-C432-48E9-8570-946D970D0D85}" srcOrd="19" destOrd="0" presId="urn:microsoft.com/office/officeart/2008/layout/HexagonCluster"/>
    <dgm:cxn modelId="{D9CDD759-78ED-4C26-BE76-7EAC3510D2D2}" type="presParOf" srcId="{CF343ED2-C432-48E9-8570-946D970D0D85}" destId="{FCED47F9-1BE3-4E0A-B209-61A96415FBFB}" srcOrd="0" destOrd="0" presId="urn:microsoft.com/office/officeart/2008/layout/HexagonCluster"/>
    <dgm:cxn modelId="{79B0E67C-390B-4EEB-B42D-6801D15AFDB2}" type="presParOf" srcId="{780CB20C-E698-4D8D-A117-95EBD4B8A210}" destId="{E8236A71-3014-43A3-98FD-41D6FA37186A}" srcOrd="20" destOrd="0" presId="urn:microsoft.com/office/officeart/2008/layout/HexagonCluster"/>
    <dgm:cxn modelId="{52824D74-98DC-4E54-8F37-87CFA1922FE4}" type="presParOf" srcId="{E8236A71-3014-43A3-98FD-41D6FA37186A}" destId="{E9C59A86-70FC-4935-9F9A-3E565E70DBB6}" srcOrd="0" destOrd="0" presId="urn:microsoft.com/office/officeart/2008/layout/HexagonCluster"/>
    <dgm:cxn modelId="{E737D4E2-304D-4E70-B276-DBA49A84D750}" type="presParOf" srcId="{780CB20C-E698-4D8D-A117-95EBD4B8A210}" destId="{E82CC272-08C3-411C-BD24-F4DCB18A72E4}" srcOrd="21" destOrd="0" presId="urn:microsoft.com/office/officeart/2008/layout/HexagonCluster"/>
    <dgm:cxn modelId="{4013F6C9-BE12-495B-AA80-90C0D3E1753A}" type="presParOf" srcId="{E82CC272-08C3-411C-BD24-F4DCB18A72E4}" destId="{47B786BC-3F4F-4906-BE1D-2AABB84C2692}" srcOrd="0" destOrd="0" presId="urn:microsoft.com/office/officeart/2008/layout/HexagonCluster"/>
    <dgm:cxn modelId="{F08F9973-A93B-4DD8-98C6-1E97DAE8190B}" type="presParOf" srcId="{780CB20C-E698-4D8D-A117-95EBD4B8A210}" destId="{5AC3AE16-BA12-4DAE-B263-C2F4A38106D5}" srcOrd="22" destOrd="0" presId="urn:microsoft.com/office/officeart/2008/layout/HexagonCluster"/>
    <dgm:cxn modelId="{B51ACD83-DA0E-41BA-A185-C9947E4ECEF6}" type="presParOf" srcId="{5AC3AE16-BA12-4DAE-B263-C2F4A38106D5}" destId="{B649C3B3-4B3E-4CB1-BF4D-4E353376FC1B}" srcOrd="0" destOrd="0" presId="urn:microsoft.com/office/officeart/2008/layout/HexagonCluster"/>
    <dgm:cxn modelId="{3232F4A0-8E63-4C74-A41E-90FDD15C28FF}" type="presParOf" srcId="{780CB20C-E698-4D8D-A117-95EBD4B8A210}" destId="{9FE0D4FE-1C94-495D-AF3B-4FCCE3FA295B}" srcOrd="23" destOrd="0" presId="urn:microsoft.com/office/officeart/2008/layout/HexagonCluster"/>
    <dgm:cxn modelId="{F081974D-5D7E-4FBA-8A37-03D6DF1CA067}" type="presParOf" srcId="{9FE0D4FE-1C94-495D-AF3B-4FCCE3FA295B}" destId="{2511B813-AD46-4498-91CF-F80F68195F80}"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80E10-AFBF-4A25-A79C-80BCFC8C59FA}"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AC25EB9F-4DC2-47CC-8E7F-4E614046647E}">
      <dgm:prSet phldrT="[Text]"/>
      <dgm:spPr/>
      <dgm:t>
        <a:bodyPr/>
        <a:lstStyle/>
        <a:p>
          <a:r>
            <a:rPr lang="de-CH" dirty="0"/>
            <a:t>Limestone</a:t>
          </a:r>
          <a:endParaRPr lang="en-US" dirty="0"/>
        </a:p>
      </dgm:t>
    </dgm:pt>
    <dgm:pt modelId="{20FDE4FD-F7F8-49C2-9B84-F08DD134B3D5}" type="parTrans" cxnId="{96D72CD7-5F16-418D-A88F-F11E5B4697A1}">
      <dgm:prSet/>
      <dgm:spPr/>
      <dgm:t>
        <a:bodyPr/>
        <a:lstStyle/>
        <a:p>
          <a:endParaRPr lang="en-US"/>
        </a:p>
      </dgm:t>
    </dgm:pt>
    <dgm:pt modelId="{3A0B2F59-4778-497C-B5A9-2CB6DA939607}" type="sibTrans" cxnId="{96D72CD7-5F16-418D-A88F-F11E5B4697A1}">
      <dgm:prSet/>
      <dgm:spPr/>
      <dgm:t>
        <a:bodyPr/>
        <a:lstStyle/>
        <a:p>
          <a:endParaRPr lang="en-US"/>
        </a:p>
      </dgm:t>
    </dgm:pt>
    <dgm:pt modelId="{A5A3FBBF-F935-4124-BB2C-E3A89D215544}">
      <dgm:prSet phldrT="[Text]"/>
      <dgm:spPr/>
      <dgm:t>
        <a:bodyPr/>
        <a:lstStyle/>
        <a:p>
          <a:r>
            <a:rPr lang="de-CH" dirty="0"/>
            <a:t>Clay</a:t>
          </a:r>
          <a:endParaRPr lang="en-US" dirty="0"/>
        </a:p>
      </dgm:t>
    </dgm:pt>
    <dgm:pt modelId="{120A35F3-0E56-4F69-952F-0C47CACF19C1}" type="parTrans" cxnId="{2DD783CD-D05B-4A59-B4D6-9F8157F8B57B}">
      <dgm:prSet/>
      <dgm:spPr/>
      <dgm:t>
        <a:bodyPr/>
        <a:lstStyle/>
        <a:p>
          <a:endParaRPr lang="en-US"/>
        </a:p>
      </dgm:t>
    </dgm:pt>
    <dgm:pt modelId="{54EFB936-35A6-4C4B-A45F-75482B965FE1}" type="sibTrans" cxnId="{2DD783CD-D05B-4A59-B4D6-9F8157F8B57B}">
      <dgm:prSet/>
      <dgm:spPr/>
      <dgm:t>
        <a:bodyPr/>
        <a:lstStyle/>
        <a:p>
          <a:endParaRPr lang="en-US"/>
        </a:p>
      </dgm:t>
    </dgm:pt>
    <dgm:pt modelId="{C5CBF5ED-6E0E-4A00-BE1B-D85F0308C395}">
      <dgm:prSet phldrT="[Text]"/>
      <dgm:spPr/>
      <dgm:t>
        <a:bodyPr/>
        <a:lstStyle/>
        <a:p>
          <a:r>
            <a:rPr lang="de-CH"/>
            <a:t>Fly Ash</a:t>
          </a:r>
          <a:endParaRPr lang="en-US" dirty="0"/>
        </a:p>
      </dgm:t>
    </dgm:pt>
    <dgm:pt modelId="{F576B005-936D-4C2E-AB9F-47188CEEE988}" type="parTrans" cxnId="{06849A87-4D75-4C3E-B42C-7F667DE45264}">
      <dgm:prSet/>
      <dgm:spPr/>
      <dgm:t>
        <a:bodyPr/>
        <a:lstStyle/>
        <a:p>
          <a:endParaRPr lang="en-US"/>
        </a:p>
      </dgm:t>
    </dgm:pt>
    <dgm:pt modelId="{063230DD-E1CB-4370-B6EE-A8A4083A978C}" type="sibTrans" cxnId="{06849A87-4D75-4C3E-B42C-7F667DE45264}">
      <dgm:prSet/>
      <dgm:spPr/>
      <dgm:t>
        <a:bodyPr/>
        <a:lstStyle/>
        <a:p>
          <a:endParaRPr lang="en-US"/>
        </a:p>
      </dgm:t>
    </dgm:pt>
    <dgm:pt modelId="{FDBAF01A-950E-47DA-AFEE-EAFCBA0ACD63}">
      <dgm:prSet phldrT="[Text]"/>
      <dgm:spPr/>
      <dgm:t>
        <a:bodyPr/>
        <a:lstStyle/>
        <a:p>
          <a:r>
            <a:rPr lang="de-CH" dirty="0"/>
            <a:t>Chalk</a:t>
          </a:r>
          <a:endParaRPr lang="en-US" dirty="0"/>
        </a:p>
      </dgm:t>
    </dgm:pt>
    <dgm:pt modelId="{82EB356A-5EF6-47B2-8E08-3DD4FAE28C0C}" type="parTrans" cxnId="{4306587E-19D9-49E4-B1F1-703E0EB88A15}">
      <dgm:prSet/>
      <dgm:spPr/>
      <dgm:t>
        <a:bodyPr/>
        <a:lstStyle/>
        <a:p>
          <a:endParaRPr lang="en-US"/>
        </a:p>
      </dgm:t>
    </dgm:pt>
    <dgm:pt modelId="{7EF0316A-233C-47CE-A0CE-447EB4542695}" type="sibTrans" cxnId="{4306587E-19D9-49E4-B1F1-703E0EB88A15}">
      <dgm:prSet/>
      <dgm:spPr/>
      <dgm:t>
        <a:bodyPr/>
        <a:lstStyle/>
        <a:p>
          <a:endParaRPr lang="en-US"/>
        </a:p>
      </dgm:t>
    </dgm:pt>
    <dgm:pt modelId="{27911D67-C44C-4FBC-A55C-C1BC17D30E45}">
      <dgm:prSet phldrT="[Text]"/>
      <dgm:spPr/>
      <dgm:t>
        <a:bodyPr/>
        <a:lstStyle/>
        <a:p>
          <a:r>
            <a:rPr lang="de-CH" dirty="0"/>
            <a:t>Alumina</a:t>
          </a:r>
          <a:endParaRPr lang="en-US" dirty="0"/>
        </a:p>
      </dgm:t>
    </dgm:pt>
    <dgm:pt modelId="{190339A8-AA64-40B4-A319-C33BC43993FC}" type="parTrans" cxnId="{80E9BCC9-2C2D-487D-9B50-F93BC1D21C74}">
      <dgm:prSet/>
      <dgm:spPr/>
      <dgm:t>
        <a:bodyPr/>
        <a:lstStyle/>
        <a:p>
          <a:endParaRPr lang="en-US"/>
        </a:p>
      </dgm:t>
    </dgm:pt>
    <dgm:pt modelId="{8A392379-71CC-4401-BCFD-2031485C0391}" type="sibTrans" cxnId="{80E9BCC9-2C2D-487D-9B50-F93BC1D21C74}">
      <dgm:prSet/>
      <dgm:spPr/>
      <dgm:t>
        <a:bodyPr/>
        <a:lstStyle/>
        <a:p>
          <a:endParaRPr lang="en-US"/>
        </a:p>
      </dgm:t>
    </dgm:pt>
    <dgm:pt modelId="{AD5EDDEB-02B6-4350-B0B4-884F08CCE4D2}">
      <dgm:prSet phldrT="[Text]"/>
      <dgm:spPr/>
      <dgm:t>
        <a:bodyPr/>
        <a:lstStyle/>
        <a:p>
          <a:r>
            <a:rPr lang="de-CH" dirty="0"/>
            <a:t>Shale</a:t>
          </a:r>
          <a:endParaRPr lang="en-US" dirty="0"/>
        </a:p>
      </dgm:t>
    </dgm:pt>
    <dgm:pt modelId="{BB278495-E41C-4958-9282-58C72B986A95}" type="sibTrans" cxnId="{4856FF95-5FDD-4BE2-8960-3C4A41751F08}">
      <dgm:prSet/>
      <dgm:spPr/>
      <dgm:t>
        <a:bodyPr/>
        <a:lstStyle/>
        <a:p>
          <a:endParaRPr lang="en-US"/>
        </a:p>
      </dgm:t>
    </dgm:pt>
    <dgm:pt modelId="{7ECABFDE-27A5-4277-96F0-2352E04B9B5E}" type="parTrans" cxnId="{4856FF95-5FDD-4BE2-8960-3C4A41751F08}">
      <dgm:prSet/>
      <dgm:spPr/>
      <dgm:t>
        <a:bodyPr/>
        <a:lstStyle/>
        <a:p>
          <a:endParaRPr lang="en-US"/>
        </a:p>
      </dgm:t>
    </dgm:pt>
    <dgm:pt modelId="{639E9619-E17A-414E-8B38-F2786F883238}">
      <dgm:prSet phldrT="[Text]"/>
      <dgm:spPr/>
      <dgm:t>
        <a:bodyPr/>
        <a:lstStyle/>
        <a:p>
          <a:r>
            <a:rPr lang="de-CH" dirty="0"/>
            <a:t>Sand</a:t>
          </a:r>
          <a:endParaRPr lang="en-US" dirty="0"/>
        </a:p>
      </dgm:t>
    </dgm:pt>
    <dgm:pt modelId="{CB02E5D8-E304-4F1A-A19D-7926F66A203E}" type="sibTrans" cxnId="{D22D0810-6527-4F9D-A8F2-18110E07C122}">
      <dgm:prSet/>
      <dgm:spPr/>
      <dgm:t>
        <a:bodyPr/>
        <a:lstStyle/>
        <a:p>
          <a:endParaRPr lang="en-US"/>
        </a:p>
      </dgm:t>
    </dgm:pt>
    <dgm:pt modelId="{C10216F5-F1B9-4B85-9AE5-75210963C7A5}" type="parTrans" cxnId="{D22D0810-6527-4F9D-A8F2-18110E07C122}">
      <dgm:prSet/>
      <dgm:spPr/>
      <dgm:t>
        <a:bodyPr/>
        <a:lstStyle/>
        <a:p>
          <a:endParaRPr lang="en-US"/>
        </a:p>
      </dgm:t>
    </dgm:pt>
    <dgm:pt modelId="{57C332CE-D2D6-4B15-9E61-720EAA88477C}">
      <dgm:prSet phldrT="[Text]"/>
      <dgm:spPr/>
      <dgm:t>
        <a:bodyPr/>
        <a:lstStyle/>
        <a:p>
          <a:r>
            <a:rPr lang="de-CH" dirty="0"/>
            <a:t>Iron Ore</a:t>
          </a:r>
          <a:endParaRPr lang="en-US" dirty="0"/>
        </a:p>
      </dgm:t>
    </dgm:pt>
    <dgm:pt modelId="{9B5E3CBF-8AFC-4751-B4BD-2A49BFCE4E7B}" type="sibTrans" cxnId="{180F28DF-EA6B-4D71-8120-6CFCB9811FBF}">
      <dgm:prSet/>
      <dgm:spPr/>
      <dgm:t>
        <a:bodyPr/>
        <a:lstStyle/>
        <a:p>
          <a:endParaRPr lang="en-US"/>
        </a:p>
      </dgm:t>
    </dgm:pt>
    <dgm:pt modelId="{4091A6D6-87F1-49A9-915E-09DA870D8A0B}" type="parTrans" cxnId="{180F28DF-EA6B-4D71-8120-6CFCB9811FBF}">
      <dgm:prSet/>
      <dgm:spPr/>
      <dgm:t>
        <a:bodyPr/>
        <a:lstStyle/>
        <a:p>
          <a:endParaRPr lang="en-US"/>
        </a:p>
      </dgm:t>
    </dgm:pt>
    <dgm:pt modelId="{780CB20C-E698-4D8D-A117-95EBD4B8A210}" type="pres">
      <dgm:prSet presAssocID="{FD380E10-AFBF-4A25-A79C-80BCFC8C59FA}" presName="Name0" presStyleCnt="0">
        <dgm:presLayoutVars>
          <dgm:chMax val="21"/>
          <dgm:chPref val="21"/>
        </dgm:presLayoutVars>
      </dgm:prSet>
      <dgm:spPr/>
    </dgm:pt>
    <dgm:pt modelId="{295EF71F-A7FE-4698-8F3E-1EDF88E0885B}" type="pres">
      <dgm:prSet presAssocID="{AC25EB9F-4DC2-47CC-8E7F-4E614046647E}" presName="text1" presStyleCnt="0"/>
      <dgm:spPr/>
    </dgm:pt>
    <dgm:pt modelId="{42709790-99AE-4781-963E-FE6D355EC5B7}" type="pres">
      <dgm:prSet presAssocID="{AC25EB9F-4DC2-47CC-8E7F-4E614046647E}" presName="textRepeatNode" presStyleLbl="alignNode1" presStyleIdx="0" presStyleCnt="8">
        <dgm:presLayoutVars>
          <dgm:chMax val="0"/>
          <dgm:chPref val="0"/>
          <dgm:bulletEnabled val="1"/>
        </dgm:presLayoutVars>
      </dgm:prSet>
      <dgm:spPr/>
    </dgm:pt>
    <dgm:pt modelId="{A8B6F844-9533-4E92-9AF0-505A10026931}" type="pres">
      <dgm:prSet presAssocID="{AC25EB9F-4DC2-47CC-8E7F-4E614046647E}" presName="textaccent1" presStyleCnt="0"/>
      <dgm:spPr/>
    </dgm:pt>
    <dgm:pt modelId="{B5D3B7BB-9325-49DE-B7AF-C2B8C6F99EA4}" type="pres">
      <dgm:prSet presAssocID="{AC25EB9F-4DC2-47CC-8E7F-4E614046647E}" presName="accentRepeatNode" presStyleLbl="solidAlignAcc1" presStyleIdx="0" presStyleCnt="16"/>
      <dgm:spPr/>
    </dgm:pt>
    <dgm:pt modelId="{A74AA9EF-E000-48AA-9EF1-59764EB75348}" type="pres">
      <dgm:prSet presAssocID="{3A0B2F59-4778-497C-B5A9-2CB6DA939607}" presName="image1" presStyleCnt="0"/>
      <dgm:spPr/>
    </dgm:pt>
    <dgm:pt modelId="{FC9CE85E-C569-4B97-B16C-D76CB92FE139}" type="pres">
      <dgm:prSet presAssocID="{3A0B2F59-4778-497C-B5A9-2CB6DA939607}" presName="imageRepeatNode" presStyleLbl="alignAcc1" presStyleIdx="0" presStyleCnt="8"/>
      <dgm:spPr/>
    </dgm:pt>
    <dgm:pt modelId="{2BCAE01A-8124-4702-BC6C-4CE6CF2FB8C1}" type="pres">
      <dgm:prSet presAssocID="{3A0B2F59-4778-497C-B5A9-2CB6DA939607}" presName="imageaccent1" presStyleCnt="0"/>
      <dgm:spPr/>
    </dgm:pt>
    <dgm:pt modelId="{BBB82632-6197-4401-A294-E6C34CDDE842}" type="pres">
      <dgm:prSet presAssocID="{3A0B2F59-4778-497C-B5A9-2CB6DA939607}" presName="accentRepeatNode" presStyleLbl="solidAlignAcc1" presStyleIdx="1" presStyleCnt="16"/>
      <dgm:spPr/>
    </dgm:pt>
    <dgm:pt modelId="{2D1A1064-B60B-400C-9CC7-24CA46ADEC05}" type="pres">
      <dgm:prSet presAssocID="{A5A3FBBF-F935-4124-BB2C-E3A89D215544}" presName="text2" presStyleCnt="0"/>
      <dgm:spPr/>
    </dgm:pt>
    <dgm:pt modelId="{2FA9081B-F772-4E58-9A21-D4F21929C218}" type="pres">
      <dgm:prSet presAssocID="{A5A3FBBF-F935-4124-BB2C-E3A89D215544}" presName="textRepeatNode" presStyleLbl="alignNode1" presStyleIdx="1" presStyleCnt="8">
        <dgm:presLayoutVars>
          <dgm:chMax val="0"/>
          <dgm:chPref val="0"/>
          <dgm:bulletEnabled val="1"/>
        </dgm:presLayoutVars>
      </dgm:prSet>
      <dgm:spPr/>
    </dgm:pt>
    <dgm:pt modelId="{888232EC-C677-4FFF-9A31-4B6AC8F4CD49}" type="pres">
      <dgm:prSet presAssocID="{A5A3FBBF-F935-4124-BB2C-E3A89D215544}" presName="textaccent2" presStyleCnt="0"/>
      <dgm:spPr/>
    </dgm:pt>
    <dgm:pt modelId="{E1E234A9-79FF-4418-AF37-C335D8BF9BDF}" type="pres">
      <dgm:prSet presAssocID="{A5A3FBBF-F935-4124-BB2C-E3A89D215544}" presName="accentRepeatNode" presStyleLbl="solidAlignAcc1" presStyleIdx="2" presStyleCnt="16"/>
      <dgm:spPr/>
    </dgm:pt>
    <dgm:pt modelId="{38F68D8F-7E08-4CA6-A9AA-D5EC3E2A88C2}" type="pres">
      <dgm:prSet presAssocID="{54EFB936-35A6-4C4B-A45F-75482B965FE1}" presName="image2" presStyleCnt="0"/>
      <dgm:spPr/>
    </dgm:pt>
    <dgm:pt modelId="{1FD6A17F-A917-4BCD-8CC6-7F1B1AAFC9E7}" type="pres">
      <dgm:prSet presAssocID="{54EFB936-35A6-4C4B-A45F-75482B965FE1}" presName="imageRepeatNode" presStyleLbl="alignAcc1" presStyleIdx="1" presStyleCnt="8"/>
      <dgm:spPr/>
    </dgm:pt>
    <dgm:pt modelId="{A79943AD-2356-4D67-ADF2-7F9E07AA5C26}" type="pres">
      <dgm:prSet presAssocID="{54EFB936-35A6-4C4B-A45F-75482B965FE1}" presName="imageaccent2" presStyleCnt="0"/>
      <dgm:spPr/>
    </dgm:pt>
    <dgm:pt modelId="{8572304C-C27E-4EF0-B01C-F067BBD1B505}" type="pres">
      <dgm:prSet presAssocID="{54EFB936-35A6-4C4B-A45F-75482B965FE1}" presName="accentRepeatNode" presStyleLbl="solidAlignAcc1" presStyleIdx="3" presStyleCnt="16"/>
      <dgm:spPr/>
    </dgm:pt>
    <dgm:pt modelId="{CCFCF299-C11B-4095-A8D8-CA192D89C3C5}" type="pres">
      <dgm:prSet presAssocID="{57C332CE-D2D6-4B15-9E61-720EAA88477C}" presName="text3" presStyleCnt="0"/>
      <dgm:spPr/>
    </dgm:pt>
    <dgm:pt modelId="{BF13FA78-C38B-42C9-B995-EE6DF0D798AD}" type="pres">
      <dgm:prSet presAssocID="{57C332CE-D2D6-4B15-9E61-720EAA88477C}" presName="textRepeatNode" presStyleLbl="alignNode1" presStyleIdx="2" presStyleCnt="8" custLinFactNeighborX="-3846" custLinFactNeighborY="-826">
        <dgm:presLayoutVars>
          <dgm:chMax val="0"/>
          <dgm:chPref val="0"/>
          <dgm:bulletEnabled val="1"/>
        </dgm:presLayoutVars>
      </dgm:prSet>
      <dgm:spPr/>
    </dgm:pt>
    <dgm:pt modelId="{FC5C2229-3C34-408E-AEFF-34F9CD45DF6E}" type="pres">
      <dgm:prSet presAssocID="{57C332CE-D2D6-4B15-9E61-720EAA88477C}" presName="textaccent3" presStyleCnt="0"/>
      <dgm:spPr/>
    </dgm:pt>
    <dgm:pt modelId="{D86AC73D-A041-4E61-AA3B-4E838BBCC263}" type="pres">
      <dgm:prSet presAssocID="{57C332CE-D2D6-4B15-9E61-720EAA88477C}" presName="accentRepeatNode" presStyleLbl="solidAlignAcc1" presStyleIdx="4" presStyleCnt="16"/>
      <dgm:spPr/>
    </dgm:pt>
    <dgm:pt modelId="{1185F4DB-4FAD-4B1B-9461-00AC8EDBD954}" type="pres">
      <dgm:prSet presAssocID="{9B5E3CBF-8AFC-4751-B4BD-2A49BFCE4E7B}" presName="image3" presStyleCnt="0"/>
      <dgm:spPr/>
    </dgm:pt>
    <dgm:pt modelId="{1F9C484E-966A-4FA6-9D62-3B6DF8F1B4AC}" type="pres">
      <dgm:prSet presAssocID="{9B5E3CBF-8AFC-4751-B4BD-2A49BFCE4E7B}" presName="imageRepeatNode" presStyleLbl="alignAcc1" presStyleIdx="2" presStyleCnt="8"/>
      <dgm:spPr/>
    </dgm:pt>
    <dgm:pt modelId="{92F77C74-31C0-469A-9EB0-E1DBE10B3F5D}" type="pres">
      <dgm:prSet presAssocID="{9B5E3CBF-8AFC-4751-B4BD-2A49BFCE4E7B}" presName="imageaccent3" presStyleCnt="0"/>
      <dgm:spPr/>
    </dgm:pt>
    <dgm:pt modelId="{469767D0-D836-4858-8DC9-9435B034E865}" type="pres">
      <dgm:prSet presAssocID="{9B5E3CBF-8AFC-4751-B4BD-2A49BFCE4E7B}" presName="accentRepeatNode" presStyleLbl="solidAlignAcc1" presStyleIdx="5" presStyleCnt="16"/>
      <dgm:spPr/>
    </dgm:pt>
    <dgm:pt modelId="{0088AE25-91E9-4865-A85C-C88953A25D21}" type="pres">
      <dgm:prSet presAssocID="{C5CBF5ED-6E0E-4A00-BE1B-D85F0308C395}" presName="text4" presStyleCnt="0"/>
      <dgm:spPr/>
    </dgm:pt>
    <dgm:pt modelId="{0BD11E13-D1F8-4574-A1DF-DE27DB2DCA3A}" type="pres">
      <dgm:prSet presAssocID="{C5CBF5ED-6E0E-4A00-BE1B-D85F0308C395}" presName="textRepeatNode" presStyleLbl="alignNode1" presStyleIdx="3" presStyleCnt="8">
        <dgm:presLayoutVars>
          <dgm:chMax val="0"/>
          <dgm:chPref val="0"/>
          <dgm:bulletEnabled val="1"/>
        </dgm:presLayoutVars>
      </dgm:prSet>
      <dgm:spPr/>
    </dgm:pt>
    <dgm:pt modelId="{A35EECA6-E750-411F-BF43-EC855894A07A}" type="pres">
      <dgm:prSet presAssocID="{C5CBF5ED-6E0E-4A00-BE1B-D85F0308C395}" presName="textaccent4" presStyleCnt="0"/>
      <dgm:spPr/>
    </dgm:pt>
    <dgm:pt modelId="{C43AA6D7-E312-4D4A-8B29-922686FFF116}" type="pres">
      <dgm:prSet presAssocID="{C5CBF5ED-6E0E-4A00-BE1B-D85F0308C395}" presName="accentRepeatNode" presStyleLbl="solidAlignAcc1" presStyleIdx="6" presStyleCnt="16"/>
      <dgm:spPr/>
    </dgm:pt>
    <dgm:pt modelId="{DCEDA35D-97D4-4A27-B81A-6964AB8BF2B7}" type="pres">
      <dgm:prSet presAssocID="{063230DD-E1CB-4370-B6EE-A8A4083A978C}" presName="image4" presStyleCnt="0"/>
      <dgm:spPr/>
    </dgm:pt>
    <dgm:pt modelId="{938FF676-8EFB-4870-AC40-EA5BFFF3605A}" type="pres">
      <dgm:prSet presAssocID="{063230DD-E1CB-4370-B6EE-A8A4083A978C}" presName="imageRepeatNode" presStyleLbl="alignAcc1" presStyleIdx="3" presStyleCnt="8"/>
      <dgm:spPr/>
    </dgm:pt>
    <dgm:pt modelId="{1A178464-D876-4834-9E3E-A922E3C151EF}" type="pres">
      <dgm:prSet presAssocID="{063230DD-E1CB-4370-B6EE-A8A4083A978C}" presName="imageaccent4" presStyleCnt="0"/>
      <dgm:spPr/>
    </dgm:pt>
    <dgm:pt modelId="{0F1E22AF-3089-4598-8526-6F825A7762CE}" type="pres">
      <dgm:prSet presAssocID="{063230DD-E1CB-4370-B6EE-A8A4083A978C}" presName="accentRepeatNode" presStyleLbl="solidAlignAcc1" presStyleIdx="7" presStyleCnt="16"/>
      <dgm:spPr/>
    </dgm:pt>
    <dgm:pt modelId="{39A61CF2-2087-43F8-A9EF-CAFC784BE281}" type="pres">
      <dgm:prSet presAssocID="{639E9619-E17A-414E-8B38-F2786F883238}" presName="text5" presStyleCnt="0"/>
      <dgm:spPr/>
    </dgm:pt>
    <dgm:pt modelId="{30247476-043C-41A7-9B20-752F99EEEE9B}" type="pres">
      <dgm:prSet presAssocID="{639E9619-E17A-414E-8B38-F2786F883238}" presName="textRepeatNode" presStyleLbl="alignNode1" presStyleIdx="4" presStyleCnt="8">
        <dgm:presLayoutVars>
          <dgm:chMax val="0"/>
          <dgm:chPref val="0"/>
          <dgm:bulletEnabled val="1"/>
        </dgm:presLayoutVars>
      </dgm:prSet>
      <dgm:spPr/>
    </dgm:pt>
    <dgm:pt modelId="{F6157648-EC90-4AA3-802E-9B56CDCC134C}" type="pres">
      <dgm:prSet presAssocID="{639E9619-E17A-414E-8B38-F2786F883238}" presName="textaccent5" presStyleCnt="0"/>
      <dgm:spPr/>
    </dgm:pt>
    <dgm:pt modelId="{1C2117A4-8E6A-4DD8-B9C5-6ECE6D6E50B7}" type="pres">
      <dgm:prSet presAssocID="{639E9619-E17A-414E-8B38-F2786F883238}" presName="accentRepeatNode" presStyleLbl="solidAlignAcc1" presStyleIdx="8" presStyleCnt="16"/>
      <dgm:spPr/>
    </dgm:pt>
    <dgm:pt modelId="{63A09F54-3043-4E7C-B12B-8620F58A4E21}" type="pres">
      <dgm:prSet presAssocID="{CB02E5D8-E304-4F1A-A19D-7926F66A203E}" presName="image5" presStyleCnt="0"/>
      <dgm:spPr/>
    </dgm:pt>
    <dgm:pt modelId="{8847BDC0-39DB-4EC3-8EE7-08B8156527F2}" type="pres">
      <dgm:prSet presAssocID="{CB02E5D8-E304-4F1A-A19D-7926F66A203E}" presName="imageRepeatNode" presStyleLbl="alignAcc1" presStyleIdx="4" presStyleCnt="8"/>
      <dgm:spPr/>
    </dgm:pt>
    <dgm:pt modelId="{CF343ED2-C432-48E9-8570-946D970D0D85}" type="pres">
      <dgm:prSet presAssocID="{CB02E5D8-E304-4F1A-A19D-7926F66A203E}" presName="imageaccent5" presStyleCnt="0"/>
      <dgm:spPr/>
    </dgm:pt>
    <dgm:pt modelId="{FCED47F9-1BE3-4E0A-B209-61A96415FBFB}" type="pres">
      <dgm:prSet presAssocID="{CB02E5D8-E304-4F1A-A19D-7926F66A203E}" presName="accentRepeatNode" presStyleLbl="solidAlignAcc1" presStyleIdx="9" presStyleCnt="16"/>
      <dgm:spPr/>
    </dgm:pt>
    <dgm:pt modelId="{AE418F51-2EA9-46CB-B61B-EA1A24F42E01}" type="pres">
      <dgm:prSet presAssocID="{FDBAF01A-950E-47DA-AFEE-EAFCBA0ACD63}" presName="text6" presStyleCnt="0"/>
      <dgm:spPr/>
    </dgm:pt>
    <dgm:pt modelId="{B2416508-F800-48D3-9AB3-BDEF77758C62}" type="pres">
      <dgm:prSet presAssocID="{FDBAF01A-950E-47DA-AFEE-EAFCBA0ACD63}" presName="textRepeatNode" presStyleLbl="alignNode1" presStyleIdx="5" presStyleCnt="8">
        <dgm:presLayoutVars>
          <dgm:chMax val="0"/>
          <dgm:chPref val="0"/>
          <dgm:bulletEnabled val="1"/>
        </dgm:presLayoutVars>
      </dgm:prSet>
      <dgm:spPr/>
    </dgm:pt>
    <dgm:pt modelId="{690FADA2-382A-4F6C-9F71-BE8F9AC9E9E9}" type="pres">
      <dgm:prSet presAssocID="{FDBAF01A-950E-47DA-AFEE-EAFCBA0ACD63}" presName="textaccent6" presStyleCnt="0"/>
      <dgm:spPr/>
    </dgm:pt>
    <dgm:pt modelId="{1954866E-C279-41BF-8EE8-5F8D6E0868ED}" type="pres">
      <dgm:prSet presAssocID="{FDBAF01A-950E-47DA-AFEE-EAFCBA0ACD63}" presName="accentRepeatNode" presStyleLbl="solidAlignAcc1" presStyleIdx="10" presStyleCnt="16"/>
      <dgm:spPr/>
    </dgm:pt>
    <dgm:pt modelId="{BA014D78-C150-4A40-9EFA-345499542F95}" type="pres">
      <dgm:prSet presAssocID="{7EF0316A-233C-47CE-A0CE-447EB4542695}" presName="image6" presStyleCnt="0"/>
      <dgm:spPr/>
    </dgm:pt>
    <dgm:pt modelId="{E4CF7738-FB7B-45A0-98DC-085B7099327A}" type="pres">
      <dgm:prSet presAssocID="{7EF0316A-233C-47CE-A0CE-447EB4542695}" presName="imageRepeatNode" presStyleLbl="alignAcc1" presStyleIdx="5" presStyleCnt="8"/>
      <dgm:spPr/>
    </dgm:pt>
    <dgm:pt modelId="{A9032BC9-FFE4-48B5-BEC3-007B2C60B5D9}" type="pres">
      <dgm:prSet presAssocID="{7EF0316A-233C-47CE-A0CE-447EB4542695}" presName="imageaccent6" presStyleCnt="0"/>
      <dgm:spPr/>
    </dgm:pt>
    <dgm:pt modelId="{01389127-8E01-45DE-A20C-7A90D6119CD3}" type="pres">
      <dgm:prSet presAssocID="{7EF0316A-233C-47CE-A0CE-447EB4542695}" presName="accentRepeatNode" presStyleLbl="solidAlignAcc1" presStyleIdx="11" presStyleCnt="16"/>
      <dgm:spPr/>
    </dgm:pt>
    <dgm:pt modelId="{C1B38CE4-E46A-43A5-A298-86193AB624E9}" type="pres">
      <dgm:prSet presAssocID="{AD5EDDEB-02B6-4350-B0B4-884F08CCE4D2}" presName="text7" presStyleCnt="0"/>
      <dgm:spPr/>
    </dgm:pt>
    <dgm:pt modelId="{6DF30E52-2160-434B-9D27-2D4A79DBF4E3}" type="pres">
      <dgm:prSet presAssocID="{AD5EDDEB-02B6-4350-B0B4-884F08CCE4D2}" presName="textRepeatNode" presStyleLbl="alignNode1" presStyleIdx="6" presStyleCnt="8">
        <dgm:presLayoutVars>
          <dgm:chMax val="0"/>
          <dgm:chPref val="0"/>
          <dgm:bulletEnabled val="1"/>
        </dgm:presLayoutVars>
      </dgm:prSet>
      <dgm:spPr/>
    </dgm:pt>
    <dgm:pt modelId="{CA87EEA0-EC8D-4D9D-A269-5F7F35F88542}" type="pres">
      <dgm:prSet presAssocID="{AD5EDDEB-02B6-4350-B0B4-884F08CCE4D2}" presName="textaccent7" presStyleCnt="0"/>
      <dgm:spPr/>
    </dgm:pt>
    <dgm:pt modelId="{873002C2-6BA5-49FA-ACA5-2C4A26462E22}" type="pres">
      <dgm:prSet presAssocID="{AD5EDDEB-02B6-4350-B0B4-884F08CCE4D2}" presName="accentRepeatNode" presStyleLbl="solidAlignAcc1" presStyleIdx="12" presStyleCnt="16"/>
      <dgm:spPr/>
    </dgm:pt>
    <dgm:pt modelId="{8526275B-6B52-4224-8251-7F4C966DA060}" type="pres">
      <dgm:prSet presAssocID="{BB278495-E41C-4958-9282-58C72B986A95}" presName="image7" presStyleCnt="0"/>
      <dgm:spPr/>
    </dgm:pt>
    <dgm:pt modelId="{90ACEC35-404C-4A50-A8A8-527D38277007}" type="pres">
      <dgm:prSet presAssocID="{BB278495-E41C-4958-9282-58C72B986A95}" presName="imageRepeatNode" presStyleLbl="alignAcc1" presStyleIdx="6" presStyleCnt="8"/>
      <dgm:spPr/>
    </dgm:pt>
    <dgm:pt modelId="{A2D4ACA1-9F29-4BF0-808C-2D46F47E7254}" type="pres">
      <dgm:prSet presAssocID="{BB278495-E41C-4958-9282-58C72B986A95}" presName="imageaccent7" presStyleCnt="0"/>
      <dgm:spPr/>
    </dgm:pt>
    <dgm:pt modelId="{9F781E34-CFE3-445E-AE4E-64418F4504F6}" type="pres">
      <dgm:prSet presAssocID="{BB278495-E41C-4958-9282-58C72B986A95}" presName="accentRepeatNode" presStyleLbl="solidAlignAcc1" presStyleIdx="13" presStyleCnt="16"/>
      <dgm:spPr/>
    </dgm:pt>
    <dgm:pt modelId="{9708C940-88E2-4B52-A97E-A18D627F3BD1}" type="pres">
      <dgm:prSet presAssocID="{27911D67-C44C-4FBC-A55C-C1BC17D30E45}" presName="text8" presStyleCnt="0"/>
      <dgm:spPr/>
    </dgm:pt>
    <dgm:pt modelId="{F6832516-A712-4126-9169-C34FD507DDB4}" type="pres">
      <dgm:prSet presAssocID="{27911D67-C44C-4FBC-A55C-C1BC17D30E45}" presName="textRepeatNode" presStyleLbl="alignNode1" presStyleIdx="7" presStyleCnt="8">
        <dgm:presLayoutVars>
          <dgm:chMax val="0"/>
          <dgm:chPref val="0"/>
          <dgm:bulletEnabled val="1"/>
        </dgm:presLayoutVars>
      </dgm:prSet>
      <dgm:spPr/>
    </dgm:pt>
    <dgm:pt modelId="{138444DA-D7BD-4B69-923F-8C3ED3AE21B7}" type="pres">
      <dgm:prSet presAssocID="{27911D67-C44C-4FBC-A55C-C1BC17D30E45}" presName="textaccent8" presStyleCnt="0"/>
      <dgm:spPr/>
    </dgm:pt>
    <dgm:pt modelId="{BDF58A03-E71F-4F5A-98AD-FFB9570FB61F}" type="pres">
      <dgm:prSet presAssocID="{27911D67-C44C-4FBC-A55C-C1BC17D30E45}" presName="accentRepeatNode" presStyleLbl="solidAlignAcc1" presStyleIdx="14" presStyleCnt="16"/>
      <dgm:spPr/>
    </dgm:pt>
    <dgm:pt modelId="{49698678-8600-47BD-BCDA-01AD32DF943E}" type="pres">
      <dgm:prSet presAssocID="{8A392379-71CC-4401-BCFD-2031485C0391}" presName="image8" presStyleCnt="0"/>
      <dgm:spPr/>
    </dgm:pt>
    <dgm:pt modelId="{A7399AFA-B708-4C81-9CA1-7ED555719CFF}" type="pres">
      <dgm:prSet presAssocID="{8A392379-71CC-4401-BCFD-2031485C0391}" presName="imageRepeatNode" presStyleLbl="alignAcc1" presStyleIdx="7" presStyleCnt="8"/>
      <dgm:spPr/>
    </dgm:pt>
    <dgm:pt modelId="{950D2F24-D50A-4942-9A94-BEFC4225F887}" type="pres">
      <dgm:prSet presAssocID="{8A392379-71CC-4401-BCFD-2031485C0391}" presName="imageaccent8" presStyleCnt="0"/>
      <dgm:spPr/>
    </dgm:pt>
    <dgm:pt modelId="{B11457CF-0C2D-4CA6-8DCE-B3E4F9A78C00}" type="pres">
      <dgm:prSet presAssocID="{8A392379-71CC-4401-BCFD-2031485C0391}" presName="accentRepeatNode" presStyleLbl="solidAlignAcc1" presStyleIdx="15" presStyleCnt="16"/>
      <dgm:spPr/>
    </dgm:pt>
  </dgm:ptLst>
  <dgm:cxnLst>
    <dgm:cxn modelId="{C323270A-EC29-4F8B-B0CF-78CB637EC3B3}" type="presOf" srcId="{AD5EDDEB-02B6-4350-B0B4-884F08CCE4D2}" destId="{6DF30E52-2160-434B-9D27-2D4A79DBF4E3}" srcOrd="0" destOrd="0" presId="urn:microsoft.com/office/officeart/2008/layout/HexagonCluster"/>
    <dgm:cxn modelId="{07BF020D-ED74-4D2D-9143-500740D31DD9}" type="presOf" srcId="{8A392379-71CC-4401-BCFD-2031485C0391}" destId="{A7399AFA-B708-4C81-9CA1-7ED555719CFF}" srcOrd="0" destOrd="0" presId="urn:microsoft.com/office/officeart/2008/layout/HexagonCluster"/>
    <dgm:cxn modelId="{C5E6430E-A3FB-4929-8FEE-E469EE9E9A9D}" type="presOf" srcId="{54EFB936-35A6-4C4B-A45F-75482B965FE1}" destId="{1FD6A17F-A917-4BCD-8CC6-7F1B1AAFC9E7}" srcOrd="0" destOrd="0" presId="urn:microsoft.com/office/officeart/2008/layout/HexagonCluster"/>
    <dgm:cxn modelId="{D22D0810-6527-4F9D-A8F2-18110E07C122}" srcId="{FD380E10-AFBF-4A25-A79C-80BCFC8C59FA}" destId="{639E9619-E17A-414E-8B38-F2786F883238}" srcOrd="4" destOrd="0" parTransId="{C10216F5-F1B9-4B85-9AE5-75210963C7A5}" sibTransId="{CB02E5D8-E304-4F1A-A19D-7926F66A203E}"/>
    <dgm:cxn modelId="{B4B5681B-CD9F-4013-BFFF-D18E97FC4ED4}" type="presOf" srcId="{27911D67-C44C-4FBC-A55C-C1BC17D30E45}" destId="{F6832516-A712-4126-9169-C34FD507DDB4}" srcOrd="0" destOrd="0" presId="urn:microsoft.com/office/officeart/2008/layout/HexagonCluster"/>
    <dgm:cxn modelId="{A18BF41C-D3D3-4755-8BB0-E9A6FDC7BECB}" type="presOf" srcId="{FDBAF01A-950E-47DA-AFEE-EAFCBA0ACD63}" destId="{B2416508-F800-48D3-9AB3-BDEF77758C62}" srcOrd="0" destOrd="0" presId="urn:microsoft.com/office/officeart/2008/layout/HexagonCluster"/>
    <dgm:cxn modelId="{95BB922C-224B-4791-B734-0D05BF8946AD}" type="presOf" srcId="{AC25EB9F-4DC2-47CC-8E7F-4E614046647E}" destId="{42709790-99AE-4781-963E-FE6D355EC5B7}" srcOrd="0" destOrd="0" presId="urn:microsoft.com/office/officeart/2008/layout/HexagonCluster"/>
    <dgm:cxn modelId="{939E285E-DC63-4F14-8E69-494AFC90A89D}" type="presOf" srcId="{CB02E5D8-E304-4F1A-A19D-7926F66A203E}" destId="{8847BDC0-39DB-4EC3-8EE7-08B8156527F2}" srcOrd="0" destOrd="0" presId="urn:microsoft.com/office/officeart/2008/layout/HexagonCluster"/>
    <dgm:cxn modelId="{07770A6C-99A8-49CC-A06D-9C46F6E2494F}" type="presOf" srcId="{C5CBF5ED-6E0E-4A00-BE1B-D85F0308C395}" destId="{0BD11E13-D1F8-4574-A1DF-DE27DB2DCA3A}" srcOrd="0" destOrd="0" presId="urn:microsoft.com/office/officeart/2008/layout/HexagonCluster"/>
    <dgm:cxn modelId="{ACB3E251-35D2-43BF-9D0C-2D0F6A6FDD82}" type="presOf" srcId="{9B5E3CBF-8AFC-4751-B4BD-2A49BFCE4E7B}" destId="{1F9C484E-966A-4FA6-9D62-3B6DF8F1B4AC}" srcOrd="0" destOrd="0" presId="urn:microsoft.com/office/officeart/2008/layout/HexagonCluster"/>
    <dgm:cxn modelId="{CF836576-EB35-44C0-85D2-112D5100C522}" type="presOf" srcId="{FD380E10-AFBF-4A25-A79C-80BCFC8C59FA}" destId="{780CB20C-E698-4D8D-A117-95EBD4B8A210}" srcOrd="0" destOrd="0" presId="urn:microsoft.com/office/officeart/2008/layout/HexagonCluster"/>
    <dgm:cxn modelId="{4306587E-19D9-49E4-B1F1-703E0EB88A15}" srcId="{FD380E10-AFBF-4A25-A79C-80BCFC8C59FA}" destId="{FDBAF01A-950E-47DA-AFEE-EAFCBA0ACD63}" srcOrd="5" destOrd="0" parTransId="{82EB356A-5EF6-47B2-8E08-3DD4FAE28C0C}" sibTransId="{7EF0316A-233C-47CE-A0CE-447EB4542695}"/>
    <dgm:cxn modelId="{06849A87-4D75-4C3E-B42C-7F667DE45264}" srcId="{FD380E10-AFBF-4A25-A79C-80BCFC8C59FA}" destId="{C5CBF5ED-6E0E-4A00-BE1B-D85F0308C395}" srcOrd="3" destOrd="0" parTransId="{F576B005-936D-4C2E-AB9F-47188CEEE988}" sibTransId="{063230DD-E1CB-4370-B6EE-A8A4083A978C}"/>
    <dgm:cxn modelId="{4856FF95-5FDD-4BE2-8960-3C4A41751F08}" srcId="{FD380E10-AFBF-4A25-A79C-80BCFC8C59FA}" destId="{AD5EDDEB-02B6-4350-B0B4-884F08CCE4D2}" srcOrd="6" destOrd="0" parTransId="{7ECABFDE-27A5-4277-96F0-2352E04B9B5E}" sibTransId="{BB278495-E41C-4958-9282-58C72B986A95}"/>
    <dgm:cxn modelId="{62E48CA2-75A6-454E-BAF8-4E2CBD79ABAE}" type="presOf" srcId="{7EF0316A-233C-47CE-A0CE-447EB4542695}" destId="{E4CF7738-FB7B-45A0-98DC-085B7099327A}" srcOrd="0" destOrd="0" presId="urn:microsoft.com/office/officeart/2008/layout/HexagonCluster"/>
    <dgm:cxn modelId="{B06E71B5-1361-4C8A-B7EF-A3E951A9A94D}" type="presOf" srcId="{A5A3FBBF-F935-4124-BB2C-E3A89D215544}" destId="{2FA9081B-F772-4E58-9A21-D4F21929C218}" srcOrd="0" destOrd="0" presId="urn:microsoft.com/office/officeart/2008/layout/HexagonCluster"/>
    <dgm:cxn modelId="{C3F01DBD-2E00-49A0-9162-CA1541A6050A}" type="presOf" srcId="{3A0B2F59-4778-497C-B5A9-2CB6DA939607}" destId="{FC9CE85E-C569-4B97-B16C-D76CB92FE139}" srcOrd="0" destOrd="0" presId="urn:microsoft.com/office/officeart/2008/layout/HexagonCluster"/>
    <dgm:cxn modelId="{150B65C3-62A3-48D9-8B58-B2B8D5C55004}" type="presOf" srcId="{063230DD-E1CB-4370-B6EE-A8A4083A978C}" destId="{938FF676-8EFB-4870-AC40-EA5BFFF3605A}" srcOrd="0" destOrd="0" presId="urn:microsoft.com/office/officeart/2008/layout/HexagonCluster"/>
    <dgm:cxn modelId="{F6FCDAC4-1358-483B-B997-201E41B1A2A8}" type="presOf" srcId="{57C332CE-D2D6-4B15-9E61-720EAA88477C}" destId="{BF13FA78-C38B-42C9-B995-EE6DF0D798AD}" srcOrd="0" destOrd="0" presId="urn:microsoft.com/office/officeart/2008/layout/HexagonCluster"/>
    <dgm:cxn modelId="{80E9BCC9-2C2D-487D-9B50-F93BC1D21C74}" srcId="{FD380E10-AFBF-4A25-A79C-80BCFC8C59FA}" destId="{27911D67-C44C-4FBC-A55C-C1BC17D30E45}" srcOrd="7" destOrd="0" parTransId="{190339A8-AA64-40B4-A319-C33BC43993FC}" sibTransId="{8A392379-71CC-4401-BCFD-2031485C0391}"/>
    <dgm:cxn modelId="{2DD783CD-D05B-4A59-B4D6-9F8157F8B57B}" srcId="{FD380E10-AFBF-4A25-A79C-80BCFC8C59FA}" destId="{A5A3FBBF-F935-4124-BB2C-E3A89D215544}" srcOrd="1" destOrd="0" parTransId="{120A35F3-0E56-4F69-952F-0C47CACF19C1}" sibTransId="{54EFB936-35A6-4C4B-A45F-75482B965FE1}"/>
    <dgm:cxn modelId="{96D72CD7-5F16-418D-A88F-F11E5B4697A1}" srcId="{FD380E10-AFBF-4A25-A79C-80BCFC8C59FA}" destId="{AC25EB9F-4DC2-47CC-8E7F-4E614046647E}" srcOrd="0" destOrd="0" parTransId="{20FDE4FD-F7F8-49C2-9B84-F08DD134B3D5}" sibTransId="{3A0B2F59-4778-497C-B5A9-2CB6DA939607}"/>
    <dgm:cxn modelId="{2EEDABDA-37B8-47C4-9B17-5B0D7DF04AA4}" type="presOf" srcId="{639E9619-E17A-414E-8B38-F2786F883238}" destId="{30247476-043C-41A7-9B20-752F99EEEE9B}" srcOrd="0" destOrd="0" presId="urn:microsoft.com/office/officeart/2008/layout/HexagonCluster"/>
    <dgm:cxn modelId="{6B84F8DE-C710-4D1F-A70A-3689B8DFA00A}" type="presOf" srcId="{BB278495-E41C-4958-9282-58C72B986A95}" destId="{90ACEC35-404C-4A50-A8A8-527D38277007}" srcOrd="0" destOrd="0" presId="urn:microsoft.com/office/officeart/2008/layout/HexagonCluster"/>
    <dgm:cxn modelId="{180F28DF-EA6B-4D71-8120-6CFCB9811FBF}" srcId="{FD380E10-AFBF-4A25-A79C-80BCFC8C59FA}" destId="{57C332CE-D2D6-4B15-9E61-720EAA88477C}" srcOrd="2" destOrd="0" parTransId="{4091A6D6-87F1-49A9-915E-09DA870D8A0B}" sibTransId="{9B5E3CBF-8AFC-4751-B4BD-2A49BFCE4E7B}"/>
    <dgm:cxn modelId="{105E2B74-E399-48C4-989B-EC369EDB5D8B}" type="presParOf" srcId="{780CB20C-E698-4D8D-A117-95EBD4B8A210}" destId="{295EF71F-A7FE-4698-8F3E-1EDF88E0885B}" srcOrd="0" destOrd="0" presId="urn:microsoft.com/office/officeart/2008/layout/HexagonCluster"/>
    <dgm:cxn modelId="{38D66998-6DB4-4134-8588-1917934E216F}" type="presParOf" srcId="{295EF71F-A7FE-4698-8F3E-1EDF88E0885B}" destId="{42709790-99AE-4781-963E-FE6D355EC5B7}" srcOrd="0" destOrd="0" presId="urn:microsoft.com/office/officeart/2008/layout/HexagonCluster"/>
    <dgm:cxn modelId="{450F5917-450A-40D7-BECE-D04F2B4159F9}" type="presParOf" srcId="{780CB20C-E698-4D8D-A117-95EBD4B8A210}" destId="{A8B6F844-9533-4E92-9AF0-505A10026931}" srcOrd="1" destOrd="0" presId="urn:microsoft.com/office/officeart/2008/layout/HexagonCluster"/>
    <dgm:cxn modelId="{49675211-A69A-4E46-A1DB-795F0F2FA0D4}" type="presParOf" srcId="{A8B6F844-9533-4E92-9AF0-505A10026931}" destId="{B5D3B7BB-9325-49DE-B7AF-C2B8C6F99EA4}" srcOrd="0" destOrd="0" presId="urn:microsoft.com/office/officeart/2008/layout/HexagonCluster"/>
    <dgm:cxn modelId="{2296F6BF-0CDA-46DB-AD91-F01574C944D7}" type="presParOf" srcId="{780CB20C-E698-4D8D-A117-95EBD4B8A210}" destId="{A74AA9EF-E000-48AA-9EF1-59764EB75348}" srcOrd="2" destOrd="0" presId="urn:microsoft.com/office/officeart/2008/layout/HexagonCluster"/>
    <dgm:cxn modelId="{7848FBB8-E3CD-4350-B565-65BB77BA7364}" type="presParOf" srcId="{A74AA9EF-E000-48AA-9EF1-59764EB75348}" destId="{FC9CE85E-C569-4B97-B16C-D76CB92FE139}" srcOrd="0" destOrd="0" presId="urn:microsoft.com/office/officeart/2008/layout/HexagonCluster"/>
    <dgm:cxn modelId="{8E823A2A-BBCD-43DE-9FEC-A883CFA04792}" type="presParOf" srcId="{780CB20C-E698-4D8D-A117-95EBD4B8A210}" destId="{2BCAE01A-8124-4702-BC6C-4CE6CF2FB8C1}" srcOrd="3" destOrd="0" presId="urn:microsoft.com/office/officeart/2008/layout/HexagonCluster"/>
    <dgm:cxn modelId="{83284C37-2DA4-422E-A6B1-B33467CED5BE}" type="presParOf" srcId="{2BCAE01A-8124-4702-BC6C-4CE6CF2FB8C1}" destId="{BBB82632-6197-4401-A294-E6C34CDDE842}" srcOrd="0" destOrd="0" presId="urn:microsoft.com/office/officeart/2008/layout/HexagonCluster"/>
    <dgm:cxn modelId="{8FCBF36E-5D01-46F6-A8EA-B8E625CDA0E0}" type="presParOf" srcId="{780CB20C-E698-4D8D-A117-95EBD4B8A210}" destId="{2D1A1064-B60B-400C-9CC7-24CA46ADEC05}" srcOrd="4" destOrd="0" presId="urn:microsoft.com/office/officeart/2008/layout/HexagonCluster"/>
    <dgm:cxn modelId="{22807A79-F903-41B2-A1AF-F155AF06E23F}" type="presParOf" srcId="{2D1A1064-B60B-400C-9CC7-24CA46ADEC05}" destId="{2FA9081B-F772-4E58-9A21-D4F21929C218}" srcOrd="0" destOrd="0" presId="urn:microsoft.com/office/officeart/2008/layout/HexagonCluster"/>
    <dgm:cxn modelId="{9BA22376-C9CF-4680-9BA7-57EADDF5BE03}" type="presParOf" srcId="{780CB20C-E698-4D8D-A117-95EBD4B8A210}" destId="{888232EC-C677-4FFF-9A31-4B6AC8F4CD49}" srcOrd="5" destOrd="0" presId="urn:microsoft.com/office/officeart/2008/layout/HexagonCluster"/>
    <dgm:cxn modelId="{751B93D1-4ABC-4A2C-A801-A279D24266FA}" type="presParOf" srcId="{888232EC-C677-4FFF-9A31-4B6AC8F4CD49}" destId="{E1E234A9-79FF-4418-AF37-C335D8BF9BDF}" srcOrd="0" destOrd="0" presId="urn:microsoft.com/office/officeart/2008/layout/HexagonCluster"/>
    <dgm:cxn modelId="{EDEC3648-3853-43D3-B0FE-735BE8BF361D}" type="presParOf" srcId="{780CB20C-E698-4D8D-A117-95EBD4B8A210}" destId="{38F68D8F-7E08-4CA6-A9AA-D5EC3E2A88C2}" srcOrd="6" destOrd="0" presId="urn:microsoft.com/office/officeart/2008/layout/HexagonCluster"/>
    <dgm:cxn modelId="{498B72F4-572F-4E22-A73E-9F7690768521}" type="presParOf" srcId="{38F68D8F-7E08-4CA6-A9AA-D5EC3E2A88C2}" destId="{1FD6A17F-A917-4BCD-8CC6-7F1B1AAFC9E7}" srcOrd="0" destOrd="0" presId="urn:microsoft.com/office/officeart/2008/layout/HexagonCluster"/>
    <dgm:cxn modelId="{2C8A4582-CB9D-437F-8F0F-0AF72F17A64A}" type="presParOf" srcId="{780CB20C-E698-4D8D-A117-95EBD4B8A210}" destId="{A79943AD-2356-4D67-ADF2-7F9E07AA5C26}" srcOrd="7" destOrd="0" presId="urn:microsoft.com/office/officeart/2008/layout/HexagonCluster"/>
    <dgm:cxn modelId="{AADD6407-2856-42E6-A914-AFB9833EDB7D}" type="presParOf" srcId="{A79943AD-2356-4D67-ADF2-7F9E07AA5C26}" destId="{8572304C-C27E-4EF0-B01C-F067BBD1B505}" srcOrd="0" destOrd="0" presId="urn:microsoft.com/office/officeart/2008/layout/HexagonCluster"/>
    <dgm:cxn modelId="{BEBBDB15-7135-4446-B336-E83954D2780D}" type="presParOf" srcId="{780CB20C-E698-4D8D-A117-95EBD4B8A210}" destId="{CCFCF299-C11B-4095-A8D8-CA192D89C3C5}" srcOrd="8" destOrd="0" presId="urn:microsoft.com/office/officeart/2008/layout/HexagonCluster"/>
    <dgm:cxn modelId="{5305986B-D272-4A26-BFE0-3A45B48B3FEF}" type="presParOf" srcId="{CCFCF299-C11B-4095-A8D8-CA192D89C3C5}" destId="{BF13FA78-C38B-42C9-B995-EE6DF0D798AD}" srcOrd="0" destOrd="0" presId="urn:microsoft.com/office/officeart/2008/layout/HexagonCluster"/>
    <dgm:cxn modelId="{1451F7DA-079E-481F-8058-189B692D6CD8}" type="presParOf" srcId="{780CB20C-E698-4D8D-A117-95EBD4B8A210}" destId="{FC5C2229-3C34-408E-AEFF-34F9CD45DF6E}" srcOrd="9" destOrd="0" presId="urn:microsoft.com/office/officeart/2008/layout/HexagonCluster"/>
    <dgm:cxn modelId="{78AFEA5F-A7C9-4855-984A-B961AF4F3DEF}" type="presParOf" srcId="{FC5C2229-3C34-408E-AEFF-34F9CD45DF6E}" destId="{D86AC73D-A041-4E61-AA3B-4E838BBCC263}" srcOrd="0" destOrd="0" presId="urn:microsoft.com/office/officeart/2008/layout/HexagonCluster"/>
    <dgm:cxn modelId="{00F357E5-F558-43AC-925A-85D9E40D479C}" type="presParOf" srcId="{780CB20C-E698-4D8D-A117-95EBD4B8A210}" destId="{1185F4DB-4FAD-4B1B-9461-00AC8EDBD954}" srcOrd="10" destOrd="0" presId="urn:microsoft.com/office/officeart/2008/layout/HexagonCluster"/>
    <dgm:cxn modelId="{A3D2D7D0-BBBB-4E74-A507-E66712C7864B}" type="presParOf" srcId="{1185F4DB-4FAD-4B1B-9461-00AC8EDBD954}" destId="{1F9C484E-966A-4FA6-9D62-3B6DF8F1B4AC}" srcOrd="0" destOrd="0" presId="urn:microsoft.com/office/officeart/2008/layout/HexagonCluster"/>
    <dgm:cxn modelId="{184CB543-C0B5-4761-8EB3-7981A23A547F}" type="presParOf" srcId="{780CB20C-E698-4D8D-A117-95EBD4B8A210}" destId="{92F77C74-31C0-469A-9EB0-E1DBE10B3F5D}" srcOrd="11" destOrd="0" presId="urn:microsoft.com/office/officeart/2008/layout/HexagonCluster"/>
    <dgm:cxn modelId="{38E1B80D-01C4-4784-84AE-CDE51D972C67}" type="presParOf" srcId="{92F77C74-31C0-469A-9EB0-E1DBE10B3F5D}" destId="{469767D0-D836-4858-8DC9-9435B034E865}" srcOrd="0" destOrd="0" presId="urn:microsoft.com/office/officeart/2008/layout/HexagonCluster"/>
    <dgm:cxn modelId="{FD6C5D21-9AEF-480B-AE6E-5113A42130A0}" type="presParOf" srcId="{780CB20C-E698-4D8D-A117-95EBD4B8A210}" destId="{0088AE25-91E9-4865-A85C-C88953A25D21}" srcOrd="12" destOrd="0" presId="urn:microsoft.com/office/officeart/2008/layout/HexagonCluster"/>
    <dgm:cxn modelId="{5A8AE329-850D-4C36-BBBE-5407D6E77B2B}" type="presParOf" srcId="{0088AE25-91E9-4865-A85C-C88953A25D21}" destId="{0BD11E13-D1F8-4574-A1DF-DE27DB2DCA3A}" srcOrd="0" destOrd="0" presId="urn:microsoft.com/office/officeart/2008/layout/HexagonCluster"/>
    <dgm:cxn modelId="{E9FA735F-39C9-45DE-AA9D-A41B42803D2C}" type="presParOf" srcId="{780CB20C-E698-4D8D-A117-95EBD4B8A210}" destId="{A35EECA6-E750-411F-BF43-EC855894A07A}" srcOrd="13" destOrd="0" presId="urn:microsoft.com/office/officeart/2008/layout/HexagonCluster"/>
    <dgm:cxn modelId="{3FA1A827-5522-4917-B6B2-80A413A8507A}" type="presParOf" srcId="{A35EECA6-E750-411F-BF43-EC855894A07A}" destId="{C43AA6D7-E312-4D4A-8B29-922686FFF116}" srcOrd="0" destOrd="0" presId="urn:microsoft.com/office/officeart/2008/layout/HexagonCluster"/>
    <dgm:cxn modelId="{13E34313-54BA-4FB5-83E5-FE2261B5D650}" type="presParOf" srcId="{780CB20C-E698-4D8D-A117-95EBD4B8A210}" destId="{DCEDA35D-97D4-4A27-B81A-6964AB8BF2B7}" srcOrd="14" destOrd="0" presId="urn:microsoft.com/office/officeart/2008/layout/HexagonCluster"/>
    <dgm:cxn modelId="{9AC0C106-ABE4-4255-AF99-08251E7E4797}" type="presParOf" srcId="{DCEDA35D-97D4-4A27-B81A-6964AB8BF2B7}" destId="{938FF676-8EFB-4870-AC40-EA5BFFF3605A}" srcOrd="0" destOrd="0" presId="urn:microsoft.com/office/officeart/2008/layout/HexagonCluster"/>
    <dgm:cxn modelId="{0028B52C-0742-4CED-B5AE-8357D4CD9C98}" type="presParOf" srcId="{780CB20C-E698-4D8D-A117-95EBD4B8A210}" destId="{1A178464-D876-4834-9E3E-A922E3C151EF}" srcOrd="15" destOrd="0" presId="urn:microsoft.com/office/officeart/2008/layout/HexagonCluster"/>
    <dgm:cxn modelId="{480599BF-55D9-4AB8-BEC6-F162D265449D}" type="presParOf" srcId="{1A178464-D876-4834-9E3E-A922E3C151EF}" destId="{0F1E22AF-3089-4598-8526-6F825A7762CE}" srcOrd="0" destOrd="0" presId="urn:microsoft.com/office/officeart/2008/layout/HexagonCluster"/>
    <dgm:cxn modelId="{9D9AF538-44AB-4B4A-9736-5E14537C1F70}" type="presParOf" srcId="{780CB20C-E698-4D8D-A117-95EBD4B8A210}" destId="{39A61CF2-2087-43F8-A9EF-CAFC784BE281}" srcOrd="16" destOrd="0" presId="urn:microsoft.com/office/officeart/2008/layout/HexagonCluster"/>
    <dgm:cxn modelId="{78843270-987B-4BF8-BE02-4C2C4B62FF6D}" type="presParOf" srcId="{39A61CF2-2087-43F8-A9EF-CAFC784BE281}" destId="{30247476-043C-41A7-9B20-752F99EEEE9B}" srcOrd="0" destOrd="0" presId="urn:microsoft.com/office/officeart/2008/layout/HexagonCluster"/>
    <dgm:cxn modelId="{829D3E59-AF4D-4272-BA71-1CFEBC063D7B}" type="presParOf" srcId="{780CB20C-E698-4D8D-A117-95EBD4B8A210}" destId="{F6157648-EC90-4AA3-802E-9B56CDCC134C}" srcOrd="17" destOrd="0" presId="urn:microsoft.com/office/officeart/2008/layout/HexagonCluster"/>
    <dgm:cxn modelId="{02B5D727-08B9-4C57-9DD3-59001AABD6D2}" type="presParOf" srcId="{F6157648-EC90-4AA3-802E-9B56CDCC134C}" destId="{1C2117A4-8E6A-4DD8-B9C5-6ECE6D6E50B7}" srcOrd="0" destOrd="0" presId="urn:microsoft.com/office/officeart/2008/layout/HexagonCluster"/>
    <dgm:cxn modelId="{32F6A404-9343-4177-9FB0-E1859EE55866}" type="presParOf" srcId="{780CB20C-E698-4D8D-A117-95EBD4B8A210}" destId="{63A09F54-3043-4E7C-B12B-8620F58A4E21}" srcOrd="18" destOrd="0" presId="urn:microsoft.com/office/officeart/2008/layout/HexagonCluster"/>
    <dgm:cxn modelId="{AD33ED02-893E-4194-ADE0-90E5AAC85BAA}" type="presParOf" srcId="{63A09F54-3043-4E7C-B12B-8620F58A4E21}" destId="{8847BDC0-39DB-4EC3-8EE7-08B8156527F2}" srcOrd="0" destOrd="0" presId="urn:microsoft.com/office/officeart/2008/layout/HexagonCluster"/>
    <dgm:cxn modelId="{BCB314B5-B379-4803-8A19-3416D750C73A}" type="presParOf" srcId="{780CB20C-E698-4D8D-A117-95EBD4B8A210}" destId="{CF343ED2-C432-48E9-8570-946D970D0D85}" srcOrd="19" destOrd="0" presId="urn:microsoft.com/office/officeart/2008/layout/HexagonCluster"/>
    <dgm:cxn modelId="{D9CDD759-78ED-4C26-BE76-7EAC3510D2D2}" type="presParOf" srcId="{CF343ED2-C432-48E9-8570-946D970D0D85}" destId="{FCED47F9-1BE3-4E0A-B209-61A96415FBFB}" srcOrd="0" destOrd="0" presId="urn:microsoft.com/office/officeart/2008/layout/HexagonCluster"/>
    <dgm:cxn modelId="{3140092E-5061-4DB8-A632-F3E73C713F6E}" type="presParOf" srcId="{780CB20C-E698-4D8D-A117-95EBD4B8A210}" destId="{AE418F51-2EA9-46CB-B61B-EA1A24F42E01}" srcOrd="20" destOrd="0" presId="urn:microsoft.com/office/officeart/2008/layout/HexagonCluster"/>
    <dgm:cxn modelId="{808826E8-0F62-46CF-979A-0C0ADFFD01FB}" type="presParOf" srcId="{AE418F51-2EA9-46CB-B61B-EA1A24F42E01}" destId="{B2416508-F800-48D3-9AB3-BDEF77758C62}" srcOrd="0" destOrd="0" presId="urn:microsoft.com/office/officeart/2008/layout/HexagonCluster"/>
    <dgm:cxn modelId="{5FC8A176-05DF-4C53-AB1E-4CAEA3BF1566}" type="presParOf" srcId="{780CB20C-E698-4D8D-A117-95EBD4B8A210}" destId="{690FADA2-382A-4F6C-9F71-BE8F9AC9E9E9}" srcOrd="21" destOrd="0" presId="urn:microsoft.com/office/officeart/2008/layout/HexagonCluster"/>
    <dgm:cxn modelId="{96EFE633-2FD9-49E6-A817-C249C6AF71D8}" type="presParOf" srcId="{690FADA2-382A-4F6C-9F71-BE8F9AC9E9E9}" destId="{1954866E-C279-41BF-8EE8-5F8D6E0868ED}" srcOrd="0" destOrd="0" presId="urn:microsoft.com/office/officeart/2008/layout/HexagonCluster"/>
    <dgm:cxn modelId="{9F13BE3A-4B3B-408E-85CF-1F9796D9DE3D}" type="presParOf" srcId="{780CB20C-E698-4D8D-A117-95EBD4B8A210}" destId="{BA014D78-C150-4A40-9EFA-345499542F95}" srcOrd="22" destOrd="0" presId="urn:microsoft.com/office/officeart/2008/layout/HexagonCluster"/>
    <dgm:cxn modelId="{D08F3102-4136-4AE5-8210-56A36ED68716}" type="presParOf" srcId="{BA014D78-C150-4A40-9EFA-345499542F95}" destId="{E4CF7738-FB7B-45A0-98DC-085B7099327A}" srcOrd="0" destOrd="0" presId="urn:microsoft.com/office/officeart/2008/layout/HexagonCluster"/>
    <dgm:cxn modelId="{4C71F454-D332-4020-8417-E3B838B2629A}" type="presParOf" srcId="{780CB20C-E698-4D8D-A117-95EBD4B8A210}" destId="{A9032BC9-FFE4-48B5-BEC3-007B2C60B5D9}" srcOrd="23" destOrd="0" presId="urn:microsoft.com/office/officeart/2008/layout/HexagonCluster"/>
    <dgm:cxn modelId="{A7820C6A-603A-4CF5-8126-B716E22AF171}" type="presParOf" srcId="{A9032BC9-FFE4-48B5-BEC3-007B2C60B5D9}" destId="{01389127-8E01-45DE-A20C-7A90D6119CD3}" srcOrd="0" destOrd="0" presId="urn:microsoft.com/office/officeart/2008/layout/HexagonCluster"/>
    <dgm:cxn modelId="{C0626D49-A014-4D5E-A1C6-F117B732E91E}" type="presParOf" srcId="{780CB20C-E698-4D8D-A117-95EBD4B8A210}" destId="{C1B38CE4-E46A-43A5-A298-86193AB624E9}" srcOrd="24" destOrd="0" presId="urn:microsoft.com/office/officeart/2008/layout/HexagonCluster"/>
    <dgm:cxn modelId="{3F7506B8-2E64-4D7F-8B34-926A43F9A903}" type="presParOf" srcId="{C1B38CE4-E46A-43A5-A298-86193AB624E9}" destId="{6DF30E52-2160-434B-9D27-2D4A79DBF4E3}" srcOrd="0" destOrd="0" presId="urn:microsoft.com/office/officeart/2008/layout/HexagonCluster"/>
    <dgm:cxn modelId="{698280E3-E5F2-4AAE-B8E1-A7BAD80CB643}" type="presParOf" srcId="{780CB20C-E698-4D8D-A117-95EBD4B8A210}" destId="{CA87EEA0-EC8D-4D9D-A269-5F7F35F88542}" srcOrd="25" destOrd="0" presId="urn:microsoft.com/office/officeart/2008/layout/HexagonCluster"/>
    <dgm:cxn modelId="{2CFD051B-1381-4E9D-9061-EF01C5B5633E}" type="presParOf" srcId="{CA87EEA0-EC8D-4D9D-A269-5F7F35F88542}" destId="{873002C2-6BA5-49FA-ACA5-2C4A26462E22}" srcOrd="0" destOrd="0" presId="urn:microsoft.com/office/officeart/2008/layout/HexagonCluster"/>
    <dgm:cxn modelId="{5FDE7E29-0856-4CE1-9E9A-61D6156B1CD1}" type="presParOf" srcId="{780CB20C-E698-4D8D-A117-95EBD4B8A210}" destId="{8526275B-6B52-4224-8251-7F4C966DA060}" srcOrd="26" destOrd="0" presId="urn:microsoft.com/office/officeart/2008/layout/HexagonCluster"/>
    <dgm:cxn modelId="{2D1FC201-9BF5-4560-BF28-DAA19CD7B8E9}" type="presParOf" srcId="{8526275B-6B52-4224-8251-7F4C966DA060}" destId="{90ACEC35-404C-4A50-A8A8-527D38277007}" srcOrd="0" destOrd="0" presId="urn:microsoft.com/office/officeart/2008/layout/HexagonCluster"/>
    <dgm:cxn modelId="{C3779986-4F27-4914-A172-1D5BEF9CABBB}" type="presParOf" srcId="{780CB20C-E698-4D8D-A117-95EBD4B8A210}" destId="{A2D4ACA1-9F29-4BF0-808C-2D46F47E7254}" srcOrd="27" destOrd="0" presId="urn:microsoft.com/office/officeart/2008/layout/HexagonCluster"/>
    <dgm:cxn modelId="{6C5BDD9A-BC22-4F7B-8976-04B6449B343F}" type="presParOf" srcId="{A2D4ACA1-9F29-4BF0-808C-2D46F47E7254}" destId="{9F781E34-CFE3-445E-AE4E-64418F4504F6}" srcOrd="0" destOrd="0" presId="urn:microsoft.com/office/officeart/2008/layout/HexagonCluster"/>
    <dgm:cxn modelId="{4924A560-AEED-4986-A05D-6422FBFC71A2}" type="presParOf" srcId="{780CB20C-E698-4D8D-A117-95EBD4B8A210}" destId="{9708C940-88E2-4B52-A97E-A18D627F3BD1}" srcOrd="28" destOrd="0" presId="urn:microsoft.com/office/officeart/2008/layout/HexagonCluster"/>
    <dgm:cxn modelId="{9FB397CD-8F66-4290-92BB-EBFF448586B8}" type="presParOf" srcId="{9708C940-88E2-4B52-A97E-A18D627F3BD1}" destId="{F6832516-A712-4126-9169-C34FD507DDB4}" srcOrd="0" destOrd="0" presId="urn:microsoft.com/office/officeart/2008/layout/HexagonCluster"/>
    <dgm:cxn modelId="{EF198490-6008-496D-95BA-68D9CC3CF753}" type="presParOf" srcId="{780CB20C-E698-4D8D-A117-95EBD4B8A210}" destId="{138444DA-D7BD-4B69-923F-8C3ED3AE21B7}" srcOrd="29" destOrd="0" presId="urn:microsoft.com/office/officeart/2008/layout/HexagonCluster"/>
    <dgm:cxn modelId="{504BA6C0-19DA-499A-9BC4-6C93E5058BD8}" type="presParOf" srcId="{138444DA-D7BD-4B69-923F-8C3ED3AE21B7}" destId="{BDF58A03-E71F-4F5A-98AD-FFB9570FB61F}" srcOrd="0" destOrd="0" presId="urn:microsoft.com/office/officeart/2008/layout/HexagonCluster"/>
    <dgm:cxn modelId="{3B13CF4D-341E-4ADD-B6C0-F2BB42751F25}" type="presParOf" srcId="{780CB20C-E698-4D8D-A117-95EBD4B8A210}" destId="{49698678-8600-47BD-BCDA-01AD32DF943E}" srcOrd="30" destOrd="0" presId="urn:microsoft.com/office/officeart/2008/layout/HexagonCluster"/>
    <dgm:cxn modelId="{56B9911A-1846-4695-9F64-D8D0752308A9}" type="presParOf" srcId="{49698678-8600-47BD-BCDA-01AD32DF943E}" destId="{A7399AFA-B708-4C81-9CA1-7ED555719CFF}" srcOrd="0" destOrd="0" presId="urn:microsoft.com/office/officeart/2008/layout/HexagonCluster"/>
    <dgm:cxn modelId="{D4F9C703-BF23-4EFF-9990-6D9562189AA6}" type="presParOf" srcId="{780CB20C-E698-4D8D-A117-95EBD4B8A210}" destId="{950D2F24-D50A-4942-9A94-BEFC4225F887}" srcOrd="31" destOrd="0" presId="urn:microsoft.com/office/officeart/2008/layout/HexagonCluster"/>
    <dgm:cxn modelId="{19589BB8-4136-46E6-8ED0-4F717B728A7B}" type="presParOf" srcId="{950D2F24-D50A-4942-9A94-BEFC4225F887}" destId="{B11457CF-0C2D-4CA6-8DCE-B3E4F9A78C00}"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09790-99AE-4781-963E-FE6D355EC5B7}">
      <dsp:nvSpPr>
        <dsp:cNvPr id="0" name=""/>
        <dsp:cNvSpPr/>
      </dsp:nvSpPr>
      <dsp:spPr>
        <a:xfrm>
          <a:off x="1311918" y="2584487"/>
          <a:ext cx="1524509" cy="1309073"/>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de-CH" sz="2000" kern="1200" dirty="0"/>
            <a:t>Cement</a:t>
          </a:r>
          <a:endParaRPr lang="en-US" sz="2000" kern="1200" dirty="0"/>
        </a:p>
      </dsp:txBody>
      <dsp:txXfrm>
        <a:off x="1548050" y="2787250"/>
        <a:ext cx="1052245" cy="903547"/>
      </dsp:txXfrm>
    </dsp:sp>
    <dsp:sp modelId="{B5D3B7BB-9325-49DE-B7AF-C2B8C6F99EA4}">
      <dsp:nvSpPr>
        <dsp:cNvPr id="0" name=""/>
        <dsp:cNvSpPr/>
      </dsp:nvSpPr>
      <dsp:spPr>
        <a:xfrm>
          <a:off x="1348293" y="3169903"/>
          <a:ext cx="177832" cy="15341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9CE85E-C569-4B97-B16C-D76CB92FE139}">
      <dsp:nvSpPr>
        <dsp:cNvPr id="0" name=""/>
        <dsp:cNvSpPr/>
      </dsp:nvSpPr>
      <dsp:spPr>
        <a:xfrm>
          <a:off x="0" y="1860829"/>
          <a:ext cx="1524509" cy="130907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B82632-6197-4401-A294-E6C34CDDE842}">
      <dsp:nvSpPr>
        <dsp:cNvPr id="0" name=""/>
        <dsp:cNvSpPr/>
      </dsp:nvSpPr>
      <dsp:spPr>
        <a:xfrm>
          <a:off x="1044361" y="2996259"/>
          <a:ext cx="177832" cy="15341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A9081B-F772-4E58-9A21-D4F21929C218}">
      <dsp:nvSpPr>
        <dsp:cNvPr id="0" name=""/>
        <dsp:cNvSpPr/>
      </dsp:nvSpPr>
      <dsp:spPr>
        <a:xfrm>
          <a:off x="2623837" y="1857036"/>
          <a:ext cx="1524509" cy="1309073"/>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de-CH" sz="2000" kern="1200" dirty="0"/>
            <a:t>Water</a:t>
          </a:r>
          <a:endParaRPr lang="en-US" sz="2000" kern="1200" dirty="0"/>
        </a:p>
      </dsp:txBody>
      <dsp:txXfrm>
        <a:off x="2859969" y="2059799"/>
        <a:ext cx="1052245" cy="903547"/>
      </dsp:txXfrm>
    </dsp:sp>
    <dsp:sp modelId="{E1E234A9-79FF-4418-AF37-C335D8BF9BDF}">
      <dsp:nvSpPr>
        <dsp:cNvPr id="0" name=""/>
        <dsp:cNvSpPr/>
      </dsp:nvSpPr>
      <dsp:spPr>
        <a:xfrm>
          <a:off x="3673049" y="2989094"/>
          <a:ext cx="177832" cy="15341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D6A17F-A917-4BCD-8CC6-7F1B1AAFC9E7}">
      <dsp:nvSpPr>
        <dsp:cNvPr id="0" name=""/>
        <dsp:cNvSpPr/>
      </dsp:nvSpPr>
      <dsp:spPr>
        <a:xfrm>
          <a:off x="3934948" y="2581958"/>
          <a:ext cx="1524509" cy="130907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72304C-C27E-4EF0-B01C-F067BBD1B505}">
      <dsp:nvSpPr>
        <dsp:cNvPr id="0" name=""/>
        <dsp:cNvSpPr/>
      </dsp:nvSpPr>
      <dsp:spPr>
        <a:xfrm>
          <a:off x="3972131" y="3164424"/>
          <a:ext cx="177832" cy="15341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13FA78-C38B-42C9-B995-EE6DF0D798AD}">
      <dsp:nvSpPr>
        <dsp:cNvPr id="0" name=""/>
        <dsp:cNvSpPr/>
      </dsp:nvSpPr>
      <dsp:spPr>
        <a:xfrm>
          <a:off x="1253286" y="1126781"/>
          <a:ext cx="1524509" cy="1309073"/>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de-CH" sz="2000" kern="1200" dirty="0"/>
            <a:t>Coarse Aggregates</a:t>
          </a:r>
          <a:endParaRPr lang="en-US" sz="2000" kern="1200" dirty="0"/>
        </a:p>
      </dsp:txBody>
      <dsp:txXfrm>
        <a:off x="1489418" y="1329544"/>
        <a:ext cx="1052245" cy="903547"/>
      </dsp:txXfrm>
    </dsp:sp>
    <dsp:sp modelId="{D86AC73D-A041-4E61-AA3B-4E838BBCC263}">
      <dsp:nvSpPr>
        <dsp:cNvPr id="0" name=""/>
        <dsp:cNvSpPr/>
      </dsp:nvSpPr>
      <dsp:spPr>
        <a:xfrm>
          <a:off x="2356280" y="1162460"/>
          <a:ext cx="177832" cy="15341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9C484E-966A-4FA6-9D62-3B6DF8F1B4AC}">
      <dsp:nvSpPr>
        <dsp:cNvPr id="0" name=""/>
        <dsp:cNvSpPr/>
      </dsp:nvSpPr>
      <dsp:spPr>
        <a:xfrm>
          <a:off x="2623837" y="409722"/>
          <a:ext cx="1524509" cy="130907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767D0-D836-4858-8DC9-9435B034E865}">
      <dsp:nvSpPr>
        <dsp:cNvPr id="0" name=""/>
        <dsp:cNvSpPr/>
      </dsp:nvSpPr>
      <dsp:spPr>
        <a:xfrm>
          <a:off x="2666679" y="989659"/>
          <a:ext cx="177832" cy="15341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D11E13-D1F8-4574-A1DF-DE27DB2DCA3A}">
      <dsp:nvSpPr>
        <dsp:cNvPr id="0" name=""/>
        <dsp:cNvSpPr/>
      </dsp:nvSpPr>
      <dsp:spPr>
        <a:xfrm>
          <a:off x="3934948" y="1134644"/>
          <a:ext cx="1524509" cy="1309073"/>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de-CH" sz="2000" kern="1200" dirty="0"/>
            <a:t>Fine Aggregates</a:t>
          </a:r>
          <a:endParaRPr lang="en-US" sz="2000" kern="1200" dirty="0"/>
        </a:p>
      </dsp:txBody>
      <dsp:txXfrm>
        <a:off x="4171080" y="1337407"/>
        <a:ext cx="1052245" cy="903547"/>
      </dsp:txXfrm>
    </dsp:sp>
    <dsp:sp modelId="{C43AA6D7-E312-4D4A-8B29-922686FFF116}">
      <dsp:nvSpPr>
        <dsp:cNvPr id="0" name=""/>
        <dsp:cNvSpPr/>
      </dsp:nvSpPr>
      <dsp:spPr>
        <a:xfrm>
          <a:off x="5254142" y="1714581"/>
          <a:ext cx="177832" cy="15341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8FF676-8EFB-4870-AC40-EA5BFFF3605A}">
      <dsp:nvSpPr>
        <dsp:cNvPr id="0" name=""/>
        <dsp:cNvSpPr/>
      </dsp:nvSpPr>
      <dsp:spPr>
        <a:xfrm>
          <a:off x="5246867" y="1870523"/>
          <a:ext cx="1524509" cy="130907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1E22AF-3089-4598-8526-6F825A7762CE}">
      <dsp:nvSpPr>
        <dsp:cNvPr id="0" name=""/>
        <dsp:cNvSpPr/>
      </dsp:nvSpPr>
      <dsp:spPr>
        <a:xfrm>
          <a:off x="5544332" y="1894125"/>
          <a:ext cx="177832" cy="15341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247476-043C-41A7-9B20-752F99EEEE9B}">
      <dsp:nvSpPr>
        <dsp:cNvPr id="0" name=""/>
        <dsp:cNvSpPr/>
      </dsp:nvSpPr>
      <dsp:spPr>
        <a:xfrm>
          <a:off x="5246867" y="423630"/>
          <a:ext cx="1524509" cy="1309073"/>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de-CH" sz="2000" kern="1200" dirty="0"/>
            <a:t>Other Chemicals</a:t>
          </a:r>
          <a:endParaRPr lang="en-US" sz="2000" kern="1200" dirty="0"/>
        </a:p>
      </dsp:txBody>
      <dsp:txXfrm>
        <a:off x="5482999" y="626393"/>
        <a:ext cx="1052245" cy="903547"/>
      </dsp:txXfrm>
    </dsp:sp>
    <dsp:sp modelId="{1C2117A4-8E6A-4DD8-B9C5-6ECE6D6E50B7}">
      <dsp:nvSpPr>
        <dsp:cNvPr id="0" name=""/>
        <dsp:cNvSpPr/>
      </dsp:nvSpPr>
      <dsp:spPr>
        <a:xfrm>
          <a:off x="6566061" y="1010311"/>
          <a:ext cx="177832" cy="15341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47BDC0-39DB-4EC3-8EE7-08B8156527F2}">
      <dsp:nvSpPr>
        <dsp:cNvPr id="0" name=""/>
        <dsp:cNvSpPr/>
      </dsp:nvSpPr>
      <dsp:spPr>
        <a:xfrm>
          <a:off x="6558786" y="1154031"/>
          <a:ext cx="1524509" cy="130907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ED47F9-1BE3-4E0A-B209-61A96415FBFB}">
      <dsp:nvSpPr>
        <dsp:cNvPr id="0" name=""/>
        <dsp:cNvSpPr/>
      </dsp:nvSpPr>
      <dsp:spPr>
        <a:xfrm>
          <a:off x="6862718" y="1183112"/>
          <a:ext cx="177832" cy="15341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C59A86-70FC-4935-9F9A-3E565E70DBB6}">
      <dsp:nvSpPr>
        <dsp:cNvPr id="0" name=""/>
        <dsp:cNvSpPr/>
      </dsp:nvSpPr>
      <dsp:spPr>
        <a:xfrm>
          <a:off x="6558786" y="2598816"/>
          <a:ext cx="1524509" cy="1309073"/>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de-CH" sz="2000" kern="1200" dirty="0"/>
            <a:t>Air</a:t>
          </a:r>
          <a:endParaRPr lang="en-US" sz="2000" kern="1200" dirty="0"/>
        </a:p>
      </dsp:txBody>
      <dsp:txXfrm>
        <a:off x="6794918" y="2801579"/>
        <a:ext cx="1052245" cy="903547"/>
      </dsp:txXfrm>
    </dsp:sp>
    <dsp:sp modelId="{47B786BC-3F4F-4906-BE1D-2AABB84C2692}">
      <dsp:nvSpPr>
        <dsp:cNvPr id="0" name=""/>
        <dsp:cNvSpPr/>
      </dsp:nvSpPr>
      <dsp:spPr>
        <a:xfrm>
          <a:off x="6861101" y="3745204"/>
          <a:ext cx="177832" cy="15341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49C3B3-4B3E-4CB1-BF4D-4E353376FC1B}">
      <dsp:nvSpPr>
        <dsp:cNvPr id="0" name=""/>
        <dsp:cNvSpPr/>
      </dsp:nvSpPr>
      <dsp:spPr>
        <a:xfrm>
          <a:off x="5246867" y="3315309"/>
          <a:ext cx="1524509" cy="130907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11B813-AD46-4498-91CF-F80F68195F80}">
      <dsp:nvSpPr>
        <dsp:cNvPr id="0" name=""/>
        <dsp:cNvSpPr/>
      </dsp:nvSpPr>
      <dsp:spPr>
        <a:xfrm>
          <a:off x="6578186" y="3889767"/>
          <a:ext cx="177832" cy="153413"/>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09790-99AE-4781-963E-FE6D355EC5B7}">
      <dsp:nvSpPr>
        <dsp:cNvPr id="0" name=""/>
        <dsp:cNvSpPr/>
      </dsp:nvSpPr>
      <dsp:spPr>
        <a:xfrm>
          <a:off x="1161171" y="2032216"/>
          <a:ext cx="1349851" cy="11586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de-CH" sz="1900" kern="1200" dirty="0"/>
            <a:t>Limestone</a:t>
          </a:r>
          <a:endParaRPr lang="en-US" sz="1900" kern="1200" dirty="0"/>
        </a:p>
      </dsp:txBody>
      <dsp:txXfrm>
        <a:off x="1370216" y="2211656"/>
        <a:ext cx="931761" cy="799808"/>
      </dsp:txXfrm>
    </dsp:sp>
    <dsp:sp modelId="{B5D3B7BB-9325-49DE-B7AF-C2B8C6F99EA4}">
      <dsp:nvSpPr>
        <dsp:cNvPr id="0" name=""/>
        <dsp:cNvSpPr/>
      </dsp:nvSpPr>
      <dsp:spPr>
        <a:xfrm>
          <a:off x="1193588" y="2550450"/>
          <a:ext cx="157094" cy="1358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9CE85E-C569-4B97-B16C-D76CB92FE139}">
      <dsp:nvSpPr>
        <dsp:cNvPr id="0" name=""/>
        <dsp:cNvSpPr/>
      </dsp:nvSpPr>
      <dsp:spPr>
        <a:xfrm>
          <a:off x="0" y="1391761"/>
          <a:ext cx="1349851" cy="1158688"/>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B82632-6197-4401-A294-E6C34CDDE842}">
      <dsp:nvSpPr>
        <dsp:cNvPr id="0" name=""/>
        <dsp:cNvSpPr/>
      </dsp:nvSpPr>
      <dsp:spPr>
        <a:xfrm>
          <a:off x="924282" y="2396688"/>
          <a:ext cx="157094" cy="1358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A9081B-F772-4E58-9A21-D4F21929C218}">
      <dsp:nvSpPr>
        <dsp:cNvPr id="0" name=""/>
        <dsp:cNvSpPr/>
      </dsp:nvSpPr>
      <dsp:spPr>
        <a:xfrm>
          <a:off x="2322343" y="1388256"/>
          <a:ext cx="1349851" cy="11586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de-CH" sz="1900" kern="1200" dirty="0"/>
            <a:t>Clay</a:t>
          </a:r>
          <a:endParaRPr lang="en-US" sz="1900" kern="1200" dirty="0"/>
        </a:p>
      </dsp:txBody>
      <dsp:txXfrm>
        <a:off x="2531388" y="1567696"/>
        <a:ext cx="931761" cy="799808"/>
      </dsp:txXfrm>
    </dsp:sp>
    <dsp:sp modelId="{E1E234A9-79FF-4418-AF37-C335D8BF9BDF}">
      <dsp:nvSpPr>
        <dsp:cNvPr id="0" name=""/>
        <dsp:cNvSpPr/>
      </dsp:nvSpPr>
      <dsp:spPr>
        <a:xfrm>
          <a:off x="3251613" y="2390555"/>
          <a:ext cx="157094" cy="1358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D6A17F-A917-4BCD-8CC6-7F1B1AAFC9E7}">
      <dsp:nvSpPr>
        <dsp:cNvPr id="0" name=""/>
        <dsp:cNvSpPr/>
      </dsp:nvSpPr>
      <dsp:spPr>
        <a:xfrm>
          <a:off x="3484346" y="2030025"/>
          <a:ext cx="1349851" cy="1158688"/>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72304C-C27E-4EF0-B01C-F067BBD1B505}">
      <dsp:nvSpPr>
        <dsp:cNvPr id="0" name=""/>
        <dsp:cNvSpPr/>
      </dsp:nvSpPr>
      <dsp:spPr>
        <a:xfrm>
          <a:off x="3516763" y="2545631"/>
          <a:ext cx="157094" cy="1358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13FA78-C38B-42C9-B995-EE6DF0D798AD}">
      <dsp:nvSpPr>
        <dsp:cNvPr id="0" name=""/>
        <dsp:cNvSpPr/>
      </dsp:nvSpPr>
      <dsp:spPr>
        <a:xfrm>
          <a:off x="1109256" y="741735"/>
          <a:ext cx="1349851" cy="11586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de-CH" sz="1900" kern="1200" dirty="0"/>
            <a:t>Iron Ore</a:t>
          </a:r>
          <a:endParaRPr lang="en-US" sz="1900" kern="1200" dirty="0"/>
        </a:p>
      </dsp:txBody>
      <dsp:txXfrm>
        <a:off x="1318301" y="921175"/>
        <a:ext cx="931761" cy="799808"/>
      </dsp:txXfrm>
    </dsp:sp>
    <dsp:sp modelId="{D86AC73D-A041-4E61-AA3B-4E838BBCC263}">
      <dsp:nvSpPr>
        <dsp:cNvPr id="0" name=""/>
        <dsp:cNvSpPr/>
      </dsp:nvSpPr>
      <dsp:spPr>
        <a:xfrm>
          <a:off x="2079636" y="767076"/>
          <a:ext cx="157094" cy="1358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9C484E-966A-4FA6-9D62-3B6DF8F1B4AC}">
      <dsp:nvSpPr>
        <dsp:cNvPr id="0" name=""/>
        <dsp:cNvSpPr/>
      </dsp:nvSpPr>
      <dsp:spPr>
        <a:xfrm>
          <a:off x="2322343" y="106908"/>
          <a:ext cx="1349851" cy="1158688"/>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767D0-D836-4858-8DC9-9435B034E865}">
      <dsp:nvSpPr>
        <dsp:cNvPr id="0" name=""/>
        <dsp:cNvSpPr/>
      </dsp:nvSpPr>
      <dsp:spPr>
        <a:xfrm>
          <a:off x="2361409" y="620323"/>
          <a:ext cx="157094" cy="1358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D11E13-D1F8-4574-A1DF-DE27DB2DCA3A}">
      <dsp:nvSpPr>
        <dsp:cNvPr id="0" name=""/>
        <dsp:cNvSpPr/>
      </dsp:nvSpPr>
      <dsp:spPr>
        <a:xfrm>
          <a:off x="3484346" y="748677"/>
          <a:ext cx="1349851" cy="11586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de-CH" sz="1900" kern="1200"/>
            <a:t>Fly Ash</a:t>
          </a:r>
          <a:endParaRPr lang="en-US" sz="1900" kern="1200" dirty="0"/>
        </a:p>
      </dsp:txBody>
      <dsp:txXfrm>
        <a:off x="3693391" y="928117"/>
        <a:ext cx="931761" cy="799808"/>
      </dsp:txXfrm>
    </dsp:sp>
    <dsp:sp modelId="{C43AA6D7-E312-4D4A-8B29-922686FFF116}">
      <dsp:nvSpPr>
        <dsp:cNvPr id="0" name=""/>
        <dsp:cNvSpPr/>
      </dsp:nvSpPr>
      <dsp:spPr>
        <a:xfrm>
          <a:off x="4651337" y="1262093"/>
          <a:ext cx="157094" cy="1358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8FF676-8EFB-4870-AC40-EA5BFFF3605A}">
      <dsp:nvSpPr>
        <dsp:cNvPr id="0" name=""/>
        <dsp:cNvSpPr/>
      </dsp:nvSpPr>
      <dsp:spPr>
        <a:xfrm>
          <a:off x="4645518" y="1400084"/>
          <a:ext cx="1349851" cy="1158688"/>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1E22AF-3089-4598-8526-6F825A7762CE}">
      <dsp:nvSpPr>
        <dsp:cNvPr id="0" name=""/>
        <dsp:cNvSpPr/>
      </dsp:nvSpPr>
      <dsp:spPr>
        <a:xfrm>
          <a:off x="4908174" y="1421111"/>
          <a:ext cx="157094" cy="1358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247476-043C-41A7-9B20-752F99EEEE9B}">
      <dsp:nvSpPr>
        <dsp:cNvPr id="0" name=""/>
        <dsp:cNvSpPr/>
      </dsp:nvSpPr>
      <dsp:spPr>
        <a:xfrm>
          <a:off x="4645518" y="119174"/>
          <a:ext cx="1349851" cy="11586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de-CH" sz="1900" kern="1200" dirty="0"/>
            <a:t>Sand</a:t>
          </a:r>
          <a:endParaRPr lang="en-US" sz="1900" kern="1200" dirty="0"/>
        </a:p>
      </dsp:txBody>
      <dsp:txXfrm>
        <a:off x="4854563" y="298614"/>
        <a:ext cx="931761" cy="799808"/>
      </dsp:txXfrm>
    </dsp:sp>
    <dsp:sp modelId="{1C2117A4-8E6A-4DD8-B9C5-6ECE6D6E50B7}">
      <dsp:nvSpPr>
        <dsp:cNvPr id="0" name=""/>
        <dsp:cNvSpPr/>
      </dsp:nvSpPr>
      <dsp:spPr>
        <a:xfrm>
          <a:off x="5812508" y="638722"/>
          <a:ext cx="157094" cy="1358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47BDC0-39DB-4EC3-8EE7-08B8156527F2}">
      <dsp:nvSpPr>
        <dsp:cNvPr id="0" name=""/>
        <dsp:cNvSpPr/>
      </dsp:nvSpPr>
      <dsp:spPr>
        <a:xfrm>
          <a:off x="5806690" y="765762"/>
          <a:ext cx="1349851" cy="1158688"/>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ED47F9-1BE3-4E0A-B209-61A96415FBFB}">
      <dsp:nvSpPr>
        <dsp:cNvPr id="0" name=""/>
        <dsp:cNvSpPr/>
      </dsp:nvSpPr>
      <dsp:spPr>
        <a:xfrm>
          <a:off x="6075995" y="791608"/>
          <a:ext cx="157094" cy="1358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416508-F800-48D3-9AB3-BDEF77758C62}">
      <dsp:nvSpPr>
        <dsp:cNvPr id="0" name=""/>
        <dsp:cNvSpPr/>
      </dsp:nvSpPr>
      <dsp:spPr>
        <a:xfrm>
          <a:off x="5806690" y="2044920"/>
          <a:ext cx="1349851" cy="11586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de-CH" sz="1900" kern="1200" dirty="0"/>
            <a:t>Chalk</a:t>
          </a:r>
          <a:endParaRPr lang="en-US" sz="1900" kern="1200" dirty="0"/>
        </a:p>
      </dsp:txBody>
      <dsp:txXfrm>
        <a:off x="6015735" y="2224360"/>
        <a:ext cx="931761" cy="799808"/>
      </dsp:txXfrm>
    </dsp:sp>
    <dsp:sp modelId="{1954866E-C279-41BF-8EE8-5F8D6E0868ED}">
      <dsp:nvSpPr>
        <dsp:cNvPr id="0" name=""/>
        <dsp:cNvSpPr/>
      </dsp:nvSpPr>
      <dsp:spPr>
        <a:xfrm>
          <a:off x="6074333" y="3059922"/>
          <a:ext cx="157094" cy="1358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CF7738-FB7B-45A0-98DC-085B7099327A}">
      <dsp:nvSpPr>
        <dsp:cNvPr id="0" name=""/>
        <dsp:cNvSpPr/>
      </dsp:nvSpPr>
      <dsp:spPr>
        <a:xfrm>
          <a:off x="4645518" y="2679242"/>
          <a:ext cx="1349851" cy="1158688"/>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389127-8E01-45DE-A20C-7A90D6119CD3}">
      <dsp:nvSpPr>
        <dsp:cNvPr id="0" name=""/>
        <dsp:cNvSpPr/>
      </dsp:nvSpPr>
      <dsp:spPr>
        <a:xfrm>
          <a:off x="5824145" y="3187838"/>
          <a:ext cx="157094" cy="1358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30E52-2160-434B-9D27-2D4A79DBF4E3}">
      <dsp:nvSpPr>
        <dsp:cNvPr id="0" name=""/>
        <dsp:cNvSpPr/>
      </dsp:nvSpPr>
      <dsp:spPr>
        <a:xfrm>
          <a:off x="2321512" y="2672232"/>
          <a:ext cx="1349851" cy="11586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de-CH" sz="1900" kern="1200" dirty="0"/>
            <a:t>Shale</a:t>
          </a:r>
          <a:endParaRPr lang="en-US" sz="1900" kern="1200" dirty="0"/>
        </a:p>
      </dsp:txBody>
      <dsp:txXfrm>
        <a:off x="2530557" y="2851672"/>
        <a:ext cx="931761" cy="799808"/>
      </dsp:txXfrm>
    </dsp:sp>
    <dsp:sp modelId="{873002C2-6BA5-49FA-ACA5-2C4A26462E22}">
      <dsp:nvSpPr>
        <dsp:cNvPr id="0" name=""/>
        <dsp:cNvSpPr/>
      </dsp:nvSpPr>
      <dsp:spPr>
        <a:xfrm>
          <a:off x="2360578" y="3185648"/>
          <a:ext cx="157094" cy="1358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ACEC35-404C-4A50-A8A8-527D38277007}">
      <dsp:nvSpPr>
        <dsp:cNvPr id="0" name=""/>
        <dsp:cNvSpPr/>
      </dsp:nvSpPr>
      <dsp:spPr>
        <a:xfrm>
          <a:off x="1160340" y="3316192"/>
          <a:ext cx="1349851" cy="1158688"/>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781E34-CFE3-445E-AE4E-64418F4504F6}">
      <dsp:nvSpPr>
        <dsp:cNvPr id="0" name=""/>
        <dsp:cNvSpPr/>
      </dsp:nvSpPr>
      <dsp:spPr>
        <a:xfrm>
          <a:off x="2078805" y="3332400"/>
          <a:ext cx="157094" cy="1358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832516-A712-4126-9169-C34FD507DDB4}">
      <dsp:nvSpPr>
        <dsp:cNvPr id="0" name=""/>
        <dsp:cNvSpPr/>
      </dsp:nvSpPr>
      <dsp:spPr>
        <a:xfrm>
          <a:off x="6962044" y="2694136"/>
          <a:ext cx="1349851" cy="11586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de-CH" sz="1900" kern="1200" dirty="0"/>
            <a:t>Alumina</a:t>
          </a:r>
          <a:endParaRPr lang="en-US" sz="1900" kern="1200" dirty="0"/>
        </a:p>
      </dsp:txBody>
      <dsp:txXfrm>
        <a:off x="7171089" y="2873576"/>
        <a:ext cx="931761" cy="799808"/>
      </dsp:txXfrm>
    </dsp:sp>
    <dsp:sp modelId="{BDF58A03-E71F-4F5A-98AD-FFB9570FB61F}">
      <dsp:nvSpPr>
        <dsp:cNvPr id="0" name=""/>
        <dsp:cNvSpPr/>
      </dsp:nvSpPr>
      <dsp:spPr>
        <a:xfrm>
          <a:off x="7229687" y="3709139"/>
          <a:ext cx="157094" cy="1358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399AFA-B708-4C81-9CA1-7ED555719CFF}">
      <dsp:nvSpPr>
        <dsp:cNvPr id="0" name=""/>
        <dsp:cNvSpPr/>
      </dsp:nvSpPr>
      <dsp:spPr>
        <a:xfrm>
          <a:off x="5800872" y="3328896"/>
          <a:ext cx="1349851" cy="1158688"/>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1457CF-0C2D-4CA6-8DCE-B3E4F9A78C00}">
      <dsp:nvSpPr>
        <dsp:cNvPr id="0" name=""/>
        <dsp:cNvSpPr/>
      </dsp:nvSpPr>
      <dsp:spPr>
        <a:xfrm>
          <a:off x="6979499" y="3837492"/>
          <a:ext cx="157094" cy="13580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177BF034-105D-43B8-908D-ECCE0AABB57C}" type="datetimeFigureOut">
              <a:rPr lang="en-US" smtClean="0"/>
              <a:t>10/18/2024</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a:t>Page</a:t>
            </a: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BFD6BCD-3F65-45C3-A162-26C257382673}" type="slidenum">
              <a:rPr lang="en-US" smtClean="0"/>
              <a:t>‹#›</a:t>
            </a:fld>
            <a:endParaRPr lang="en-US"/>
          </a:p>
        </p:txBody>
      </p:sp>
    </p:spTree>
    <p:extLst>
      <p:ext uri="{BB962C8B-B14F-4D97-AF65-F5344CB8AC3E}">
        <p14:creationId xmlns:p14="http://schemas.microsoft.com/office/powerpoint/2010/main" val="18111521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D24A226-917B-45E6-A176-6E52A808EAAB}" type="datetimeFigureOut">
              <a:rPr lang="en-US" smtClean="0"/>
              <a:t>10/18/2024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a:t>Page</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88EC886-2FBF-47E5-9C07-3563797713F8}" type="slidenum">
              <a:rPr lang="en-US" smtClean="0"/>
              <a:t>‹#›</a:t>
            </a:fld>
            <a:endParaRPr lang="en-US"/>
          </a:p>
        </p:txBody>
      </p:sp>
    </p:spTree>
    <p:extLst>
      <p:ext uri="{BB962C8B-B14F-4D97-AF65-F5344CB8AC3E}">
        <p14:creationId xmlns:p14="http://schemas.microsoft.com/office/powerpoint/2010/main" val="276644636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Scouting video playlist: https://www.youtube.com/playlist?list=PLo9XIs4IIoGcYppogYqZ4vdSfomO3nrDT</a:t>
            </a:r>
          </a:p>
        </p:txBody>
      </p:sp>
      <p:sp>
        <p:nvSpPr>
          <p:cNvPr id="4" name="Slide Number Placeholder 3"/>
          <p:cNvSpPr>
            <a:spLocks noGrp="1"/>
          </p:cNvSpPr>
          <p:nvPr>
            <p:ph type="sldNum" sz="quarter" idx="10"/>
          </p:nvPr>
        </p:nvSpPr>
        <p:spPr/>
        <p:txBody>
          <a:bodyPr/>
          <a:lstStyle/>
          <a:p>
            <a:fld id="{F88EC886-2FBF-47E5-9C07-3563797713F8}" type="slidenum">
              <a:rPr lang="en-US" smtClean="0"/>
              <a:t>1</a:t>
            </a:fld>
            <a:endParaRPr lang="en-US"/>
          </a:p>
        </p:txBody>
      </p:sp>
      <p:sp>
        <p:nvSpPr>
          <p:cNvPr id="5" name="Footer Placeholder 4"/>
          <p:cNvSpPr>
            <a:spLocks noGrp="1"/>
          </p:cNvSpPr>
          <p:nvPr>
            <p:ph type="ftr" sz="quarter" idx="11"/>
          </p:nvPr>
        </p:nvSpPr>
        <p:spPr/>
        <p:txBody>
          <a:bodyPr/>
          <a:lstStyle/>
          <a:p>
            <a:r>
              <a:rPr lang="en-US"/>
              <a:t>Page</a:t>
            </a:r>
          </a:p>
        </p:txBody>
      </p:sp>
    </p:spTree>
    <p:extLst>
      <p:ext uri="{BB962C8B-B14F-4D97-AF65-F5344CB8AC3E}">
        <p14:creationId xmlns:p14="http://schemas.microsoft.com/office/powerpoint/2010/main" val="154539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Page</a:t>
            </a:r>
          </a:p>
        </p:txBody>
      </p:sp>
      <p:sp>
        <p:nvSpPr>
          <p:cNvPr id="5" name="Slide Number Placeholder 4"/>
          <p:cNvSpPr>
            <a:spLocks noGrp="1"/>
          </p:cNvSpPr>
          <p:nvPr>
            <p:ph type="sldNum" sz="quarter" idx="5"/>
          </p:nvPr>
        </p:nvSpPr>
        <p:spPr/>
        <p:txBody>
          <a:bodyPr/>
          <a:lstStyle/>
          <a:p>
            <a:fld id="{F88EC886-2FBF-47E5-9C07-3563797713F8}" type="slidenum">
              <a:rPr lang="en-US" smtClean="0"/>
              <a:t>10</a:t>
            </a:fld>
            <a:endParaRPr lang="en-US"/>
          </a:p>
        </p:txBody>
      </p:sp>
    </p:spTree>
    <p:extLst>
      <p:ext uri="{BB962C8B-B14F-4D97-AF65-F5344CB8AC3E}">
        <p14:creationId xmlns:p14="http://schemas.microsoft.com/office/powerpoint/2010/main" val="226569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https://www.researchgate.net/figure/The-samples-of-a-cement-b-marble-dust-c-fly-ash-and-d-silica-fume_fig1_363858044</a:t>
            </a:r>
          </a:p>
        </p:txBody>
      </p:sp>
      <p:sp>
        <p:nvSpPr>
          <p:cNvPr id="4" name="Footer Placeholder 3"/>
          <p:cNvSpPr>
            <a:spLocks noGrp="1"/>
          </p:cNvSpPr>
          <p:nvPr>
            <p:ph type="ftr" sz="quarter" idx="4"/>
          </p:nvPr>
        </p:nvSpPr>
        <p:spPr/>
        <p:txBody>
          <a:bodyPr/>
          <a:lstStyle/>
          <a:p>
            <a:r>
              <a:rPr lang="en-US"/>
              <a:t>Page</a:t>
            </a:r>
          </a:p>
        </p:txBody>
      </p:sp>
      <p:sp>
        <p:nvSpPr>
          <p:cNvPr id="5" name="Slide Number Placeholder 4"/>
          <p:cNvSpPr>
            <a:spLocks noGrp="1"/>
          </p:cNvSpPr>
          <p:nvPr>
            <p:ph type="sldNum" sz="quarter" idx="5"/>
          </p:nvPr>
        </p:nvSpPr>
        <p:spPr/>
        <p:txBody>
          <a:bodyPr/>
          <a:lstStyle/>
          <a:p>
            <a:fld id="{F88EC886-2FBF-47E5-9C07-3563797713F8}" type="slidenum">
              <a:rPr lang="en-US" smtClean="0"/>
              <a:t>15</a:t>
            </a:fld>
            <a:endParaRPr lang="en-US"/>
          </a:p>
        </p:txBody>
      </p:sp>
    </p:spTree>
    <p:extLst>
      <p:ext uri="{BB962C8B-B14F-4D97-AF65-F5344CB8AC3E}">
        <p14:creationId xmlns:p14="http://schemas.microsoft.com/office/powerpoint/2010/main" val="2294489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https://springfieldcr.com/</a:t>
            </a:r>
          </a:p>
        </p:txBody>
      </p:sp>
      <p:sp>
        <p:nvSpPr>
          <p:cNvPr id="4" name="Footer Placeholder 3"/>
          <p:cNvSpPr>
            <a:spLocks noGrp="1"/>
          </p:cNvSpPr>
          <p:nvPr>
            <p:ph type="ftr" sz="quarter" idx="4"/>
          </p:nvPr>
        </p:nvSpPr>
        <p:spPr/>
        <p:txBody>
          <a:bodyPr/>
          <a:lstStyle/>
          <a:p>
            <a:r>
              <a:rPr lang="en-US"/>
              <a:t>Page</a:t>
            </a:r>
          </a:p>
        </p:txBody>
      </p:sp>
      <p:sp>
        <p:nvSpPr>
          <p:cNvPr id="5" name="Slide Number Placeholder 4"/>
          <p:cNvSpPr>
            <a:spLocks noGrp="1"/>
          </p:cNvSpPr>
          <p:nvPr>
            <p:ph type="sldNum" sz="quarter" idx="5"/>
          </p:nvPr>
        </p:nvSpPr>
        <p:spPr/>
        <p:txBody>
          <a:bodyPr/>
          <a:lstStyle/>
          <a:p>
            <a:fld id="{F88EC886-2FBF-47E5-9C07-3563797713F8}" type="slidenum">
              <a:rPr lang="en-US" smtClean="0"/>
              <a:t>21</a:t>
            </a:fld>
            <a:endParaRPr lang="en-US"/>
          </a:p>
        </p:txBody>
      </p:sp>
    </p:spTree>
    <p:extLst>
      <p:ext uri="{BB962C8B-B14F-4D97-AF65-F5344CB8AC3E}">
        <p14:creationId xmlns:p14="http://schemas.microsoft.com/office/powerpoint/2010/main" val="341400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3" name="Rounded Rectangle 12"/>
          <p:cNvSpPr/>
          <p:nvPr userDrawn="1"/>
        </p:nvSpPr>
        <p:spPr>
          <a:xfrm>
            <a:off x="65313" y="69755"/>
            <a:ext cx="9013372" cy="6692201"/>
          </a:xfrm>
          <a:prstGeom prst="roundRect">
            <a:avLst>
              <a:gd name="adj" fmla="val 4929"/>
            </a:avLst>
          </a:prstGeom>
          <a:solidFill>
            <a:schemeClr val="bg1"/>
          </a:solid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EF365B9-5763-4A20-B1EE-177C17CF5E32}" type="datetime1">
              <a:rPr lang="en-US" smtClean="0"/>
              <a:t>10/18/2024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B392886-01D9-4E9D-ADE5-C44D69F9ACC6}"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rgbClr val="2B3053"/>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B5EFBD-40EB-4AEC-8C2D-5E15388499AF}" type="datetime1">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92886-01D9-4E9D-ADE5-C44D69F9AC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747212-020D-4FA0-AC5D-E455A6478B43}" type="datetime1">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92886-01D9-4E9D-ADE5-C44D69F9AC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8C98C94-E7FA-4327-A94A-35BB34DB3ECB}" type="datetime1">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92886-01D9-4E9D-ADE5-C44D69F9ACC6}"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cxnSp>
        <p:nvCxnSpPr>
          <p:cNvPr id="7" name="Straight Connector 6"/>
          <p:cNvCxnSpPr/>
          <p:nvPr userDrawn="1"/>
        </p:nvCxnSpPr>
        <p:spPr>
          <a:xfrm>
            <a:off x="533400" y="14478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EE23314-A403-46A7-AAE4-2EED954FC638}" type="datetime1">
              <a:rPr lang="en-US" smtClean="0"/>
              <a:t>10/18/2024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B392886-01D9-4E9D-ADE5-C44D69F9ACC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696188D-03D5-4C9E-A1E3-C73057F8B1CB}" type="datetime1">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92886-01D9-4E9D-ADE5-C44D69F9ACC6}"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cxnSp>
        <p:nvCxnSpPr>
          <p:cNvPr id="8" name="Straight Connector 7"/>
          <p:cNvCxnSpPr/>
          <p:nvPr userDrawn="1"/>
        </p:nvCxnSpPr>
        <p:spPr>
          <a:xfrm>
            <a:off x="533400" y="14478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E0F45E4-7892-4D5F-856C-EB3F5EAA67CD}" type="datetime1">
              <a:rPr lang="en-US" smtClean="0"/>
              <a:t>10/18/2024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392886-01D9-4E9D-ADE5-C44D69F9ACC6}"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cxnSp>
        <p:nvCxnSpPr>
          <p:cNvPr id="10" name="Straight Connector 9"/>
          <p:cNvCxnSpPr/>
          <p:nvPr userDrawn="1"/>
        </p:nvCxnSpPr>
        <p:spPr>
          <a:xfrm>
            <a:off x="533400" y="14478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8C1E12B-7111-43BA-947A-6C89ADA5D4CD}" type="datetime1">
              <a:rPr lang="en-US" smtClean="0"/>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392886-01D9-4E9D-ADE5-C44D69F9ACC6}" type="slidenum">
              <a:rPr lang="en-US" smtClean="0"/>
              <a:t>‹#›</a:t>
            </a:fld>
            <a:endParaRPr lang="en-US"/>
          </a:p>
        </p:txBody>
      </p:sp>
      <p:cxnSp>
        <p:nvCxnSpPr>
          <p:cNvPr id="6" name="Straight Connector 5"/>
          <p:cNvCxnSpPr/>
          <p:nvPr userDrawn="1"/>
        </p:nvCxnSpPr>
        <p:spPr>
          <a:xfrm>
            <a:off x="533400" y="14478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057A89-8FB7-403B-B356-1DC554FF6285}" type="datetime1">
              <a:rPr lang="en-US" smtClean="0"/>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392886-01D9-4E9D-ADE5-C44D69F9AC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0190B2D-B928-4EF8-A86C-11FBD8621EF4}" type="datetime1">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92886-01D9-4E9D-ADE5-C44D69F9ACC6}"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0B9C1AC-4684-44D5-9B8B-77FDF8EFFDD3}" type="datetime1">
              <a:rPr lang="en-US" smtClean="0"/>
              <a:t>10/18/2024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B392886-01D9-4E9D-ADE5-C44D69F9ACC6}"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1F2B0BD-DB3A-4913-B132-E54F6CCDC857}" type="datetime1">
              <a:rPr lang="en-US" smtClean="0"/>
              <a:t>10/18/2024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B392886-01D9-4E9D-ADE5-C44D69F9AC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rrescot@ilcpa.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200400"/>
            <a:ext cx="7620000" cy="1600200"/>
          </a:xfrm>
        </p:spPr>
        <p:txBody>
          <a:bodyPr>
            <a:noAutofit/>
          </a:bodyPr>
          <a:lstStyle/>
          <a:p>
            <a:r>
              <a:rPr lang="en-US" sz="5400" b="1" dirty="0">
                <a:solidFill>
                  <a:schemeClr val="tx1"/>
                </a:solidFill>
                <a:effectLst>
                  <a:outerShdw blurRad="38100" dist="38100" dir="2700000" algn="tl">
                    <a:srgbClr val="000000">
                      <a:alpha val="43137"/>
                    </a:srgbClr>
                  </a:outerShdw>
                </a:effectLst>
              </a:rPr>
              <a:t>Robert Rescot, Ph.D., P.E.</a:t>
            </a:r>
          </a:p>
          <a:p>
            <a:r>
              <a:rPr lang="en-US" sz="5400" b="1" i="1" dirty="0">
                <a:solidFill>
                  <a:schemeClr val="tx1"/>
                </a:solidFill>
                <a:effectLst>
                  <a:outerShdw blurRad="38100" dist="38100" dir="2700000" algn="tl">
                    <a:srgbClr val="000000">
                      <a:alpha val="43137"/>
                    </a:srgbClr>
                  </a:outerShdw>
                </a:effectLst>
              </a:rPr>
              <a:t>Executive Director</a:t>
            </a:r>
          </a:p>
        </p:txBody>
      </p:sp>
      <p:sp>
        <p:nvSpPr>
          <p:cNvPr id="2" name="Title 1"/>
          <p:cNvSpPr>
            <a:spLocks noGrp="1"/>
          </p:cNvSpPr>
          <p:nvPr>
            <p:ph type="ctrTitle"/>
          </p:nvPr>
        </p:nvSpPr>
        <p:spPr>
          <a:xfrm>
            <a:off x="76200" y="1505930"/>
            <a:ext cx="8229600" cy="1470025"/>
          </a:xfrm>
        </p:spPr>
        <p:txBody>
          <a:bodyPr>
            <a:normAutofit fontScale="90000"/>
          </a:bodyPr>
          <a:lstStyle/>
          <a:p>
            <a:r>
              <a:rPr lang="en-US" b="1" dirty="0">
                <a:solidFill>
                  <a:schemeClr val="bg1"/>
                </a:solidFill>
              </a:rPr>
              <a:t>Low-Carbon Concrete Solutions: Reducing Environmental Impact in Construction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900" y="4838700"/>
            <a:ext cx="1600200" cy="1600200"/>
          </a:xfrm>
          <a:prstGeom prst="rect">
            <a:avLst/>
          </a:prstGeom>
        </p:spPr>
      </p:pic>
      <p:sp>
        <p:nvSpPr>
          <p:cNvPr id="6" name="Slide Number Placeholder 5"/>
          <p:cNvSpPr>
            <a:spLocks noGrp="1"/>
          </p:cNvSpPr>
          <p:nvPr>
            <p:ph type="sldNum" sz="quarter" idx="12"/>
          </p:nvPr>
        </p:nvSpPr>
        <p:spPr/>
        <p:txBody>
          <a:bodyPr/>
          <a:lstStyle/>
          <a:p>
            <a:fld id="{CB392886-01D9-4E9D-ADE5-C44D69F9ACC6}" type="slidenum">
              <a:rPr lang="en-US" smtClean="0"/>
              <a:t>1</a:t>
            </a:fld>
            <a:endParaRPr lang="en-US"/>
          </a:p>
        </p:txBody>
      </p:sp>
    </p:spTree>
    <p:extLst>
      <p:ext uri="{BB962C8B-B14F-4D97-AF65-F5344CB8AC3E}">
        <p14:creationId xmlns:p14="http://schemas.microsoft.com/office/powerpoint/2010/main" val="3682111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72B6-56A1-23C8-9B9A-9B258BEA8B6B}"/>
              </a:ext>
            </a:extLst>
          </p:cNvPr>
          <p:cNvSpPr>
            <a:spLocks noGrp="1"/>
          </p:cNvSpPr>
          <p:nvPr>
            <p:ph type="title"/>
          </p:nvPr>
        </p:nvSpPr>
        <p:spPr/>
        <p:txBody>
          <a:bodyPr/>
          <a:lstStyle/>
          <a:p>
            <a:r>
              <a:rPr lang="de-CH" dirty="0"/>
              <a:t>What is Cement</a:t>
            </a:r>
            <a:endParaRPr lang="en-US" dirty="0"/>
          </a:p>
        </p:txBody>
      </p:sp>
      <p:sp>
        <p:nvSpPr>
          <p:cNvPr id="3" name="Slide Number Placeholder 2">
            <a:extLst>
              <a:ext uri="{FF2B5EF4-FFF2-40B4-BE49-F238E27FC236}">
                <a16:creationId xmlns:a16="http://schemas.microsoft.com/office/drawing/2014/main" id="{1546638F-12A7-5CC4-C70A-9C5DB8ABB5A1}"/>
              </a:ext>
            </a:extLst>
          </p:cNvPr>
          <p:cNvSpPr>
            <a:spLocks noGrp="1"/>
          </p:cNvSpPr>
          <p:nvPr>
            <p:ph type="sldNum" sz="quarter" idx="12"/>
          </p:nvPr>
        </p:nvSpPr>
        <p:spPr/>
        <p:txBody>
          <a:bodyPr/>
          <a:lstStyle/>
          <a:p>
            <a:fld id="{CB392886-01D9-4E9D-ADE5-C44D69F9ACC6}" type="slidenum">
              <a:rPr lang="en-US" smtClean="0"/>
              <a:t>10</a:t>
            </a:fld>
            <a:endParaRPr lang="en-US"/>
          </a:p>
        </p:txBody>
      </p:sp>
      <p:sp>
        <p:nvSpPr>
          <p:cNvPr id="4" name="Content Placeholder 3">
            <a:extLst>
              <a:ext uri="{FF2B5EF4-FFF2-40B4-BE49-F238E27FC236}">
                <a16:creationId xmlns:a16="http://schemas.microsoft.com/office/drawing/2014/main" id="{CA3FD29E-4EAE-534D-C745-F868148BF59A}"/>
              </a:ext>
            </a:extLst>
          </p:cNvPr>
          <p:cNvSpPr>
            <a:spLocks noGrp="1"/>
          </p:cNvSpPr>
          <p:nvPr>
            <p:ph sz="quarter" idx="1"/>
          </p:nvPr>
        </p:nvSpPr>
        <p:spPr/>
        <p:txBody>
          <a:bodyPr/>
          <a:lstStyle/>
          <a:p>
            <a:endParaRPr lang="en-US" dirty="0"/>
          </a:p>
        </p:txBody>
      </p:sp>
      <p:graphicFrame>
        <p:nvGraphicFramePr>
          <p:cNvPr id="5" name="Diagram 4">
            <a:extLst>
              <a:ext uri="{FF2B5EF4-FFF2-40B4-BE49-F238E27FC236}">
                <a16:creationId xmlns:a16="http://schemas.microsoft.com/office/drawing/2014/main" id="{982DBA0B-BB1A-D3F8-9919-A2AAAF294F40}"/>
              </a:ext>
            </a:extLst>
          </p:cNvPr>
          <p:cNvGraphicFramePr/>
          <p:nvPr>
            <p:extLst>
              <p:ext uri="{D42A27DB-BD31-4B8C-83A1-F6EECF244321}">
                <p14:modId xmlns:p14="http://schemas.microsoft.com/office/powerpoint/2010/main" val="449462556"/>
              </p:ext>
            </p:extLst>
          </p:nvPr>
        </p:nvGraphicFramePr>
        <p:xfrm>
          <a:off x="374904" y="1501506"/>
          <a:ext cx="8311896" cy="459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5">
            <a:extLst>
              <a:ext uri="{FF2B5EF4-FFF2-40B4-BE49-F238E27FC236}">
                <a16:creationId xmlns:a16="http://schemas.microsoft.com/office/drawing/2014/main" id="{AEAA98DA-63E8-0D38-4EFE-F503BE2D4F7A}"/>
              </a:ext>
            </a:extLst>
          </p:cNvPr>
          <p:cNvSpPr/>
          <p:nvPr/>
        </p:nvSpPr>
        <p:spPr>
          <a:xfrm>
            <a:off x="320759" y="1524000"/>
            <a:ext cx="8502482" cy="4950627"/>
          </a:xfrm>
          <a:prstGeom prst="round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846C19B-771D-173F-E527-1D26559DBAF0}"/>
              </a:ext>
            </a:extLst>
          </p:cNvPr>
          <p:cNvSpPr txBox="1"/>
          <p:nvPr/>
        </p:nvSpPr>
        <p:spPr>
          <a:xfrm>
            <a:off x="2168652" y="5968425"/>
            <a:ext cx="4724400" cy="584775"/>
          </a:xfrm>
          <a:prstGeom prst="rect">
            <a:avLst/>
          </a:prstGeom>
          <a:noFill/>
        </p:spPr>
        <p:txBody>
          <a:bodyPr wrap="square" rtlCol="0">
            <a:spAutoFit/>
          </a:bodyPr>
          <a:lstStyle/>
          <a:p>
            <a:pPr algn="ctr"/>
            <a:r>
              <a:rPr lang="de-CH" sz="3200" b="1" dirty="0"/>
              <a:t>Kiln Fired @ 1,500-3,000°F</a:t>
            </a:r>
            <a:endParaRPr lang="en-US" sz="3200" b="1" dirty="0"/>
          </a:p>
        </p:txBody>
      </p:sp>
    </p:spTree>
    <p:extLst>
      <p:ext uri="{BB962C8B-B14F-4D97-AF65-F5344CB8AC3E}">
        <p14:creationId xmlns:p14="http://schemas.microsoft.com/office/powerpoint/2010/main" val="2581602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8CEB16-FF3B-A269-14A9-C15474B7B6CC}"/>
              </a:ext>
            </a:extLst>
          </p:cNvPr>
          <p:cNvSpPr>
            <a:spLocks noGrp="1"/>
          </p:cNvSpPr>
          <p:nvPr>
            <p:ph type="sldNum" sz="quarter" idx="12"/>
          </p:nvPr>
        </p:nvSpPr>
        <p:spPr/>
        <p:txBody>
          <a:bodyPr/>
          <a:lstStyle/>
          <a:p>
            <a:fld id="{CB392886-01D9-4E9D-ADE5-C44D69F9ACC6}" type="slidenum">
              <a:rPr lang="en-US" smtClean="0"/>
              <a:t>11</a:t>
            </a:fld>
            <a:endParaRPr lang="en-US"/>
          </a:p>
        </p:txBody>
      </p:sp>
      <p:pic>
        <p:nvPicPr>
          <p:cNvPr id="3074" name="Picture 2" descr="Girl Scout Cookies have arrived in the Miami Valley! - Sidney ...">
            <a:extLst>
              <a:ext uri="{FF2B5EF4-FFF2-40B4-BE49-F238E27FC236}">
                <a16:creationId xmlns:a16="http://schemas.microsoft.com/office/drawing/2014/main" id="{CCF93E05-2C37-1A47-4F23-F69A1FE29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33400"/>
            <a:ext cx="5791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67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76714-F2F0-F1BD-6C2F-5E77D79C917A}"/>
              </a:ext>
            </a:extLst>
          </p:cNvPr>
          <p:cNvSpPr>
            <a:spLocks noGrp="1"/>
          </p:cNvSpPr>
          <p:nvPr>
            <p:ph type="title"/>
          </p:nvPr>
        </p:nvSpPr>
        <p:spPr/>
        <p:txBody>
          <a:bodyPr/>
          <a:lstStyle/>
          <a:p>
            <a:r>
              <a:rPr lang="de-CH" dirty="0"/>
              <a:t>Variations</a:t>
            </a:r>
            <a:endParaRPr lang="en-US" dirty="0"/>
          </a:p>
        </p:txBody>
      </p:sp>
      <p:sp>
        <p:nvSpPr>
          <p:cNvPr id="3" name="Slide Number Placeholder 2">
            <a:extLst>
              <a:ext uri="{FF2B5EF4-FFF2-40B4-BE49-F238E27FC236}">
                <a16:creationId xmlns:a16="http://schemas.microsoft.com/office/drawing/2014/main" id="{CBF06FE8-3711-32AE-0423-B31812164D88}"/>
              </a:ext>
            </a:extLst>
          </p:cNvPr>
          <p:cNvSpPr>
            <a:spLocks noGrp="1"/>
          </p:cNvSpPr>
          <p:nvPr>
            <p:ph type="sldNum" sz="quarter" idx="12"/>
          </p:nvPr>
        </p:nvSpPr>
        <p:spPr/>
        <p:txBody>
          <a:bodyPr/>
          <a:lstStyle/>
          <a:p>
            <a:fld id="{CB392886-01D9-4E9D-ADE5-C44D69F9ACC6}" type="slidenum">
              <a:rPr lang="en-US" smtClean="0"/>
              <a:t>12</a:t>
            </a:fld>
            <a:endParaRPr lang="en-US"/>
          </a:p>
        </p:txBody>
      </p:sp>
      <p:sp>
        <p:nvSpPr>
          <p:cNvPr id="4" name="Content Placeholder 3">
            <a:extLst>
              <a:ext uri="{FF2B5EF4-FFF2-40B4-BE49-F238E27FC236}">
                <a16:creationId xmlns:a16="http://schemas.microsoft.com/office/drawing/2014/main" id="{90A519C0-D599-AFF2-0721-FF7E9DB8FAB6}"/>
              </a:ext>
            </a:extLst>
          </p:cNvPr>
          <p:cNvSpPr>
            <a:spLocks noGrp="1"/>
          </p:cNvSpPr>
          <p:nvPr>
            <p:ph sz="quarter" idx="1"/>
          </p:nvPr>
        </p:nvSpPr>
        <p:spPr/>
        <p:txBody>
          <a:bodyPr/>
          <a:lstStyle/>
          <a:p>
            <a:r>
              <a:rPr lang="de-CH" dirty="0"/>
              <a:t>Natural impurities in materials</a:t>
            </a:r>
          </a:p>
          <a:p>
            <a:r>
              <a:rPr lang="de-CH" dirty="0"/>
              <a:t>Grain sizes</a:t>
            </a:r>
          </a:p>
          <a:p>
            <a:r>
              <a:rPr lang="de-CH" dirty="0"/>
              <a:t>Material ratios</a:t>
            </a:r>
          </a:p>
          <a:p>
            <a:r>
              <a:rPr lang="de-CH" dirty="0"/>
              <a:t>Heating temperatures</a:t>
            </a:r>
          </a:p>
          <a:p>
            <a:r>
              <a:rPr lang="de-CH" dirty="0"/>
              <a:t>Other additives</a:t>
            </a:r>
          </a:p>
          <a:p>
            <a:endParaRPr lang="en-US" dirty="0"/>
          </a:p>
        </p:txBody>
      </p:sp>
      <p:sp>
        <p:nvSpPr>
          <p:cNvPr id="5" name="Arrow: Quad 4">
            <a:extLst>
              <a:ext uri="{FF2B5EF4-FFF2-40B4-BE49-F238E27FC236}">
                <a16:creationId xmlns:a16="http://schemas.microsoft.com/office/drawing/2014/main" id="{67ED493F-5E40-1F6F-0D59-A8D702198829}"/>
              </a:ext>
            </a:extLst>
          </p:cNvPr>
          <p:cNvSpPr/>
          <p:nvPr/>
        </p:nvSpPr>
        <p:spPr>
          <a:xfrm rot="2808963">
            <a:off x="4856083" y="1794797"/>
            <a:ext cx="3843478" cy="3805337"/>
          </a:xfrm>
          <a:prstGeom prst="quadArrow">
            <a:avLst>
              <a:gd name="adj1" fmla="val 11713"/>
              <a:gd name="adj2" fmla="val 11713"/>
              <a:gd name="adj3" fmla="val 22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09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F90A-C2A2-CB62-192D-A478B01FDF9D}"/>
              </a:ext>
            </a:extLst>
          </p:cNvPr>
          <p:cNvSpPr>
            <a:spLocks noGrp="1"/>
          </p:cNvSpPr>
          <p:nvPr>
            <p:ph type="title"/>
          </p:nvPr>
        </p:nvSpPr>
        <p:spPr/>
        <p:txBody>
          <a:bodyPr/>
          <a:lstStyle/>
          <a:p>
            <a:r>
              <a:rPr lang="de-CH" dirty="0"/>
              <a:t>Heat Sources</a:t>
            </a:r>
            <a:endParaRPr lang="en-US" dirty="0"/>
          </a:p>
        </p:txBody>
      </p:sp>
      <p:sp>
        <p:nvSpPr>
          <p:cNvPr id="3" name="Slide Number Placeholder 2">
            <a:extLst>
              <a:ext uri="{FF2B5EF4-FFF2-40B4-BE49-F238E27FC236}">
                <a16:creationId xmlns:a16="http://schemas.microsoft.com/office/drawing/2014/main" id="{600D5AA2-8E35-41F6-11D1-5B623E42413B}"/>
              </a:ext>
            </a:extLst>
          </p:cNvPr>
          <p:cNvSpPr>
            <a:spLocks noGrp="1"/>
          </p:cNvSpPr>
          <p:nvPr>
            <p:ph type="sldNum" sz="quarter" idx="12"/>
          </p:nvPr>
        </p:nvSpPr>
        <p:spPr/>
        <p:txBody>
          <a:bodyPr/>
          <a:lstStyle/>
          <a:p>
            <a:fld id="{CB392886-01D9-4E9D-ADE5-C44D69F9ACC6}" type="slidenum">
              <a:rPr lang="en-US" smtClean="0"/>
              <a:t>13</a:t>
            </a:fld>
            <a:endParaRPr lang="en-US"/>
          </a:p>
        </p:txBody>
      </p:sp>
      <p:sp>
        <p:nvSpPr>
          <p:cNvPr id="4" name="Content Placeholder 3">
            <a:extLst>
              <a:ext uri="{FF2B5EF4-FFF2-40B4-BE49-F238E27FC236}">
                <a16:creationId xmlns:a16="http://schemas.microsoft.com/office/drawing/2014/main" id="{47A29122-0D16-4903-0520-343BB04FF136}"/>
              </a:ext>
            </a:extLst>
          </p:cNvPr>
          <p:cNvSpPr>
            <a:spLocks noGrp="1"/>
          </p:cNvSpPr>
          <p:nvPr>
            <p:ph sz="quarter" idx="1"/>
          </p:nvPr>
        </p:nvSpPr>
        <p:spPr/>
        <p:txBody>
          <a:bodyPr/>
          <a:lstStyle/>
          <a:p>
            <a:r>
              <a:rPr lang="de-CH" dirty="0"/>
              <a:t>Fossil fuels</a:t>
            </a:r>
          </a:p>
          <a:p>
            <a:r>
              <a:rPr lang="de-CH" dirty="0"/>
              <a:t>Landfill generated gas</a:t>
            </a:r>
          </a:p>
          <a:p>
            <a:r>
              <a:rPr lang="de-CH" sz="2800" b="1" i="1" dirty="0"/>
              <a:t>Other waste heat</a:t>
            </a:r>
          </a:p>
          <a:p>
            <a:r>
              <a:rPr lang="de-CH" dirty="0"/>
              <a:t>Tire buring</a:t>
            </a:r>
          </a:p>
          <a:p>
            <a:r>
              <a:rPr lang="de-CH" dirty="0"/>
              <a:t>Nuclear?</a:t>
            </a:r>
          </a:p>
          <a:p>
            <a:endParaRPr lang="en-US" dirty="0"/>
          </a:p>
        </p:txBody>
      </p:sp>
      <p:pic>
        <p:nvPicPr>
          <p:cNvPr id="1026" name="Picture 2" descr="May include: A stylized orange and yellow flame icon with a white background.">
            <a:extLst>
              <a:ext uri="{FF2B5EF4-FFF2-40B4-BE49-F238E27FC236}">
                <a16:creationId xmlns:a16="http://schemas.microsoft.com/office/drawing/2014/main" id="{72674489-0E3D-4E4D-A928-D3C15C0FCB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78" t="15556" r="28667" b="16666"/>
          <a:stretch/>
        </p:blipFill>
        <p:spPr bwMode="auto">
          <a:xfrm>
            <a:off x="5562600" y="2590800"/>
            <a:ext cx="275444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366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1F2C-C183-A146-57FA-0F333183F8B7}"/>
              </a:ext>
            </a:extLst>
          </p:cNvPr>
          <p:cNvSpPr>
            <a:spLocks noGrp="1"/>
          </p:cNvSpPr>
          <p:nvPr>
            <p:ph type="title"/>
          </p:nvPr>
        </p:nvSpPr>
        <p:spPr/>
        <p:txBody>
          <a:bodyPr/>
          <a:lstStyle/>
          <a:p>
            <a:r>
              <a:rPr lang="de-CH" dirty="0"/>
              <a:t>Aggregates</a:t>
            </a:r>
            <a:endParaRPr lang="en-US" dirty="0"/>
          </a:p>
        </p:txBody>
      </p:sp>
      <p:sp>
        <p:nvSpPr>
          <p:cNvPr id="3" name="Slide Number Placeholder 2">
            <a:extLst>
              <a:ext uri="{FF2B5EF4-FFF2-40B4-BE49-F238E27FC236}">
                <a16:creationId xmlns:a16="http://schemas.microsoft.com/office/drawing/2014/main" id="{2B4A142E-110D-39E9-955F-DC04F646D55A}"/>
              </a:ext>
            </a:extLst>
          </p:cNvPr>
          <p:cNvSpPr>
            <a:spLocks noGrp="1"/>
          </p:cNvSpPr>
          <p:nvPr>
            <p:ph type="sldNum" sz="quarter" idx="12"/>
          </p:nvPr>
        </p:nvSpPr>
        <p:spPr/>
        <p:txBody>
          <a:bodyPr/>
          <a:lstStyle/>
          <a:p>
            <a:fld id="{CB392886-01D9-4E9D-ADE5-C44D69F9ACC6}" type="slidenum">
              <a:rPr lang="en-US" smtClean="0"/>
              <a:t>14</a:t>
            </a:fld>
            <a:endParaRPr lang="en-US"/>
          </a:p>
        </p:txBody>
      </p:sp>
      <p:sp>
        <p:nvSpPr>
          <p:cNvPr id="4" name="Content Placeholder 3">
            <a:extLst>
              <a:ext uri="{FF2B5EF4-FFF2-40B4-BE49-F238E27FC236}">
                <a16:creationId xmlns:a16="http://schemas.microsoft.com/office/drawing/2014/main" id="{B7D69717-E256-2E8C-8022-852181717F0A}"/>
              </a:ext>
            </a:extLst>
          </p:cNvPr>
          <p:cNvSpPr>
            <a:spLocks noGrp="1"/>
          </p:cNvSpPr>
          <p:nvPr>
            <p:ph sz="quarter" idx="1"/>
          </p:nvPr>
        </p:nvSpPr>
        <p:spPr/>
        <p:txBody>
          <a:bodyPr/>
          <a:lstStyle/>
          <a:p>
            <a:r>
              <a:rPr lang="de-CH" dirty="0"/>
              <a:t>Naturally harvested (quarrying)</a:t>
            </a:r>
          </a:p>
          <a:p>
            <a:r>
              <a:rPr lang="de-CH" dirty="0"/>
              <a:t>Synthethics</a:t>
            </a:r>
          </a:p>
          <a:p>
            <a:pPr lvl="1"/>
            <a:r>
              <a:rPr lang="de-CH" dirty="0"/>
              <a:t>Captured carbon</a:t>
            </a:r>
          </a:p>
          <a:p>
            <a:pPr lvl="1"/>
            <a:r>
              <a:rPr lang="de-CH" dirty="0"/>
              <a:t>Other waste products</a:t>
            </a:r>
          </a:p>
          <a:p>
            <a:pPr lvl="2"/>
            <a:r>
              <a:rPr lang="de-CH" dirty="0"/>
              <a:t>Coffee grounds</a:t>
            </a:r>
          </a:p>
          <a:p>
            <a:pPr lvl="2"/>
            <a:endParaRPr lang="en-US" dirty="0"/>
          </a:p>
        </p:txBody>
      </p:sp>
    </p:spTree>
    <p:extLst>
      <p:ext uri="{BB962C8B-B14F-4D97-AF65-F5344CB8AC3E}">
        <p14:creationId xmlns:p14="http://schemas.microsoft.com/office/powerpoint/2010/main" val="2244671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352B-FC34-FC7E-AB08-828E60640E1B}"/>
              </a:ext>
            </a:extLst>
          </p:cNvPr>
          <p:cNvSpPr>
            <a:spLocks noGrp="1"/>
          </p:cNvSpPr>
          <p:nvPr>
            <p:ph type="title"/>
          </p:nvPr>
        </p:nvSpPr>
        <p:spPr/>
        <p:txBody>
          <a:bodyPr/>
          <a:lstStyle/>
          <a:p>
            <a:r>
              <a:rPr lang="de-CH" dirty="0"/>
              <a:t>Reducing Cement Content</a:t>
            </a:r>
            <a:endParaRPr lang="en-US" dirty="0"/>
          </a:p>
        </p:txBody>
      </p:sp>
      <p:sp>
        <p:nvSpPr>
          <p:cNvPr id="3" name="Slide Number Placeholder 2">
            <a:extLst>
              <a:ext uri="{FF2B5EF4-FFF2-40B4-BE49-F238E27FC236}">
                <a16:creationId xmlns:a16="http://schemas.microsoft.com/office/drawing/2014/main" id="{1E0F940B-09BA-C61C-7F12-DDCBDD00BD96}"/>
              </a:ext>
            </a:extLst>
          </p:cNvPr>
          <p:cNvSpPr>
            <a:spLocks noGrp="1"/>
          </p:cNvSpPr>
          <p:nvPr>
            <p:ph type="sldNum" sz="quarter" idx="12"/>
          </p:nvPr>
        </p:nvSpPr>
        <p:spPr/>
        <p:txBody>
          <a:bodyPr/>
          <a:lstStyle/>
          <a:p>
            <a:fld id="{CB392886-01D9-4E9D-ADE5-C44D69F9ACC6}" type="slidenum">
              <a:rPr lang="en-US" smtClean="0"/>
              <a:t>15</a:t>
            </a:fld>
            <a:endParaRPr lang="en-US"/>
          </a:p>
        </p:txBody>
      </p:sp>
      <p:sp>
        <p:nvSpPr>
          <p:cNvPr id="4" name="Content Placeholder 3">
            <a:extLst>
              <a:ext uri="{FF2B5EF4-FFF2-40B4-BE49-F238E27FC236}">
                <a16:creationId xmlns:a16="http://schemas.microsoft.com/office/drawing/2014/main" id="{9D860FDB-6464-B80C-0C56-CE53B1EC6204}"/>
              </a:ext>
            </a:extLst>
          </p:cNvPr>
          <p:cNvSpPr>
            <a:spLocks noGrp="1"/>
          </p:cNvSpPr>
          <p:nvPr>
            <p:ph sz="quarter" idx="1"/>
          </p:nvPr>
        </p:nvSpPr>
        <p:spPr/>
        <p:txBody>
          <a:bodyPr/>
          <a:lstStyle/>
          <a:p>
            <a:r>
              <a:rPr lang="de-CH" dirty="0"/>
              <a:t>Supplementary Cementious Materials (SCMs)</a:t>
            </a:r>
          </a:p>
          <a:p>
            <a:pPr lvl="1"/>
            <a:r>
              <a:rPr lang="de-CH" dirty="0"/>
              <a:t>Fly Ash (i.e. from power plants) (c)</a:t>
            </a:r>
          </a:p>
          <a:p>
            <a:pPr lvl="1"/>
            <a:r>
              <a:rPr lang="de-CH" dirty="0"/>
              <a:t>Silca fume (from silicon production) – (d)</a:t>
            </a:r>
          </a:p>
          <a:p>
            <a:pPr lvl="1"/>
            <a:r>
              <a:rPr lang="de-CH" dirty="0"/>
              <a:t>Blast furnace slag (from steel production)</a:t>
            </a:r>
          </a:p>
          <a:p>
            <a:pPr lvl="1"/>
            <a:r>
              <a:rPr lang="de-CH" dirty="0"/>
              <a:t>Shale</a:t>
            </a:r>
          </a:p>
          <a:p>
            <a:pPr lvl="1"/>
            <a:r>
              <a:rPr lang="de-CH" dirty="0"/>
              <a:t>Marble dust (b)</a:t>
            </a:r>
          </a:p>
          <a:p>
            <a:pPr lvl="1"/>
            <a:r>
              <a:rPr lang="de-CH" dirty="0"/>
              <a:t>Calcinated Clays</a:t>
            </a:r>
          </a:p>
          <a:p>
            <a:pPr lvl="1"/>
            <a:r>
              <a:rPr lang="de-CH" dirty="0"/>
              <a:t>Volcanic ash</a:t>
            </a:r>
          </a:p>
          <a:p>
            <a:pPr lvl="1"/>
            <a:endParaRPr lang="de-CH" dirty="0"/>
          </a:p>
          <a:p>
            <a:r>
              <a:rPr lang="en-US" i="1" dirty="0"/>
              <a:t>Cement is (a)</a:t>
            </a:r>
          </a:p>
        </p:txBody>
      </p:sp>
      <p:pic>
        <p:nvPicPr>
          <p:cNvPr id="2052" name="Picture 4" descr="The samples of (a) cement, (b) marble dust, (c) fly ash, and (d) silica fume">
            <a:extLst>
              <a:ext uri="{FF2B5EF4-FFF2-40B4-BE49-F238E27FC236}">
                <a16:creationId xmlns:a16="http://schemas.microsoft.com/office/drawing/2014/main" id="{90ACA30A-5B25-EC16-A8C7-8ADDDB3FE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657600"/>
            <a:ext cx="3538723"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684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4826-50F3-2179-5B6F-5FA2F3DF47AE}"/>
              </a:ext>
            </a:extLst>
          </p:cNvPr>
          <p:cNvSpPr>
            <a:spLocks noGrp="1"/>
          </p:cNvSpPr>
          <p:nvPr>
            <p:ph type="title"/>
          </p:nvPr>
        </p:nvSpPr>
        <p:spPr/>
        <p:txBody>
          <a:bodyPr/>
          <a:lstStyle/>
          <a:p>
            <a:r>
              <a:rPr lang="de-CH" dirty="0"/>
              <a:t>Carbon Capture Reusage</a:t>
            </a:r>
            <a:endParaRPr lang="en-US" dirty="0"/>
          </a:p>
        </p:txBody>
      </p:sp>
      <p:sp>
        <p:nvSpPr>
          <p:cNvPr id="3" name="Slide Number Placeholder 2">
            <a:extLst>
              <a:ext uri="{FF2B5EF4-FFF2-40B4-BE49-F238E27FC236}">
                <a16:creationId xmlns:a16="http://schemas.microsoft.com/office/drawing/2014/main" id="{19707DC6-297D-65BC-8D4A-78811D6FA16B}"/>
              </a:ext>
            </a:extLst>
          </p:cNvPr>
          <p:cNvSpPr>
            <a:spLocks noGrp="1"/>
          </p:cNvSpPr>
          <p:nvPr>
            <p:ph type="sldNum" sz="quarter" idx="12"/>
          </p:nvPr>
        </p:nvSpPr>
        <p:spPr/>
        <p:txBody>
          <a:bodyPr/>
          <a:lstStyle/>
          <a:p>
            <a:fld id="{CB392886-01D9-4E9D-ADE5-C44D69F9ACC6}" type="slidenum">
              <a:rPr lang="en-US" smtClean="0"/>
              <a:t>16</a:t>
            </a:fld>
            <a:endParaRPr lang="en-US"/>
          </a:p>
        </p:txBody>
      </p:sp>
      <p:sp>
        <p:nvSpPr>
          <p:cNvPr id="4" name="Content Placeholder 3">
            <a:extLst>
              <a:ext uri="{FF2B5EF4-FFF2-40B4-BE49-F238E27FC236}">
                <a16:creationId xmlns:a16="http://schemas.microsoft.com/office/drawing/2014/main" id="{B0218237-0AB6-F38F-6D95-2BA3A549E1C4}"/>
              </a:ext>
            </a:extLst>
          </p:cNvPr>
          <p:cNvSpPr>
            <a:spLocks noGrp="1"/>
          </p:cNvSpPr>
          <p:nvPr>
            <p:ph sz="quarter" idx="1"/>
          </p:nvPr>
        </p:nvSpPr>
        <p:spPr/>
        <p:txBody>
          <a:bodyPr/>
          <a:lstStyle/>
          <a:p>
            <a:r>
              <a:rPr lang="de-CH" dirty="0"/>
              <a:t>Capture C0</a:t>
            </a:r>
            <a:r>
              <a:rPr lang="de-CH" baseline="-25000" dirty="0"/>
              <a:t>2</a:t>
            </a:r>
            <a:r>
              <a:rPr lang="de-CH" dirty="0"/>
              <a:t> emissions from other sources</a:t>
            </a:r>
          </a:p>
          <a:p>
            <a:r>
              <a:rPr lang="de-CH" dirty="0"/>
              <a:t>Inject emissions into wet concrete</a:t>
            </a:r>
          </a:p>
          <a:p>
            <a:r>
              <a:rPr lang="de-CH" dirty="0"/>
              <a:t>C0</a:t>
            </a:r>
            <a:r>
              <a:rPr lang="de-CH" baseline="-25000" dirty="0"/>
              <a:t>2  </a:t>
            </a:r>
            <a:r>
              <a:rPr lang="de-CH" dirty="0"/>
              <a:t>will react with other additives to mineralize</a:t>
            </a:r>
          </a:p>
          <a:p>
            <a:r>
              <a:rPr lang="de-CH" dirty="0"/>
              <a:t>Multiple comercialized additives for this</a:t>
            </a:r>
            <a:endParaRPr lang="en-US" dirty="0"/>
          </a:p>
        </p:txBody>
      </p:sp>
    </p:spTree>
    <p:extLst>
      <p:ext uri="{BB962C8B-B14F-4D97-AF65-F5344CB8AC3E}">
        <p14:creationId xmlns:p14="http://schemas.microsoft.com/office/powerpoint/2010/main" val="1530050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DECD1-0631-7FCC-1CC8-8423F9EF3A4F}"/>
              </a:ext>
            </a:extLst>
          </p:cNvPr>
          <p:cNvSpPr>
            <a:spLocks noGrp="1"/>
          </p:cNvSpPr>
          <p:nvPr>
            <p:ph type="title"/>
          </p:nvPr>
        </p:nvSpPr>
        <p:spPr/>
        <p:txBody>
          <a:bodyPr/>
          <a:lstStyle/>
          <a:p>
            <a:r>
              <a:rPr lang="de-CH" dirty="0"/>
              <a:t>Reducing C0</a:t>
            </a:r>
            <a:r>
              <a:rPr lang="de-CH" baseline="-25000" dirty="0"/>
              <a:t>2</a:t>
            </a:r>
            <a:endParaRPr lang="en-US" baseline="-25000" dirty="0"/>
          </a:p>
        </p:txBody>
      </p:sp>
      <p:sp>
        <p:nvSpPr>
          <p:cNvPr id="3" name="Slide Number Placeholder 2">
            <a:extLst>
              <a:ext uri="{FF2B5EF4-FFF2-40B4-BE49-F238E27FC236}">
                <a16:creationId xmlns:a16="http://schemas.microsoft.com/office/drawing/2014/main" id="{43BCD289-CDBA-482E-9E7A-C34A534A70EE}"/>
              </a:ext>
            </a:extLst>
          </p:cNvPr>
          <p:cNvSpPr>
            <a:spLocks noGrp="1"/>
          </p:cNvSpPr>
          <p:nvPr>
            <p:ph type="sldNum" sz="quarter" idx="12"/>
          </p:nvPr>
        </p:nvSpPr>
        <p:spPr/>
        <p:txBody>
          <a:bodyPr/>
          <a:lstStyle/>
          <a:p>
            <a:fld id="{CB392886-01D9-4E9D-ADE5-C44D69F9ACC6}" type="slidenum">
              <a:rPr lang="en-US" smtClean="0"/>
              <a:t>17</a:t>
            </a:fld>
            <a:endParaRPr lang="en-US"/>
          </a:p>
        </p:txBody>
      </p:sp>
      <p:sp>
        <p:nvSpPr>
          <p:cNvPr id="5" name="Arrow: Down 4">
            <a:extLst>
              <a:ext uri="{FF2B5EF4-FFF2-40B4-BE49-F238E27FC236}">
                <a16:creationId xmlns:a16="http://schemas.microsoft.com/office/drawing/2014/main" id="{6A3461D4-736D-7D98-AE2A-3EE0808F1EB7}"/>
              </a:ext>
            </a:extLst>
          </p:cNvPr>
          <p:cNvSpPr/>
          <p:nvPr/>
        </p:nvSpPr>
        <p:spPr>
          <a:xfrm>
            <a:off x="940838" y="1600200"/>
            <a:ext cx="1143000" cy="2438400"/>
          </a:xfrm>
          <a:prstGeom prst="downArrow">
            <a:avLst>
              <a:gd name="adj1" fmla="val 30225"/>
              <a:gd name="adj2" fmla="val 526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FBBE7E47-AF29-9B84-D9B1-3B6C7B85C14D}"/>
              </a:ext>
            </a:extLst>
          </p:cNvPr>
          <p:cNvSpPr/>
          <p:nvPr/>
        </p:nvSpPr>
        <p:spPr>
          <a:xfrm>
            <a:off x="3081278" y="2133600"/>
            <a:ext cx="1143000" cy="2438400"/>
          </a:xfrm>
          <a:prstGeom prst="downArrow">
            <a:avLst>
              <a:gd name="adj1" fmla="val 30225"/>
              <a:gd name="adj2" fmla="val 526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BD0C7B84-712B-A3F4-E444-D62A4549D9EE}"/>
              </a:ext>
            </a:extLst>
          </p:cNvPr>
          <p:cNvSpPr/>
          <p:nvPr/>
        </p:nvSpPr>
        <p:spPr>
          <a:xfrm>
            <a:off x="5109902" y="2781300"/>
            <a:ext cx="1143000" cy="2438400"/>
          </a:xfrm>
          <a:prstGeom prst="downArrow">
            <a:avLst>
              <a:gd name="adj1" fmla="val 30225"/>
              <a:gd name="adj2" fmla="val 526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826A121-CE91-486B-4579-BC921D28C5E0}"/>
              </a:ext>
            </a:extLst>
          </p:cNvPr>
          <p:cNvSpPr txBox="1"/>
          <p:nvPr/>
        </p:nvSpPr>
        <p:spPr>
          <a:xfrm>
            <a:off x="2898480" y="4742646"/>
            <a:ext cx="1447800" cy="954107"/>
          </a:xfrm>
          <a:prstGeom prst="rect">
            <a:avLst/>
          </a:prstGeom>
          <a:noFill/>
        </p:spPr>
        <p:txBody>
          <a:bodyPr wrap="square" rtlCol="0">
            <a:spAutoFit/>
          </a:bodyPr>
          <a:lstStyle/>
          <a:p>
            <a:pPr algn="ctr"/>
            <a:r>
              <a:rPr lang="de-CH" sz="2800" b="1" dirty="0"/>
              <a:t>Reduce Cement</a:t>
            </a:r>
            <a:endParaRPr lang="en-US" sz="2800" b="1" dirty="0"/>
          </a:p>
        </p:txBody>
      </p:sp>
      <p:sp>
        <p:nvSpPr>
          <p:cNvPr id="10" name="TextBox 9">
            <a:extLst>
              <a:ext uri="{FF2B5EF4-FFF2-40B4-BE49-F238E27FC236}">
                <a16:creationId xmlns:a16="http://schemas.microsoft.com/office/drawing/2014/main" id="{D57327B6-44BD-458D-915B-26E0A9707953}"/>
              </a:ext>
            </a:extLst>
          </p:cNvPr>
          <p:cNvSpPr txBox="1"/>
          <p:nvPr/>
        </p:nvSpPr>
        <p:spPr>
          <a:xfrm>
            <a:off x="498621" y="4207606"/>
            <a:ext cx="2027433" cy="1815882"/>
          </a:xfrm>
          <a:prstGeom prst="rect">
            <a:avLst/>
          </a:prstGeom>
          <a:noFill/>
        </p:spPr>
        <p:txBody>
          <a:bodyPr wrap="square" rtlCol="0">
            <a:spAutoFit/>
          </a:bodyPr>
          <a:lstStyle/>
          <a:p>
            <a:pPr algn="ctr"/>
            <a:r>
              <a:rPr lang="de-CH" sz="2800" b="1" dirty="0"/>
              <a:t>Alternative Heat Soures for Making Cement</a:t>
            </a:r>
            <a:endParaRPr lang="en-US" sz="2800" b="1" dirty="0"/>
          </a:p>
        </p:txBody>
      </p:sp>
      <p:sp>
        <p:nvSpPr>
          <p:cNvPr id="11" name="TextBox 10">
            <a:extLst>
              <a:ext uri="{FF2B5EF4-FFF2-40B4-BE49-F238E27FC236}">
                <a16:creationId xmlns:a16="http://schemas.microsoft.com/office/drawing/2014/main" id="{6BCB5E0C-AA42-222D-7AF5-B1A73B9880E0}"/>
              </a:ext>
            </a:extLst>
          </p:cNvPr>
          <p:cNvSpPr txBox="1"/>
          <p:nvPr/>
        </p:nvSpPr>
        <p:spPr>
          <a:xfrm>
            <a:off x="4854118" y="5257800"/>
            <a:ext cx="1654567" cy="1384995"/>
          </a:xfrm>
          <a:prstGeom prst="rect">
            <a:avLst/>
          </a:prstGeom>
          <a:noFill/>
        </p:spPr>
        <p:txBody>
          <a:bodyPr wrap="square" rtlCol="0">
            <a:spAutoFit/>
          </a:bodyPr>
          <a:lstStyle/>
          <a:p>
            <a:pPr algn="ctr"/>
            <a:r>
              <a:rPr lang="de-CH" sz="2800" b="1" dirty="0"/>
              <a:t>Injecting Captured CO</a:t>
            </a:r>
            <a:r>
              <a:rPr lang="de-CH" sz="2800" b="1" baseline="-25000" dirty="0"/>
              <a:t>2</a:t>
            </a:r>
            <a:endParaRPr lang="en-US" sz="2800" b="1" baseline="-25000" dirty="0"/>
          </a:p>
        </p:txBody>
      </p:sp>
      <p:sp>
        <p:nvSpPr>
          <p:cNvPr id="12" name="Arrow: Down 11">
            <a:extLst>
              <a:ext uri="{FF2B5EF4-FFF2-40B4-BE49-F238E27FC236}">
                <a16:creationId xmlns:a16="http://schemas.microsoft.com/office/drawing/2014/main" id="{98CE1A92-5562-3120-D202-BAEE24937402}"/>
              </a:ext>
            </a:extLst>
          </p:cNvPr>
          <p:cNvSpPr/>
          <p:nvPr/>
        </p:nvSpPr>
        <p:spPr>
          <a:xfrm>
            <a:off x="6881112" y="3474055"/>
            <a:ext cx="1143000" cy="2438400"/>
          </a:xfrm>
          <a:prstGeom prst="downArrow">
            <a:avLst>
              <a:gd name="adj1" fmla="val 30225"/>
              <a:gd name="adj2" fmla="val 526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678D799-8A0A-35A0-3907-78E5163D13F2}"/>
              </a:ext>
            </a:extLst>
          </p:cNvPr>
          <p:cNvSpPr txBox="1"/>
          <p:nvPr/>
        </p:nvSpPr>
        <p:spPr>
          <a:xfrm>
            <a:off x="6628541" y="5903893"/>
            <a:ext cx="1654567" cy="954107"/>
          </a:xfrm>
          <a:prstGeom prst="rect">
            <a:avLst/>
          </a:prstGeom>
          <a:noFill/>
        </p:spPr>
        <p:txBody>
          <a:bodyPr wrap="square" rtlCol="0">
            <a:spAutoFit/>
          </a:bodyPr>
          <a:lstStyle/>
          <a:p>
            <a:pPr algn="ctr"/>
            <a:r>
              <a:rPr lang="de-CH" sz="2800" b="1" dirty="0"/>
              <a:t>Local Sources</a:t>
            </a:r>
            <a:endParaRPr lang="en-US" sz="2800" b="1" baseline="-25000" dirty="0"/>
          </a:p>
        </p:txBody>
      </p:sp>
    </p:spTree>
    <p:extLst>
      <p:ext uri="{BB962C8B-B14F-4D97-AF65-F5344CB8AC3E}">
        <p14:creationId xmlns:p14="http://schemas.microsoft.com/office/powerpoint/2010/main" val="1021805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5DE41E-5DCE-3EF6-0B63-60A68E3E60D8}"/>
              </a:ext>
            </a:extLst>
          </p:cNvPr>
          <p:cNvSpPr>
            <a:spLocks noGrp="1"/>
          </p:cNvSpPr>
          <p:nvPr>
            <p:ph type="sldNum" sz="quarter" idx="12"/>
          </p:nvPr>
        </p:nvSpPr>
        <p:spPr/>
        <p:txBody>
          <a:bodyPr/>
          <a:lstStyle/>
          <a:p>
            <a:fld id="{CB392886-01D9-4E9D-ADE5-C44D69F9ACC6}" type="slidenum">
              <a:rPr lang="en-US" smtClean="0"/>
              <a:t>18</a:t>
            </a:fld>
            <a:endParaRPr lang="en-US"/>
          </a:p>
        </p:txBody>
      </p:sp>
      <p:sp>
        <p:nvSpPr>
          <p:cNvPr id="5" name="Rectangle 4">
            <a:extLst>
              <a:ext uri="{FF2B5EF4-FFF2-40B4-BE49-F238E27FC236}">
                <a16:creationId xmlns:a16="http://schemas.microsoft.com/office/drawing/2014/main" id="{248C06F9-AA58-B6BD-7DEA-F226D2FAC98F}"/>
              </a:ext>
            </a:extLst>
          </p:cNvPr>
          <p:cNvSpPr/>
          <p:nvPr/>
        </p:nvSpPr>
        <p:spPr>
          <a:xfrm>
            <a:off x="473892" y="1752600"/>
            <a:ext cx="8196218" cy="2677656"/>
          </a:xfrm>
          <a:prstGeom prst="rect">
            <a:avLst/>
          </a:prstGeom>
          <a:noFill/>
        </p:spPr>
        <p:txBody>
          <a:bodyPr wrap="none" lIns="91440" tIns="45720" rIns="91440" bIns="45720">
            <a:spAutoFit/>
          </a:bodyPr>
          <a:lstStyle/>
          <a:p>
            <a:pPr algn="ctr"/>
            <a:r>
              <a:rPr lang="en-US" sz="7200" b="1" dirty="0">
                <a:ln w="0"/>
                <a:effectLst>
                  <a:outerShdw blurRad="38100" dist="19050" dir="2700000" algn="tl" rotWithShape="0">
                    <a:schemeClr val="dk1">
                      <a:alpha val="40000"/>
                    </a:schemeClr>
                  </a:outerShdw>
                </a:effectLst>
              </a:rPr>
              <a:t>Concrete Can be </a:t>
            </a:r>
          </a:p>
          <a:p>
            <a:pPr algn="ctr"/>
            <a:r>
              <a:rPr lang="en-US" sz="9600" b="1" i="1" u="sng" dirty="0">
                <a:ln w="0"/>
                <a:effectLst>
                  <a:outerShdw blurRad="38100" dist="19050" dir="2700000" algn="tl" rotWithShape="0">
                    <a:schemeClr val="dk1">
                      <a:alpha val="40000"/>
                    </a:schemeClr>
                  </a:outerShdw>
                </a:effectLst>
              </a:rPr>
              <a:t>Carbon Negative</a:t>
            </a:r>
          </a:p>
        </p:txBody>
      </p:sp>
    </p:spTree>
    <p:extLst>
      <p:ext uri="{BB962C8B-B14F-4D97-AF65-F5344CB8AC3E}">
        <p14:creationId xmlns:p14="http://schemas.microsoft.com/office/powerpoint/2010/main" val="3222630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93DF2-154C-B857-3606-FCB654DD33A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53DF45E-811A-B055-86B9-D2AFFA39F0ED}"/>
              </a:ext>
            </a:extLst>
          </p:cNvPr>
          <p:cNvSpPr>
            <a:spLocks noGrp="1"/>
          </p:cNvSpPr>
          <p:nvPr>
            <p:ph type="title"/>
          </p:nvPr>
        </p:nvSpPr>
        <p:spPr/>
        <p:txBody>
          <a:bodyPr/>
          <a:lstStyle/>
          <a:p>
            <a:r>
              <a:rPr lang="de-CH" dirty="0"/>
              <a:t>Concrete Lifecycle</a:t>
            </a:r>
            <a:endParaRPr lang="en-US" dirty="0"/>
          </a:p>
        </p:txBody>
      </p:sp>
      <p:sp>
        <p:nvSpPr>
          <p:cNvPr id="6" name="Text Placeholder 5">
            <a:extLst>
              <a:ext uri="{FF2B5EF4-FFF2-40B4-BE49-F238E27FC236}">
                <a16:creationId xmlns:a16="http://schemas.microsoft.com/office/drawing/2014/main" id="{58C28A58-8CB4-F511-B8EC-FA3E8B6556A6}"/>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8910584F-675D-CD50-E916-10ACB11268B5}"/>
              </a:ext>
            </a:extLst>
          </p:cNvPr>
          <p:cNvSpPr>
            <a:spLocks noGrp="1"/>
          </p:cNvSpPr>
          <p:nvPr>
            <p:ph type="sldNum" sz="quarter" idx="12"/>
          </p:nvPr>
        </p:nvSpPr>
        <p:spPr/>
        <p:txBody>
          <a:bodyPr/>
          <a:lstStyle/>
          <a:p>
            <a:fld id="{CB392886-01D9-4E9D-ADE5-C44D69F9ACC6}" type="slidenum">
              <a:rPr lang="en-US" smtClean="0"/>
              <a:t>19</a:t>
            </a:fld>
            <a:endParaRPr lang="en-US"/>
          </a:p>
        </p:txBody>
      </p:sp>
    </p:spTree>
    <p:extLst>
      <p:ext uri="{BB962C8B-B14F-4D97-AF65-F5344CB8AC3E}">
        <p14:creationId xmlns:p14="http://schemas.microsoft.com/office/powerpoint/2010/main" val="2453092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Slide Number Placeholder 2"/>
          <p:cNvSpPr>
            <a:spLocks noGrp="1"/>
          </p:cNvSpPr>
          <p:nvPr>
            <p:ph type="sldNum" sz="quarter" idx="12"/>
          </p:nvPr>
        </p:nvSpPr>
        <p:spPr/>
        <p:txBody>
          <a:bodyPr/>
          <a:lstStyle/>
          <a:p>
            <a:fld id="{CB392886-01D9-4E9D-ADE5-C44D69F9ACC6}" type="slidenum">
              <a:rPr lang="en-US" smtClean="0"/>
              <a:t>2</a:t>
            </a:fld>
            <a:endParaRPr lang="en-US"/>
          </a:p>
        </p:txBody>
      </p:sp>
      <p:sp>
        <p:nvSpPr>
          <p:cNvPr id="4" name="Content Placeholder 3"/>
          <p:cNvSpPr>
            <a:spLocks noGrp="1"/>
          </p:cNvSpPr>
          <p:nvPr>
            <p:ph sz="quarter" idx="1"/>
          </p:nvPr>
        </p:nvSpPr>
        <p:spPr>
          <a:xfrm>
            <a:off x="914400" y="1447800"/>
            <a:ext cx="8001000" cy="4572000"/>
          </a:xfrm>
        </p:spPr>
        <p:txBody>
          <a:bodyPr>
            <a:normAutofit fontScale="85000" lnSpcReduction="10000"/>
          </a:bodyPr>
          <a:lstStyle/>
          <a:p>
            <a:r>
              <a:rPr lang="en-US" dirty="0"/>
              <a:t>Understand how cement technology has progressed to create concrete that may looks the same but has been engineered to reduce carbon footprints, even up to  being carbon negative.</a:t>
            </a:r>
          </a:p>
          <a:p>
            <a:r>
              <a:rPr lang="en-US" dirty="0"/>
              <a:t>Learn the about the lifecycle of concrete and how it can be rehabilitated, repaired, and/or recycled to make today’s investment into multi-generational investment</a:t>
            </a:r>
          </a:p>
          <a:p>
            <a:r>
              <a:rPr lang="en-US" dirty="0"/>
              <a:t>Learn about Environmental Product Declarations (EPDs)  for cement and concrete that define the carbon footprint created for construction. Contextualizing this against the life cycle of concrete provides useful data for quantifying a carbon footprint and choosing the best suited low carbon concrete options.</a:t>
            </a:r>
          </a:p>
          <a:p>
            <a:r>
              <a:rPr lang="en-US" dirty="0"/>
              <a:t>Learn about how construction techniques have changed to optimize the use of concrete and how its use opens the door for other environmentally friendly features such as electric vehicle infrastructure. </a:t>
            </a:r>
          </a:p>
          <a:p>
            <a:endParaRPr lang="en-US" dirty="0"/>
          </a:p>
        </p:txBody>
      </p:sp>
    </p:spTree>
    <p:extLst>
      <p:ext uri="{BB962C8B-B14F-4D97-AF65-F5344CB8AC3E}">
        <p14:creationId xmlns:p14="http://schemas.microsoft.com/office/powerpoint/2010/main" val="159404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487E4E-5E86-B95D-F4F7-88FC855EC1D6}"/>
              </a:ext>
            </a:extLst>
          </p:cNvPr>
          <p:cNvSpPr>
            <a:spLocks noGrp="1"/>
          </p:cNvSpPr>
          <p:nvPr>
            <p:ph type="title"/>
          </p:nvPr>
        </p:nvSpPr>
        <p:spPr/>
        <p:txBody>
          <a:bodyPr/>
          <a:lstStyle/>
          <a:p>
            <a:r>
              <a:rPr lang="de-CH" dirty="0"/>
              <a:t>Cradle-to-Grave</a:t>
            </a:r>
            <a:endParaRPr lang="en-US" dirty="0"/>
          </a:p>
        </p:txBody>
      </p:sp>
      <p:sp>
        <p:nvSpPr>
          <p:cNvPr id="4" name="Slide Number Placeholder 3">
            <a:extLst>
              <a:ext uri="{FF2B5EF4-FFF2-40B4-BE49-F238E27FC236}">
                <a16:creationId xmlns:a16="http://schemas.microsoft.com/office/drawing/2014/main" id="{62369C27-335D-43D4-B986-04586FE9A38D}"/>
              </a:ext>
            </a:extLst>
          </p:cNvPr>
          <p:cNvSpPr>
            <a:spLocks noGrp="1"/>
          </p:cNvSpPr>
          <p:nvPr>
            <p:ph type="sldNum" sz="quarter" idx="12"/>
          </p:nvPr>
        </p:nvSpPr>
        <p:spPr/>
        <p:txBody>
          <a:bodyPr/>
          <a:lstStyle/>
          <a:p>
            <a:fld id="{CB392886-01D9-4E9D-ADE5-C44D69F9ACC6}" type="slidenum">
              <a:rPr lang="en-US" smtClean="0"/>
              <a:t>20</a:t>
            </a:fld>
            <a:endParaRPr lang="en-US"/>
          </a:p>
        </p:txBody>
      </p:sp>
      <p:sp>
        <p:nvSpPr>
          <p:cNvPr id="6" name="Content Placeholder 5">
            <a:extLst>
              <a:ext uri="{FF2B5EF4-FFF2-40B4-BE49-F238E27FC236}">
                <a16:creationId xmlns:a16="http://schemas.microsoft.com/office/drawing/2014/main" id="{82DE235E-9710-49A7-A4EC-13914D8F5688}"/>
              </a:ext>
            </a:extLst>
          </p:cNvPr>
          <p:cNvSpPr>
            <a:spLocks noGrp="1"/>
          </p:cNvSpPr>
          <p:nvPr>
            <p:ph sz="quarter" idx="1"/>
          </p:nvPr>
        </p:nvSpPr>
        <p:spPr>
          <a:xfrm>
            <a:off x="914400" y="1447800"/>
            <a:ext cx="4876800" cy="4572000"/>
          </a:xfrm>
        </p:spPr>
        <p:txBody>
          <a:bodyPr/>
          <a:lstStyle/>
          <a:p>
            <a:r>
              <a:rPr lang="de-CH" dirty="0"/>
              <a:t>Concrete construction can last for generations</a:t>
            </a:r>
          </a:p>
          <a:p>
            <a:r>
              <a:rPr lang="de-CH" dirty="0"/>
              <a:t>Obsolete and damaged concrete can be recycled</a:t>
            </a:r>
          </a:p>
          <a:p>
            <a:pPr lvl="1"/>
            <a:r>
              <a:rPr lang="de-CH" dirty="0"/>
              <a:t>Crshed and re-used for new concrete</a:t>
            </a:r>
          </a:p>
          <a:p>
            <a:pPr lvl="1"/>
            <a:r>
              <a:rPr lang="de-CH" dirty="0"/>
              <a:t>Crushed for erosion control</a:t>
            </a:r>
          </a:p>
          <a:p>
            <a:pPr lvl="1"/>
            <a:r>
              <a:rPr lang="de-CH" dirty="0"/>
              <a:t>Landscaping</a:t>
            </a:r>
          </a:p>
          <a:p>
            <a:pPr lvl="1"/>
            <a:endParaRPr lang="en-US" dirty="0"/>
          </a:p>
        </p:txBody>
      </p:sp>
      <p:pic>
        <p:nvPicPr>
          <p:cNvPr id="4098" name="Picture 2" descr="Local Concrete Disposal in Springfield,">
            <a:extLst>
              <a:ext uri="{FF2B5EF4-FFF2-40B4-BE49-F238E27FC236}">
                <a16:creationId xmlns:a16="http://schemas.microsoft.com/office/drawing/2014/main" id="{17792001-ED4B-AA0F-3936-F9625C3A1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91200" y="1752600"/>
            <a:ext cx="2979248"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udos to whoever who used broken concrete to make this wall. I appreciate  your re-use of a normally thought of waste material, and I want to  encourage others with this idea! :">
            <a:extLst>
              <a:ext uri="{FF2B5EF4-FFF2-40B4-BE49-F238E27FC236}">
                <a16:creationId xmlns:a16="http://schemas.microsoft.com/office/drawing/2014/main" id="{40AE1586-A041-ACC0-9000-0A3829975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43995"/>
            <a:ext cx="3581400" cy="201453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cycle recycling logo symbol vinyl decal stickers UNIVERSAL RECYCLING  SYMBOL">
            <a:extLst>
              <a:ext uri="{FF2B5EF4-FFF2-40B4-BE49-F238E27FC236}">
                <a16:creationId xmlns:a16="http://schemas.microsoft.com/office/drawing/2014/main" id="{11BD3F44-68E7-C8A5-6C4D-E32C98C41EB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0563" y1="31313" x2="40563" y2="31313"/>
                        <a14:foregroundMark x1="27500" y1="48813" x2="27500" y2="48813"/>
                        <a14:foregroundMark x1="39188" y1="69063" x2="39188" y2="69063"/>
                        <a14:foregroundMark x1="74875" y1="70125" x2="74875" y2="70125"/>
                        <a14:foregroundMark x1="76500" y1="48063" x2="76500" y2="48063"/>
                      </a14:backgroundRemoval>
                    </a14:imgEffect>
                  </a14:imgLayer>
                </a14:imgProps>
              </a:ext>
              <a:ext uri="{28A0092B-C50C-407E-A947-70E740481C1C}">
                <a14:useLocalDpi xmlns:a14="http://schemas.microsoft.com/office/drawing/2010/main" val="0"/>
              </a:ext>
            </a:extLst>
          </a:blip>
          <a:srcRect/>
          <a:stretch>
            <a:fillRect/>
          </a:stretch>
        </p:blipFill>
        <p:spPr bwMode="auto">
          <a:xfrm>
            <a:off x="5257800" y="3724382"/>
            <a:ext cx="3300470" cy="330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81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1034A-C8C2-CD7B-3256-BB289CAB3481}"/>
              </a:ext>
            </a:extLst>
          </p:cNvPr>
          <p:cNvSpPr>
            <a:spLocks noGrp="1"/>
          </p:cNvSpPr>
          <p:nvPr>
            <p:ph type="sldNum" sz="quarter" idx="12"/>
          </p:nvPr>
        </p:nvSpPr>
        <p:spPr/>
        <p:txBody>
          <a:bodyPr/>
          <a:lstStyle/>
          <a:p>
            <a:fld id="{CB392886-01D9-4E9D-ADE5-C44D69F9ACC6}" type="slidenum">
              <a:rPr lang="en-US" smtClean="0"/>
              <a:t>21</a:t>
            </a:fld>
            <a:endParaRPr lang="en-US"/>
          </a:p>
        </p:txBody>
      </p:sp>
      <p:pic>
        <p:nvPicPr>
          <p:cNvPr id="5122" name="Picture 2">
            <a:extLst>
              <a:ext uri="{FF2B5EF4-FFF2-40B4-BE49-F238E27FC236}">
                <a16:creationId xmlns:a16="http://schemas.microsoft.com/office/drawing/2014/main" id="{C1D56435-3996-2A2C-90D1-318F3A4F0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77724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368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254C-18C1-AD62-58A6-F47E41E9114C}"/>
              </a:ext>
            </a:extLst>
          </p:cNvPr>
          <p:cNvSpPr>
            <a:spLocks noGrp="1"/>
          </p:cNvSpPr>
          <p:nvPr>
            <p:ph type="title"/>
          </p:nvPr>
        </p:nvSpPr>
        <p:spPr/>
        <p:txBody>
          <a:bodyPr/>
          <a:lstStyle/>
          <a:p>
            <a:r>
              <a:rPr lang="de-CH" dirty="0"/>
              <a:t>Causes of Damage</a:t>
            </a:r>
            <a:endParaRPr lang="en-US" dirty="0"/>
          </a:p>
        </p:txBody>
      </p:sp>
      <p:sp>
        <p:nvSpPr>
          <p:cNvPr id="3" name="Slide Number Placeholder 2">
            <a:extLst>
              <a:ext uri="{FF2B5EF4-FFF2-40B4-BE49-F238E27FC236}">
                <a16:creationId xmlns:a16="http://schemas.microsoft.com/office/drawing/2014/main" id="{0E74336E-098E-E304-D6F6-B8CAE2183161}"/>
              </a:ext>
            </a:extLst>
          </p:cNvPr>
          <p:cNvSpPr>
            <a:spLocks noGrp="1"/>
          </p:cNvSpPr>
          <p:nvPr>
            <p:ph type="sldNum" sz="quarter" idx="12"/>
          </p:nvPr>
        </p:nvSpPr>
        <p:spPr/>
        <p:txBody>
          <a:bodyPr/>
          <a:lstStyle/>
          <a:p>
            <a:fld id="{CB392886-01D9-4E9D-ADE5-C44D69F9ACC6}" type="slidenum">
              <a:rPr lang="en-US" smtClean="0"/>
              <a:t>22</a:t>
            </a:fld>
            <a:endParaRPr lang="en-US"/>
          </a:p>
        </p:txBody>
      </p:sp>
      <p:sp>
        <p:nvSpPr>
          <p:cNvPr id="4" name="Content Placeholder 3">
            <a:extLst>
              <a:ext uri="{FF2B5EF4-FFF2-40B4-BE49-F238E27FC236}">
                <a16:creationId xmlns:a16="http://schemas.microsoft.com/office/drawing/2014/main" id="{519ABD6C-64C4-DD85-8A7A-755C4D6BF309}"/>
              </a:ext>
            </a:extLst>
          </p:cNvPr>
          <p:cNvSpPr>
            <a:spLocks noGrp="1"/>
          </p:cNvSpPr>
          <p:nvPr>
            <p:ph sz="quarter" idx="1"/>
          </p:nvPr>
        </p:nvSpPr>
        <p:spPr>
          <a:xfrm>
            <a:off x="914400" y="1447800"/>
            <a:ext cx="7772400" cy="5135562"/>
          </a:xfrm>
        </p:spPr>
        <p:txBody>
          <a:bodyPr>
            <a:normAutofit lnSpcReduction="10000"/>
          </a:bodyPr>
          <a:lstStyle/>
          <a:p>
            <a:r>
              <a:rPr lang="de-CH" dirty="0"/>
              <a:t>Physical Damage</a:t>
            </a:r>
          </a:p>
          <a:p>
            <a:pPr lvl="1"/>
            <a:r>
              <a:rPr lang="de-CH" dirty="0"/>
              <a:t>Underdesigned</a:t>
            </a:r>
          </a:p>
          <a:p>
            <a:pPr lvl="1"/>
            <a:r>
              <a:rPr lang="de-CH" dirty="0"/>
              <a:t>Unintentional usages (impacts)</a:t>
            </a:r>
          </a:p>
          <a:p>
            <a:pPr lvl="1"/>
            <a:r>
              <a:rPr lang="de-CH" dirty="0"/>
              <a:t>Trees</a:t>
            </a:r>
          </a:p>
          <a:p>
            <a:r>
              <a:rPr lang="de-CH" dirty="0"/>
              <a:t>Water</a:t>
            </a:r>
          </a:p>
          <a:p>
            <a:pPr lvl="1"/>
            <a:r>
              <a:rPr lang="de-CH" dirty="0"/>
              <a:t>Freeze-Thaw</a:t>
            </a:r>
          </a:p>
          <a:p>
            <a:pPr lvl="1"/>
            <a:r>
              <a:rPr lang="de-CH" dirty="0"/>
              <a:t>Corrorion of steel</a:t>
            </a:r>
          </a:p>
          <a:p>
            <a:r>
              <a:rPr lang="de-CH" dirty="0"/>
              <a:t>Chemical Reactions</a:t>
            </a:r>
          </a:p>
          <a:p>
            <a:pPr lvl="1"/>
            <a:r>
              <a:rPr lang="de-CH" dirty="0"/>
              <a:t>De-icing agents</a:t>
            </a:r>
          </a:p>
          <a:p>
            <a:pPr lvl="1"/>
            <a:r>
              <a:rPr lang="de-CH" dirty="0"/>
              <a:t>Chemical spills</a:t>
            </a:r>
          </a:p>
          <a:p>
            <a:r>
              <a:rPr lang="en-US" dirty="0"/>
              <a:t>Alkali-Silica Reactivity (ASR) </a:t>
            </a:r>
            <a:endParaRPr lang="de-CH" dirty="0"/>
          </a:p>
          <a:p>
            <a:r>
              <a:rPr lang="de-CH" dirty="0"/>
              <a:t>Improper construction</a:t>
            </a:r>
          </a:p>
          <a:p>
            <a:endParaRPr lang="en-US" dirty="0"/>
          </a:p>
        </p:txBody>
      </p:sp>
      <p:pic>
        <p:nvPicPr>
          <p:cNvPr id="9" name="Picture 8">
            <a:extLst>
              <a:ext uri="{FF2B5EF4-FFF2-40B4-BE49-F238E27FC236}">
                <a16:creationId xmlns:a16="http://schemas.microsoft.com/office/drawing/2014/main" id="{A965A44E-50DC-8BC3-E8E2-9296505B8DB9}"/>
              </a:ext>
            </a:extLst>
          </p:cNvPr>
          <p:cNvPicPr>
            <a:picLocks noChangeAspect="1"/>
          </p:cNvPicPr>
          <p:nvPr/>
        </p:nvPicPr>
        <p:blipFill>
          <a:blip r:embed="rId2"/>
          <a:stretch>
            <a:fillRect/>
          </a:stretch>
        </p:blipFill>
        <p:spPr>
          <a:xfrm>
            <a:off x="4114801" y="2677511"/>
            <a:ext cx="4571999" cy="2732689"/>
          </a:xfrm>
          <a:prstGeom prst="rect">
            <a:avLst/>
          </a:prstGeom>
        </p:spPr>
      </p:pic>
    </p:spTree>
    <p:extLst>
      <p:ext uri="{BB962C8B-B14F-4D97-AF65-F5344CB8AC3E}">
        <p14:creationId xmlns:p14="http://schemas.microsoft.com/office/powerpoint/2010/main" val="630523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DE39-BA09-8484-5D0D-67CA3DC8FB56}"/>
              </a:ext>
            </a:extLst>
          </p:cNvPr>
          <p:cNvSpPr>
            <a:spLocks noGrp="1"/>
          </p:cNvSpPr>
          <p:nvPr>
            <p:ph type="title"/>
          </p:nvPr>
        </p:nvSpPr>
        <p:spPr/>
        <p:txBody>
          <a:bodyPr/>
          <a:lstStyle/>
          <a:p>
            <a:r>
              <a:rPr lang="de-CH" dirty="0"/>
              <a:t>Concrete Maintenance</a:t>
            </a:r>
            <a:endParaRPr lang="en-US" dirty="0"/>
          </a:p>
        </p:txBody>
      </p:sp>
      <p:sp>
        <p:nvSpPr>
          <p:cNvPr id="3" name="Slide Number Placeholder 2">
            <a:extLst>
              <a:ext uri="{FF2B5EF4-FFF2-40B4-BE49-F238E27FC236}">
                <a16:creationId xmlns:a16="http://schemas.microsoft.com/office/drawing/2014/main" id="{6D5E7BE8-7B9C-9AA1-2098-2D2A41704E8A}"/>
              </a:ext>
            </a:extLst>
          </p:cNvPr>
          <p:cNvSpPr>
            <a:spLocks noGrp="1"/>
          </p:cNvSpPr>
          <p:nvPr>
            <p:ph type="sldNum" sz="quarter" idx="12"/>
          </p:nvPr>
        </p:nvSpPr>
        <p:spPr/>
        <p:txBody>
          <a:bodyPr/>
          <a:lstStyle/>
          <a:p>
            <a:fld id="{CB392886-01D9-4E9D-ADE5-C44D69F9ACC6}" type="slidenum">
              <a:rPr lang="en-US" smtClean="0"/>
              <a:t>23</a:t>
            </a:fld>
            <a:endParaRPr lang="en-US"/>
          </a:p>
        </p:txBody>
      </p:sp>
      <p:sp>
        <p:nvSpPr>
          <p:cNvPr id="4" name="Content Placeholder 3">
            <a:extLst>
              <a:ext uri="{FF2B5EF4-FFF2-40B4-BE49-F238E27FC236}">
                <a16:creationId xmlns:a16="http://schemas.microsoft.com/office/drawing/2014/main" id="{76B3507B-2C52-6D04-9FE9-4FCDA99DAE46}"/>
              </a:ext>
            </a:extLst>
          </p:cNvPr>
          <p:cNvSpPr>
            <a:spLocks noGrp="1"/>
          </p:cNvSpPr>
          <p:nvPr>
            <p:ph sz="quarter" idx="1"/>
          </p:nvPr>
        </p:nvSpPr>
        <p:spPr/>
        <p:txBody>
          <a:bodyPr/>
          <a:lstStyle/>
          <a:p>
            <a:r>
              <a:rPr lang="de-CH" dirty="0"/>
              <a:t>Clean expansion joints</a:t>
            </a:r>
          </a:p>
          <a:p>
            <a:r>
              <a:rPr lang="de-CH" dirty="0"/>
              <a:t>Maintain drains</a:t>
            </a:r>
          </a:p>
          <a:p>
            <a:r>
              <a:rPr lang="de-CH" dirty="0"/>
              <a:t>Keep concrete clean and free of chemicals</a:t>
            </a:r>
          </a:p>
          <a:p>
            <a:r>
              <a:rPr lang="de-CH" dirty="0"/>
              <a:t>Advoid physical damage i.e. dragging or scrapping</a:t>
            </a:r>
            <a:endParaRPr lang="en-US" dirty="0"/>
          </a:p>
        </p:txBody>
      </p:sp>
    </p:spTree>
    <p:extLst>
      <p:ext uri="{BB962C8B-B14F-4D97-AF65-F5344CB8AC3E}">
        <p14:creationId xmlns:p14="http://schemas.microsoft.com/office/powerpoint/2010/main" val="1842667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EB99EA-A642-F500-A20F-05E564253417}"/>
              </a:ext>
            </a:extLst>
          </p:cNvPr>
          <p:cNvSpPr>
            <a:spLocks noGrp="1"/>
          </p:cNvSpPr>
          <p:nvPr>
            <p:ph type="title"/>
          </p:nvPr>
        </p:nvSpPr>
        <p:spPr/>
        <p:txBody>
          <a:bodyPr/>
          <a:lstStyle/>
          <a:p>
            <a:r>
              <a:rPr lang="de-CH" dirty="0"/>
              <a:t>Concrete Repairs</a:t>
            </a:r>
            <a:endParaRPr lang="en-US" dirty="0"/>
          </a:p>
        </p:txBody>
      </p:sp>
      <p:sp>
        <p:nvSpPr>
          <p:cNvPr id="2" name="Slide Number Placeholder 1">
            <a:extLst>
              <a:ext uri="{FF2B5EF4-FFF2-40B4-BE49-F238E27FC236}">
                <a16:creationId xmlns:a16="http://schemas.microsoft.com/office/drawing/2014/main" id="{D69C1B7D-B076-9903-9400-76CC5389E4DC}"/>
              </a:ext>
            </a:extLst>
          </p:cNvPr>
          <p:cNvSpPr>
            <a:spLocks noGrp="1"/>
          </p:cNvSpPr>
          <p:nvPr>
            <p:ph type="sldNum" sz="quarter" idx="12"/>
          </p:nvPr>
        </p:nvSpPr>
        <p:spPr/>
        <p:txBody>
          <a:bodyPr/>
          <a:lstStyle/>
          <a:p>
            <a:fld id="{CB392886-01D9-4E9D-ADE5-C44D69F9ACC6}" type="slidenum">
              <a:rPr lang="en-US" smtClean="0"/>
              <a:t>24</a:t>
            </a:fld>
            <a:endParaRPr lang="en-US"/>
          </a:p>
        </p:txBody>
      </p:sp>
      <p:sp>
        <p:nvSpPr>
          <p:cNvPr id="4" name="Content Placeholder 3">
            <a:extLst>
              <a:ext uri="{FF2B5EF4-FFF2-40B4-BE49-F238E27FC236}">
                <a16:creationId xmlns:a16="http://schemas.microsoft.com/office/drawing/2014/main" id="{E456E682-BD25-AFC3-273B-7F67A6582898}"/>
              </a:ext>
            </a:extLst>
          </p:cNvPr>
          <p:cNvSpPr>
            <a:spLocks noGrp="1"/>
          </p:cNvSpPr>
          <p:nvPr>
            <p:ph sz="quarter" idx="1"/>
          </p:nvPr>
        </p:nvSpPr>
        <p:spPr/>
        <p:txBody>
          <a:bodyPr/>
          <a:lstStyle/>
          <a:p>
            <a:r>
              <a:rPr lang="de-CH" dirty="0"/>
              <a:t>Cut/Grinding out damage</a:t>
            </a:r>
          </a:p>
          <a:p>
            <a:r>
              <a:rPr lang="de-CH" dirty="0"/>
              <a:t>Drill in connecting steel</a:t>
            </a:r>
          </a:p>
          <a:p>
            <a:r>
              <a:rPr lang="de-CH" dirty="0"/>
              <a:t>Replace steel</a:t>
            </a:r>
          </a:p>
          <a:p>
            <a:r>
              <a:rPr lang="de-CH" dirty="0"/>
              <a:t>Place concrete</a:t>
            </a:r>
          </a:p>
          <a:p>
            <a:endParaRPr lang="de-CH" dirty="0"/>
          </a:p>
          <a:p>
            <a:r>
              <a:rPr lang="de-CH" dirty="0"/>
              <a:t>Skim coat</a:t>
            </a:r>
          </a:p>
          <a:p>
            <a:r>
              <a:rPr lang="de-CH" dirty="0"/>
              <a:t>Saw cut/ drill to stop crack propagation</a:t>
            </a:r>
          </a:p>
          <a:p>
            <a:r>
              <a:rPr lang="de-CH" dirty="0"/>
              <a:t>Diamond grind surface</a:t>
            </a:r>
            <a:endParaRPr lang="en-US" dirty="0"/>
          </a:p>
        </p:txBody>
      </p:sp>
      <p:pic>
        <p:nvPicPr>
          <p:cNvPr id="7170" name="Picture 2" descr="Concrete Repair - Basic Training Part 1">
            <a:extLst>
              <a:ext uri="{FF2B5EF4-FFF2-40B4-BE49-F238E27FC236}">
                <a16:creationId xmlns:a16="http://schemas.microsoft.com/office/drawing/2014/main" id="{0C6E2A7E-D1DA-687F-87F2-98D632EE77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13"/>
          <a:stretch/>
        </p:blipFill>
        <p:spPr bwMode="auto">
          <a:xfrm>
            <a:off x="5791200" y="1600200"/>
            <a:ext cx="2971800" cy="2767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143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9EF35-97E0-1F56-3C80-0091D48B753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C23CEBA-D977-1DC7-4868-B57F12FEED27}"/>
              </a:ext>
            </a:extLst>
          </p:cNvPr>
          <p:cNvSpPr>
            <a:spLocks noGrp="1"/>
          </p:cNvSpPr>
          <p:nvPr>
            <p:ph type="title"/>
          </p:nvPr>
        </p:nvSpPr>
        <p:spPr/>
        <p:txBody>
          <a:bodyPr/>
          <a:lstStyle/>
          <a:p>
            <a:r>
              <a:rPr lang="de-CH" dirty="0"/>
              <a:t>Environmental Product Declarations - EPDs</a:t>
            </a:r>
            <a:endParaRPr lang="en-US" dirty="0"/>
          </a:p>
        </p:txBody>
      </p:sp>
      <p:sp>
        <p:nvSpPr>
          <p:cNvPr id="6" name="Text Placeholder 5">
            <a:extLst>
              <a:ext uri="{FF2B5EF4-FFF2-40B4-BE49-F238E27FC236}">
                <a16:creationId xmlns:a16="http://schemas.microsoft.com/office/drawing/2014/main" id="{FCFA7522-709D-C72C-7EAC-7718EAB10AA5}"/>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531C9DE1-DF07-ECD6-2698-5A8D4352FDD4}"/>
              </a:ext>
            </a:extLst>
          </p:cNvPr>
          <p:cNvSpPr>
            <a:spLocks noGrp="1"/>
          </p:cNvSpPr>
          <p:nvPr>
            <p:ph type="sldNum" sz="quarter" idx="12"/>
          </p:nvPr>
        </p:nvSpPr>
        <p:spPr/>
        <p:txBody>
          <a:bodyPr/>
          <a:lstStyle/>
          <a:p>
            <a:fld id="{CB392886-01D9-4E9D-ADE5-C44D69F9ACC6}" type="slidenum">
              <a:rPr lang="en-US" smtClean="0"/>
              <a:t>25</a:t>
            </a:fld>
            <a:endParaRPr lang="en-US"/>
          </a:p>
        </p:txBody>
      </p:sp>
    </p:spTree>
    <p:extLst>
      <p:ext uri="{BB962C8B-B14F-4D97-AF65-F5344CB8AC3E}">
        <p14:creationId xmlns:p14="http://schemas.microsoft.com/office/powerpoint/2010/main" val="2286768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66B9A5-ECA9-8BE0-FDFA-79831734551F}"/>
              </a:ext>
            </a:extLst>
          </p:cNvPr>
          <p:cNvSpPr>
            <a:spLocks noGrp="1"/>
          </p:cNvSpPr>
          <p:nvPr>
            <p:ph type="sldNum" sz="quarter" idx="12"/>
          </p:nvPr>
        </p:nvSpPr>
        <p:spPr/>
        <p:txBody>
          <a:bodyPr/>
          <a:lstStyle/>
          <a:p>
            <a:fld id="{CB392886-01D9-4E9D-ADE5-C44D69F9ACC6}" type="slidenum">
              <a:rPr lang="en-US" smtClean="0"/>
              <a:t>26</a:t>
            </a:fld>
            <a:endParaRPr lang="en-US"/>
          </a:p>
        </p:txBody>
      </p:sp>
      <p:sp>
        <p:nvSpPr>
          <p:cNvPr id="5" name="Rectangle 4">
            <a:extLst>
              <a:ext uri="{FF2B5EF4-FFF2-40B4-BE49-F238E27FC236}">
                <a16:creationId xmlns:a16="http://schemas.microsoft.com/office/drawing/2014/main" id="{351D3DEF-8CEB-C343-9D70-2167DF0216D1}"/>
              </a:ext>
            </a:extLst>
          </p:cNvPr>
          <p:cNvSpPr/>
          <p:nvPr/>
        </p:nvSpPr>
        <p:spPr>
          <a:xfrm>
            <a:off x="943250" y="674400"/>
            <a:ext cx="7257500" cy="5509200"/>
          </a:xfrm>
          <a:prstGeom prst="rect">
            <a:avLst/>
          </a:prstGeom>
          <a:noFill/>
        </p:spPr>
        <p:txBody>
          <a:bodyPr wrap="none" lIns="91440" tIns="45720" rIns="91440" bIns="45720">
            <a:spAutoFit/>
          </a:bodyPr>
          <a:lstStyle/>
          <a:p>
            <a:pPr algn="ctr"/>
            <a:r>
              <a:rPr lang="en-US" sz="8800" b="1" dirty="0">
                <a:ln w="0"/>
                <a:effectLst>
                  <a:outerShdw blurRad="38100" dist="19050" dir="2700000" algn="tl" rotWithShape="0">
                    <a:schemeClr val="dk1">
                      <a:alpha val="40000"/>
                    </a:schemeClr>
                  </a:outerShdw>
                </a:effectLst>
              </a:rPr>
              <a:t>EPDs:</a:t>
            </a:r>
          </a:p>
          <a:p>
            <a:pPr algn="ctr"/>
            <a:r>
              <a:rPr lang="en-US" sz="8800" b="1" dirty="0">
                <a:ln w="0"/>
                <a:effectLst>
                  <a:outerShdw blurRad="38100" dist="19050" dir="2700000" algn="tl" rotWithShape="0">
                    <a:schemeClr val="dk1">
                      <a:alpha val="40000"/>
                    </a:schemeClr>
                  </a:outerShdw>
                </a:effectLst>
              </a:rPr>
              <a:t>Quantifying</a:t>
            </a:r>
          </a:p>
          <a:p>
            <a:pPr algn="ctr"/>
            <a:r>
              <a:rPr lang="en-US" sz="8800" b="1" dirty="0">
                <a:ln w="0"/>
                <a:effectLst>
                  <a:outerShdw blurRad="38100" dist="19050" dir="2700000" algn="tl" rotWithShape="0">
                    <a:schemeClr val="dk1">
                      <a:alpha val="40000"/>
                    </a:schemeClr>
                  </a:outerShdw>
                </a:effectLst>
              </a:rPr>
              <a:t>Environmental</a:t>
            </a:r>
          </a:p>
          <a:p>
            <a:pPr algn="ctr"/>
            <a:r>
              <a:rPr lang="en-US" sz="8800" b="1" dirty="0">
                <a:ln w="0"/>
                <a:effectLst>
                  <a:outerShdw blurRad="38100" dist="19050" dir="2700000" algn="tl" rotWithShape="0">
                    <a:schemeClr val="dk1">
                      <a:alpha val="40000"/>
                    </a:schemeClr>
                  </a:outerShdw>
                </a:effectLst>
              </a:rPr>
              <a:t>Impact</a:t>
            </a:r>
            <a:endParaRPr lang="en-US" sz="138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13774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084899-8430-251F-0D63-FD1A962ADBB7}"/>
              </a:ext>
            </a:extLst>
          </p:cNvPr>
          <p:cNvSpPr>
            <a:spLocks noGrp="1"/>
          </p:cNvSpPr>
          <p:nvPr>
            <p:ph type="sldNum" sz="quarter" idx="12"/>
          </p:nvPr>
        </p:nvSpPr>
        <p:spPr/>
        <p:txBody>
          <a:bodyPr/>
          <a:lstStyle/>
          <a:p>
            <a:fld id="{CB392886-01D9-4E9D-ADE5-C44D69F9ACC6}" type="slidenum">
              <a:rPr lang="en-US" smtClean="0"/>
              <a:t>27</a:t>
            </a:fld>
            <a:endParaRPr lang="en-US"/>
          </a:p>
        </p:txBody>
      </p:sp>
      <p:pic>
        <p:nvPicPr>
          <p:cNvPr id="9220" name="Picture 4">
            <a:extLst>
              <a:ext uri="{FF2B5EF4-FFF2-40B4-BE49-F238E27FC236}">
                <a16:creationId xmlns:a16="http://schemas.microsoft.com/office/drawing/2014/main" id="{300E09F2-119D-63BD-DAB5-22D382B84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239" y="304800"/>
            <a:ext cx="4967521"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775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C46563-13E8-79C0-F119-D9630E9F6A0F}"/>
              </a:ext>
            </a:extLst>
          </p:cNvPr>
          <p:cNvSpPr>
            <a:spLocks noGrp="1"/>
          </p:cNvSpPr>
          <p:nvPr>
            <p:ph type="sldNum" sz="quarter" idx="12"/>
          </p:nvPr>
        </p:nvSpPr>
        <p:spPr/>
        <p:txBody>
          <a:bodyPr/>
          <a:lstStyle/>
          <a:p>
            <a:fld id="{CB392886-01D9-4E9D-ADE5-C44D69F9ACC6}" type="slidenum">
              <a:rPr lang="en-US" smtClean="0"/>
              <a:t>28</a:t>
            </a:fld>
            <a:endParaRPr lang="en-US"/>
          </a:p>
        </p:txBody>
      </p:sp>
      <p:sp>
        <p:nvSpPr>
          <p:cNvPr id="3" name="Rectangle 2">
            <a:extLst>
              <a:ext uri="{FF2B5EF4-FFF2-40B4-BE49-F238E27FC236}">
                <a16:creationId xmlns:a16="http://schemas.microsoft.com/office/drawing/2014/main" id="{10D8A2AE-3E8E-4693-2477-83FA9487F4F3}"/>
              </a:ext>
            </a:extLst>
          </p:cNvPr>
          <p:cNvSpPr/>
          <p:nvPr/>
        </p:nvSpPr>
        <p:spPr>
          <a:xfrm>
            <a:off x="464144" y="304800"/>
            <a:ext cx="8215711" cy="8125301"/>
          </a:xfrm>
          <a:prstGeom prst="rect">
            <a:avLst/>
          </a:prstGeom>
          <a:noFill/>
        </p:spPr>
        <p:txBody>
          <a:bodyPr wrap="none" lIns="91440" tIns="45720" rIns="91440" bIns="45720">
            <a:spAutoFit/>
          </a:bodyPr>
          <a:lstStyle/>
          <a:p>
            <a:pPr algn="ctr"/>
            <a:r>
              <a:rPr lang="en-US" sz="8800" b="1" dirty="0">
                <a:ln w="0"/>
                <a:effectLst>
                  <a:outerShdw blurRad="38100" dist="19050" dir="2700000" algn="tl" rotWithShape="0">
                    <a:schemeClr val="dk1">
                      <a:alpha val="40000"/>
                    </a:schemeClr>
                  </a:outerShdw>
                </a:effectLst>
              </a:rPr>
              <a:t>Unit of Measure:</a:t>
            </a:r>
          </a:p>
          <a:p>
            <a:pPr algn="ctr"/>
            <a:r>
              <a:rPr lang="en-US" sz="6000" b="1" i="1" dirty="0">
                <a:ln w="0"/>
                <a:effectLst>
                  <a:outerShdw blurRad="38100" dist="19050" dir="2700000" algn="tl" rotWithShape="0">
                    <a:schemeClr val="dk1">
                      <a:alpha val="40000"/>
                    </a:schemeClr>
                  </a:outerShdw>
                </a:effectLst>
              </a:rPr>
              <a:t>Global Warming </a:t>
            </a:r>
          </a:p>
          <a:p>
            <a:pPr algn="ctr"/>
            <a:r>
              <a:rPr lang="en-US" sz="6000" b="1" i="1" dirty="0">
                <a:ln w="0"/>
                <a:effectLst>
                  <a:outerShdw blurRad="38100" dist="19050" dir="2700000" algn="tl" rotWithShape="0">
                    <a:schemeClr val="dk1">
                      <a:alpha val="40000"/>
                    </a:schemeClr>
                  </a:outerShdw>
                </a:effectLst>
              </a:rPr>
              <a:t>Potentials (GWP)</a:t>
            </a:r>
            <a:br>
              <a:rPr lang="en-US" sz="4800" b="1" i="1" dirty="0">
                <a:ln w="0"/>
                <a:effectLst>
                  <a:outerShdw blurRad="38100" dist="19050" dir="2700000" algn="tl" rotWithShape="0">
                    <a:schemeClr val="dk1">
                      <a:alpha val="40000"/>
                    </a:schemeClr>
                  </a:outerShdw>
                </a:effectLst>
              </a:rPr>
            </a:br>
            <a:r>
              <a:rPr lang="en-US" sz="8800" b="1" dirty="0">
                <a:ln w="0"/>
                <a:effectLst>
                  <a:outerShdw blurRad="38100" dist="19050" dir="2700000" algn="tl" rotWithShape="0">
                    <a:schemeClr val="dk1">
                      <a:alpha val="40000"/>
                    </a:schemeClr>
                  </a:outerShdw>
                </a:effectLst>
              </a:rPr>
              <a:t>KG-CO</a:t>
            </a:r>
            <a:r>
              <a:rPr lang="en-US" sz="8800" b="1" baseline="-25000" dirty="0">
                <a:ln w="0"/>
                <a:effectLst>
                  <a:outerShdw blurRad="38100" dist="19050" dir="2700000" algn="tl" rotWithShape="0">
                    <a:schemeClr val="dk1">
                      <a:alpha val="40000"/>
                    </a:schemeClr>
                  </a:outerShdw>
                </a:effectLst>
              </a:rPr>
              <a:t>2</a:t>
            </a:r>
            <a:r>
              <a:rPr lang="en-US" sz="8800" b="1" dirty="0">
                <a:ln w="0"/>
                <a:effectLst>
                  <a:outerShdw blurRad="38100" dist="19050" dir="2700000" algn="tl" rotWithShape="0">
                    <a:schemeClr val="dk1">
                      <a:alpha val="40000"/>
                    </a:schemeClr>
                  </a:outerShdw>
                </a:effectLst>
              </a:rPr>
              <a:t> </a:t>
            </a:r>
          </a:p>
          <a:p>
            <a:pPr algn="ctr"/>
            <a:r>
              <a:rPr lang="en-US" sz="8800" b="1" dirty="0">
                <a:ln w="0"/>
                <a:effectLst>
                  <a:outerShdw blurRad="38100" dist="19050" dir="2700000" algn="tl" rotWithShape="0">
                    <a:schemeClr val="dk1">
                      <a:alpha val="40000"/>
                    </a:schemeClr>
                  </a:outerShdw>
                </a:effectLst>
              </a:rPr>
              <a:t>(equivalent)</a:t>
            </a:r>
          </a:p>
          <a:p>
            <a:pPr algn="ctr"/>
            <a:endParaRPr lang="en-US" sz="138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06480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1F52E3-5C63-61EE-3BE1-4C1D4CCD7ADD}"/>
              </a:ext>
            </a:extLst>
          </p:cNvPr>
          <p:cNvSpPr>
            <a:spLocks noGrp="1"/>
          </p:cNvSpPr>
          <p:nvPr>
            <p:ph type="sldNum" sz="quarter" idx="12"/>
          </p:nvPr>
        </p:nvSpPr>
        <p:spPr/>
        <p:txBody>
          <a:bodyPr/>
          <a:lstStyle/>
          <a:p>
            <a:fld id="{CB392886-01D9-4E9D-ADE5-C44D69F9ACC6}" type="slidenum">
              <a:rPr lang="en-US" smtClean="0"/>
              <a:t>29</a:t>
            </a:fld>
            <a:endParaRPr lang="en-US"/>
          </a:p>
        </p:txBody>
      </p:sp>
      <p:pic>
        <p:nvPicPr>
          <p:cNvPr id="4" name="Picture 3">
            <a:extLst>
              <a:ext uri="{FF2B5EF4-FFF2-40B4-BE49-F238E27FC236}">
                <a16:creationId xmlns:a16="http://schemas.microsoft.com/office/drawing/2014/main" id="{EA26B981-3023-0CC6-7346-33CE5DD455EB}"/>
              </a:ext>
            </a:extLst>
          </p:cNvPr>
          <p:cNvPicPr>
            <a:picLocks noChangeAspect="1"/>
          </p:cNvPicPr>
          <p:nvPr/>
        </p:nvPicPr>
        <p:blipFill>
          <a:blip r:embed="rId2"/>
          <a:stretch>
            <a:fillRect/>
          </a:stretch>
        </p:blipFill>
        <p:spPr>
          <a:xfrm>
            <a:off x="4119637" y="399590"/>
            <a:ext cx="4761087" cy="5810710"/>
          </a:xfrm>
          <a:prstGeom prst="rect">
            <a:avLst/>
          </a:prstGeom>
        </p:spPr>
      </p:pic>
      <p:sp>
        <p:nvSpPr>
          <p:cNvPr id="5" name="TextBox 4">
            <a:extLst>
              <a:ext uri="{FF2B5EF4-FFF2-40B4-BE49-F238E27FC236}">
                <a16:creationId xmlns:a16="http://schemas.microsoft.com/office/drawing/2014/main" id="{305A84DB-DACB-9E1E-DD84-1F5B2C994095}"/>
              </a:ext>
            </a:extLst>
          </p:cNvPr>
          <p:cNvSpPr txBox="1"/>
          <p:nvPr/>
        </p:nvSpPr>
        <p:spPr>
          <a:xfrm>
            <a:off x="373192" y="533400"/>
            <a:ext cx="3581400" cy="5509200"/>
          </a:xfrm>
          <a:prstGeom prst="rect">
            <a:avLst/>
          </a:prstGeom>
          <a:noFill/>
        </p:spPr>
        <p:txBody>
          <a:bodyPr wrap="square" rtlCol="0">
            <a:spAutoFit/>
          </a:bodyPr>
          <a:lstStyle/>
          <a:p>
            <a:r>
              <a:rPr lang="en-US" sz="2200" dirty="0"/>
              <a:t>This Environmental Product Declaration (EPD) reports the impacts for 1 m</a:t>
            </a:r>
            <a:r>
              <a:rPr lang="en-US" sz="2200" baseline="30000" dirty="0"/>
              <a:t>3</a:t>
            </a:r>
            <a:r>
              <a:rPr lang="en-US" sz="2200" dirty="0"/>
              <a:t> of ready mixed concrete mix, for use in business to-business (B2B) communication meeting the following specifications: </a:t>
            </a:r>
          </a:p>
          <a:p>
            <a:pPr marL="285750" indent="-285750">
              <a:buFont typeface="Arial" panose="020B0604020202020204" pitchFamily="34" charset="0"/>
              <a:buChar char="•"/>
            </a:pPr>
            <a:r>
              <a:rPr lang="en-US" sz="2200" dirty="0"/>
              <a:t>ASTM C94: Ready-Mixed Concrete </a:t>
            </a:r>
          </a:p>
          <a:p>
            <a:pPr marL="285750" indent="-285750">
              <a:buFont typeface="Arial" panose="020B0604020202020204" pitchFamily="34" charset="0"/>
              <a:buChar char="•"/>
            </a:pPr>
            <a:r>
              <a:rPr lang="en-US" sz="2200" dirty="0"/>
              <a:t>UNSPSC Code 30111505: Ready Mix Concrete </a:t>
            </a:r>
          </a:p>
          <a:p>
            <a:pPr marL="285750" indent="-285750">
              <a:buFont typeface="Arial" panose="020B0604020202020204" pitchFamily="34" charset="0"/>
              <a:buChar char="•"/>
            </a:pPr>
            <a:r>
              <a:rPr lang="en-US" sz="2200" dirty="0"/>
              <a:t>CSA A23.1/A23.2: Concrete Materials and Methods of Concrete Construction </a:t>
            </a:r>
          </a:p>
          <a:p>
            <a:pPr marL="285750" indent="-285750">
              <a:buFont typeface="Arial" panose="020B0604020202020204" pitchFamily="34" charset="0"/>
              <a:buChar char="•"/>
            </a:pPr>
            <a:r>
              <a:rPr lang="en-US" sz="2200" dirty="0"/>
              <a:t>CSI Division 03-30-00: Cast-in-Place Concrete </a:t>
            </a:r>
          </a:p>
        </p:txBody>
      </p:sp>
      <p:sp>
        <p:nvSpPr>
          <p:cNvPr id="6" name="Rectangle 5">
            <a:extLst>
              <a:ext uri="{FF2B5EF4-FFF2-40B4-BE49-F238E27FC236}">
                <a16:creationId xmlns:a16="http://schemas.microsoft.com/office/drawing/2014/main" id="{CAED2E09-FEB6-A0D6-995A-74572334EAF1}"/>
              </a:ext>
            </a:extLst>
          </p:cNvPr>
          <p:cNvSpPr/>
          <p:nvPr/>
        </p:nvSpPr>
        <p:spPr>
          <a:xfrm>
            <a:off x="3925713" y="2514600"/>
            <a:ext cx="4955011" cy="45720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30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267C67-8E29-57DB-D1E1-AA3109BC3875}"/>
              </a:ext>
            </a:extLst>
          </p:cNvPr>
          <p:cNvSpPr>
            <a:spLocks noGrp="1"/>
          </p:cNvSpPr>
          <p:nvPr>
            <p:ph type="title"/>
          </p:nvPr>
        </p:nvSpPr>
        <p:spPr/>
        <p:txBody>
          <a:bodyPr/>
          <a:lstStyle/>
          <a:p>
            <a:r>
              <a:rPr lang="de-CH" dirty="0"/>
              <a:t>Cement Technology</a:t>
            </a:r>
            <a:endParaRPr lang="en-US" dirty="0"/>
          </a:p>
        </p:txBody>
      </p:sp>
      <p:sp>
        <p:nvSpPr>
          <p:cNvPr id="6" name="Text Placeholder 5">
            <a:extLst>
              <a:ext uri="{FF2B5EF4-FFF2-40B4-BE49-F238E27FC236}">
                <a16:creationId xmlns:a16="http://schemas.microsoft.com/office/drawing/2014/main" id="{0F4E5903-0F04-3583-F437-5626929C7F1B}"/>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51A77D00-D573-83DA-8CBB-8AE4DC43FB14}"/>
              </a:ext>
            </a:extLst>
          </p:cNvPr>
          <p:cNvSpPr>
            <a:spLocks noGrp="1"/>
          </p:cNvSpPr>
          <p:nvPr>
            <p:ph type="sldNum" sz="quarter" idx="12"/>
          </p:nvPr>
        </p:nvSpPr>
        <p:spPr/>
        <p:txBody>
          <a:bodyPr/>
          <a:lstStyle/>
          <a:p>
            <a:fld id="{CB392886-01D9-4E9D-ADE5-C44D69F9ACC6}" type="slidenum">
              <a:rPr lang="en-US" smtClean="0"/>
              <a:t>3</a:t>
            </a:fld>
            <a:endParaRPr lang="en-US"/>
          </a:p>
        </p:txBody>
      </p:sp>
    </p:spTree>
    <p:extLst>
      <p:ext uri="{BB962C8B-B14F-4D97-AF65-F5344CB8AC3E}">
        <p14:creationId xmlns:p14="http://schemas.microsoft.com/office/powerpoint/2010/main" val="3499861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2CBD89-D86C-8AA7-4477-EFED642D9D5B}"/>
              </a:ext>
            </a:extLst>
          </p:cNvPr>
          <p:cNvSpPr>
            <a:spLocks noGrp="1"/>
          </p:cNvSpPr>
          <p:nvPr>
            <p:ph type="sldNum" sz="quarter" idx="12"/>
          </p:nvPr>
        </p:nvSpPr>
        <p:spPr/>
        <p:txBody>
          <a:bodyPr/>
          <a:lstStyle/>
          <a:p>
            <a:fld id="{CB392886-01D9-4E9D-ADE5-C44D69F9ACC6}" type="slidenum">
              <a:rPr lang="en-US" smtClean="0"/>
              <a:t>30</a:t>
            </a:fld>
            <a:endParaRPr lang="en-US"/>
          </a:p>
        </p:txBody>
      </p:sp>
      <p:pic>
        <p:nvPicPr>
          <p:cNvPr id="4" name="Picture 3">
            <a:extLst>
              <a:ext uri="{FF2B5EF4-FFF2-40B4-BE49-F238E27FC236}">
                <a16:creationId xmlns:a16="http://schemas.microsoft.com/office/drawing/2014/main" id="{240F266C-ECD8-D7DA-3F61-AFFBCA6F213E}"/>
              </a:ext>
            </a:extLst>
          </p:cNvPr>
          <p:cNvPicPr>
            <a:picLocks noChangeAspect="1"/>
          </p:cNvPicPr>
          <p:nvPr/>
        </p:nvPicPr>
        <p:blipFill>
          <a:blip r:embed="rId2"/>
          <a:stretch>
            <a:fillRect/>
          </a:stretch>
        </p:blipFill>
        <p:spPr>
          <a:xfrm>
            <a:off x="234640" y="381000"/>
            <a:ext cx="8674720" cy="5420630"/>
          </a:xfrm>
          <a:prstGeom prst="rect">
            <a:avLst/>
          </a:prstGeom>
        </p:spPr>
      </p:pic>
      <p:sp>
        <p:nvSpPr>
          <p:cNvPr id="5" name="Rectangle 4">
            <a:extLst>
              <a:ext uri="{FF2B5EF4-FFF2-40B4-BE49-F238E27FC236}">
                <a16:creationId xmlns:a16="http://schemas.microsoft.com/office/drawing/2014/main" id="{62AEEAA3-AB98-D296-83CE-E05842C20E11}"/>
              </a:ext>
            </a:extLst>
          </p:cNvPr>
          <p:cNvSpPr/>
          <p:nvPr/>
        </p:nvSpPr>
        <p:spPr>
          <a:xfrm>
            <a:off x="374904" y="762000"/>
            <a:ext cx="4730496" cy="228600"/>
          </a:xfrm>
          <a:prstGeom prst="rect">
            <a:avLst/>
          </a:prstGeom>
          <a:solidFill>
            <a:srgbClr val="333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7AA41EF-E005-4613-D181-4563DCB76A56}"/>
              </a:ext>
            </a:extLst>
          </p:cNvPr>
          <p:cNvSpPr/>
          <p:nvPr/>
        </p:nvSpPr>
        <p:spPr>
          <a:xfrm>
            <a:off x="234640" y="1981200"/>
            <a:ext cx="8674720" cy="30480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768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4E2242-3488-9004-0EB7-0920B70A91AD}"/>
              </a:ext>
            </a:extLst>
          </p:cNvPr>
          <p:cNvSpPr>
            <a:spLocks noGrp="1"/>
          </p:cNvSpPr>
          <p:nvPr>
            <p:ph type="title"/>
          </p:nvPr>
        </p:nvSpPr>
        <p:spPr/>
        <p:txBody>
          <a:bodyPr/>
          <a:lstStyle/>
          <a:p>
            <a:r>
              <a:rPr lang="de-CH" dirty="0"/>
              <a:t>EPD Considerations</a:t>
            </a:r>
            <a:endParaRPr lang="en-US" dirty="0"/>
          </a:p>
        </p:txBody>
      </p:sp>
      <p:sp>
        <p:nvSpPr>
          <p:cNvPr id="2" name="Slide Number Placeholder 1">
            <a:extLst>
              <a:ext uri="{FF2B5EF4-FFF2-40B4-BE49-F238E27FC236}">
                <a16:creationId xmlns:a16="http://schemas.microsoft.com/office/drawing/2014/main" id="{B14B61E1-B0D2-A763-A734-74983D97F509}"/>
              </a:ext>
            </a:extLst>
          </p:cNvPr>
          <p:cNvSpPr>
            <a:spLocks noGrp="1"/>
          </p:cNvSpPr>
          <p:nvPr>
            <p:ph type="sldNum" sz="quarter" idx="12"/>
          </p:nvPr>
        </p:nvSpPr>
        <p:spPr/>
        <p:txBody>
          <a:bodyPr/>
          <a:lstStyle/>
          <a:p>
            <a:fld id="{CB392886-01D9-4E9D-ADE5-C44D69F9ACC6}" type="slidenum">
              <a:rPr lang="en-US" smtClean="0"/>
              <a:t>31</a:t>
            </a:fld>
            <a:endParaRPr lang="en-US"/>
          </a:p>
        </p:txBody>
      </p:sp>
      <p:sp>
        <p:nvSpPr>
          <p:cNvPr id="4" name="Content Placeholder 3">
            <a:extLst>
              <a:ext uri="{FF2B5EF4-FFF2-40B4-BE49-F238E27FC236}">
                <a16:creationId xmlns:a16="http://schemas.microsoft.com/office/drawing/2014/main" id="{1F296A9C-1ED5-EFC5-BCBB-4A67950D7C2C}"/>
              </a:ext>
            </a:extLst>
          </p:cNvPr>
          <p:cNvSpPr>
            <a:spLocks noGrp="1"/>
          </p:cNvSpPr>
          <p:nvPr>
            <p:ph sz="quarter" idx="1"/>
          </p:nvPr>
        </p:nvSpPr>
        <p:spPr/>
        <p:txBody>
          <a:bodyPr/>
          <a:lstStyle/>
          <a:p>
            <a:r>
              <a:rPr lang="de-CH" dirty="0"/>
              <a:t>Raw materials sources</a:t>
            </a:r>
          </a:p>
          <a:p>
            <a:r>
              <a:rPr lang="de-CH" dirty="0"/>
              <a:t>Production methods</a:t>
            </a:r>
          </a:p>
          <a:p>
            <a:r>
              <a:rPr lang="de-CH" dirty="0"/>
              <a:t>Transportation</a:t>
            </a:r>
          </a:p>
          <a:p>
            <a:r>
              <a:rPr lang="de-CH" dirty="0"/>
              <a:t>Construction</a:t>
            </a:r>
          </a:p>
          <a:p>
            <a:endParaRPr lang="en-US" dirty="0"/>
          </a:p>
        </p:txBody>
      </p:sp>
    </p:spTree>
    <p:extLst>
      <p:ext uri="{BB962C8B-B14F-4D97-AF65-F5344CB8AC3E}">
        <p14:creationId xmlns:p14="http://schemas.microsoft.com/office/powerpoint/2010/main" val="2486707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A488-DF43-6435-B9AB-170A38A308B9}"/>
              </a:ext>
            </a:extLst>
          </p:cNvPr>
          <p:cNvSpPr>
            <a:spLocks noGrp="1"/>
          </p:cNvSpPr>
          <p:nvPr>
            <p:ph type="title"/>
          </p:nvPr>
        </p:nvSpPr>
        <p:spPr/>
        <p:txBody>
          <a:bodyPr/>
          <a:lstStyle/>
          <a:p>
            <a:r>
              <a:rPr lang="de-CH" dirty="0"/>
              <a:t>Other Conditions NOT in EPD</a:t>
            </a:r>
            <a:endParaRPr lang="en-US" dirty="0"/>
          </a:p>
        </p:txBody>
      </p:sp>
      <p:sp>
        <p:nvSpPr>
          <p:cNvPr id="3" name="Slide Number Placeholder 2">
            <a:extLst>
              <a:ext uri="{FF2B5EF4-FFF2-40B4-BE49-F238E27FC236}">
                <a16:creationId xmlns:a16="http://schemas.microsoft.com/office/drawing/2014/main" id="{0C243CD8-4A89-F16E-F15C-BB71752051B2}"/>
              </a:ext>
            </a:extLst>
          </p:cNvPr>
          <p:cNvSpPr>
            <a:spLocks noGrp="1"/>
          </p:cNvSpPr>
          <p:nvPr>
            <p:ph type="sldNum" sz="quarter" idx="12"/>
          </p:nvPr>
        </p:nvSpPr>
        <p:spPr/>
        <p:txBody>
          <a:bodyPr/>
          <a:lstStyle/>
          <a:p>
            <a:fld id="{CB392886-01D9-4E9D-ADE5-C44D69F9ACC6}" type="slidenum">
              <a:rPr lang="en-US" smtClean="0"/>
              <a:t>32</a:t>
            </a:fld>
            <a:endParaRPr lang="en-US"/>
          </a:p>
        </p:txBody>
      </p:sp>
      <p:sp>
        <p:nvSpPr>
          <p:cNvPr id="4" name="Content Placeholder 3">
            <a:extLst>
              <a:ext uri="{FF2B5EF4-FFF2-40B4-BE49-F238E27FC236}">
                <a16:creationId xmlns:a16="http://schemas.microsoft.com/office/drawing/2014/main" id="{1E117A2F-C556-5274-CA9A-6E09E85C5CB9}"/>
              </a:ext>
            </a:extLst>
          </p:cNvPr>
          <p:cNvSpPr>
            <a:spLocks noGrp="1"/>
          </p:cNvSpPr>
          <p:nvPr>
            <p:ph sz="quarter" idx="1"/>
          </p:nvPr>
        </p:nvSpPr>
        <p:spPr/>
        <p:txBody>
          <a:bodyPr>
            <a:normAutofit/>
          </a:bodyPr>
          <a:lstStyle/>
          <a:p>
            <a:r>
              <a:rPr lang="de-CH" dirty="0"/>
              <a:t>Site spcific issues</a:t>
            </a:r>
          </a:p>
          <a:p>
            <a:pPr lvl="1"/>
            <a:r>
              <a:rPr lang="de-CH" dirty="0"/>
              <a:t>Conversion of forested land to industrial faciality</a:t>
            </a:r>
          </a:p>
          <a:p>
            <a:pPr lvl="1"/>
            <a:r>
              <a:rPr lang="de-CH" dirty="0"/>
              <a:t>Engandangered speciales</a:t>
            </a:r>
          </a:p>
          <a:p>
            <a:pPr lvl="1"/>
            <a:r>
              <a:rPr lang="de-CH" dirty="0"/>
              <a:t>Water sources</a:t>
            </a:r>
          </a:p>
          <a:p>
            <a:pPr lvl="1"/>
            <a:r>
              <a:rPr lang="de-CH" dirty="0"/>
              <a:t>Runoff</a:t>
            </a:r>
          </a:p>
          <a:p>
            <a:pPr lvl="1"/>
            <a:r>
              <a:rPr lang="de-CH" dirty="0"/>
              <a:t>Waste Disposal Options</a:t>
            </a:r>
          </a:p>
          <a:p>
            <a:pPr lvl="1"/>
            <a:r>
              <a:rPr lang="de-CH" dirty="0"/>
              <a:t>Power sources</a:t>
            </a:r>
          </a:p>
          <a:p>
            <a:r>
              <a:rPr lang="de-CH" dirty="0"/>
              <a:t>Expected life cycle</a:t>
            </a:r>
            <a:endParaRPr lang="en-US" dirty="0"/>
          </a:p>
          <a:p>
            <a:endParaRPr lang="en-US" dirty="0"/>
          </a:p>
        </p:txBody>
      </p:sp>
    </p:spTree>
    <p:extLst>
      <p:ext uri="{BB962C8B-B14F-4D97-AF65-F5344CB8AC3E}">
        <p14:creationId xmlns:p14="http://schemas.microsoft.com/office/powerpoint/2010/main" val="549480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019D9C-B079-334E-53A6-A99FFBC01E82}"/>
              </a:ext>
            </a:extLst>
          </p:cNvPr>
          <p:cNvSpPr>
            <a:spLocks noGrp="1"/>
          </p:cNvSpPr>
          <p:nvPr>
            <p:ph type="sldNum" sz="quarter" idx="12"/>
          </p:nvPr>
        </p:nvSpPr>
        <p:spPr/>
        <p:txBody>
          <a:bodyPr/>
          <a:lstStyle/>
          <a:p>
            <a:fld id="{CB392886-01D9-4E9D-ADE5-C44D69F9ACC6}" type="slidenum">
              <a:rPr lang="en-US" smtClean="0"/>
              <a:t>33</a:t>
            </a:fld>
            <a:endParaRPr lang="en-US"/>
          </a:p>
        </p:txBody>
      </p:sp>
      <p:sp>
        <p:nvSpPr>
          <p:cNvPr id="5" name="Rectangle 4">
            <a:extLst>
              <a:ext uri="{FF2B5EF4-FFF2-40B4-BE49-F238E27FC236}">
                <a16:creationId xmlns:a16="http://schemas.microsoft.com/office/drawing/2014/main" id="{A344493B-5E29-4064-C26E-B5FF439D9262}"/>
              </a:ext>
            </a:extLst>
          </p:cNvPr>
          <p:cNvSpPr/>
          <p:nvPr/>
        </p:nvSpPr>
        <p:spPr>
          <a:xfrm>
            <a:off x="332313" y="838200"/>
            <a:ext cx="8479373" cy="4893647"/>
          </a:xfrm>
          <a:prstGeom prst="rect">
            <a:avLst/>
          </a:prstGeom>
          <a:noFill/>
        </p:spPr>
        <p:txBody>
          <a:bodyPr wrap="none" lIns="91440" tIns="45720" rIns="91440" bIns="45720">
            <a:spAutoFit/>
          </a:bodyPr>
          <a:lstStyle/>
          <a:p>
            <a:pPr algn="ctr"/>
            <a:r>
              <a:rPr lang="en-US" sz="7200" b="1" dirty="0">
                <a:ln w="0"/>
                <a:effectLst>
                  <a:outerShdw blurRad="38100" dist="19050" dir="2700000" algn="tl" rotWithShape="0">
                    <a:schemeClr val="dk1">
                      <a:alpha val="40000"/>
                    </a:schemeClr>
                  </a:outerShdw>
                </a:effectLst>
              </a:rPr>
              <a:t>Need to factor EPDs</a:t>
            </a:r>
          </a:p>
          <a:p>
            <a:pPr algn="ctr"/>
            <a:r>
              <a:rPr lang="en-US" sz="7200" b="1" dirty="0">
                <a:ln w="0"/>
                <a:effectLst>
                  <a:outerShdw blurRad="38100" dist="19050" dir="2700000" algn="tl" rotWithShape="0">
                    <a:schemeClr val="dk1">
                      <a:alpha val="40000"/>
                    </a:schemeClr>
                  </a:outerShdw>
                </a:effectLst>
              </a:rPr>
              <a:t>of alternatives to</a:t>
            </a:r>
          </a:p>
          <a:p>
            <a:pPr algn="ctr"/>
            <a:r>
              <a:rPr lang="en-US" sz="7200" b="1" dirty="0">
                <a:ln w="0"/>
                <a:effectLst>
                  <a:outerShdw blurRad="38100" dist="19050" dir="2700000" algn="tl" rotWithShape="0">
                    <a:schemeClr val="dk1">
                      <a:alpha val="40000"/>
                    </a:schemeClr>
                  </a:outerShdw>
                </a:effectLst>
              </a:rPr>
              <a:t>expected lifecycle -</a:t>
            </a:r>
            <a:br>
              <a:rPr lang="en-US" sz="7200" b="1" dirty="0">
                <a:ln w="0"/>
                <a:effectLst>
                  <a:outerShdw blurRad="38100" dist="19050" dir="2700000" algn="tl" rotWithShape="0">
                    <a:schemeClr val="dk1">
                      <a:alpha val="40000"/>
                    </a:schemeClr>
                  </a:outerShdw>
                </a:effectLst>
              </a:rPr>
            </a:br>
            <a:endParaRPr lang="en-US" sz="2400" b="1" dirty="0">
              <a:ln w="0"/>
              <a:effectLst>
                <a:outerShdw blurRad="38100" dist="19050" dir="2700000" algn="tl" rotWithShape="0">
                  <a:schemeClr val="dk1">
                    <a:alpha val="40000"/>
                  </a:schemeClr>
                </a:outerShdw>
              </a:effectLst>
            </a:endParaRPr>
          </a:p>
          <a:p>
            <a:pPr algn="ctr"/>
            <a:r>
              <a:rPr lang="en-US" sz="7200" b="1" u="sng" dirty="0">
                <a:ln w="0"/>
                <a:effectLst>
                  <a:outerShdw blurRad="38100" dist="19050" dir="2700000" algn="tl" rotWithShape="0">
                    <a:schemeClr val="dk1">
                      <a:alpha val="40000"/>
                    </a:schemeClr>
                  </a:outerShdw>
                </a:effectLst>
              </a:rPr>
              <a:t>NOT</a:t>
            </a:r>
            <a:r>
              <a:rPr lang="en-US" sz="7200" b="1" dirty="0">
                <a:ln w="0"/>
                <a:effectLst>
                  <a:outerShdw blurRad="38100" dist="19050" dir="2700000" algn="tl" rotWithShape="0">
                    <a:schemeClr val="dk1">
                      <a:alpha val="40000"/>
                    </a:schemeClr>
                  </a:outerShdw>
                </a:effectLst>
              </a:rPr>
              <a:t> up-front impact</a:t>
            </a:r>
            <a:endParaRPr lang="en-US" sz="96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87412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F855DB-9B95-2D8D-9CC5-B6834E955711}"/>
              </a:ext>
            </a:extLst>
          </p:cNvPr>
          <p:cNvSpPr>
            <a:spLocks noGrp="1"/>
          </p:cNvSpPr>
          <p:nvPr>
            <p:ph type="sldNum" sz="quarter" idx="12"/>
          </p:nvPr>
        </p:nvSpPr>
        <p:spPr/>
        <p:txBody>
          <a:bodyPr/>
          <a:lstStyle/>
          <a:p>
            <a:fld id="{CB392886-01D9-4E9D-ADE5-C44D69F9ACC6}" type="slidenum">
              <a:rPr lang="en-US" smtClean="0"/>
              <a:t>34</a:t>
            </a:fld>
            <a:endParaRPr lang="en-US"/>
          </a:p>
        </p:txBody>
      </p:sp>
      <p:sp>
        <p:nvSpPr>
          <p:cNvPr id="3" name="Rectangle 2">
            <a:extLst>
              <a:ext uri="{FF2B5EF4-FFF2-40B4-BE49-F238E27FC236}">
                <a16:creationId xmlns:a16="http://schemas.microsoft.com/office/drawing/2014/main" id="{5B1E88CB-AF0C-B9AE-DE06-82BBEA3C466C}"/>
              </a:ext>
            </a:extLst>
          </p:cNvPr>
          <p:cNvSpPr/>
          <p:nvPr/>
        </p:nvSpPr>
        <p:spPr>
          <a:xfrm>
            <a:off x="198820" y="838200"/>
            <a:ext cx="8746369" cy="5139869"/>
          </a:xfrm>
          <a:prstGeom prst="rect">
            <a:avLst/>
          </a:prstGeom>
          <a:noFill/>
        </p:spPr>
        <p:txBody>
          <a:bodyPr wrap="none" lIns="91440" tIns="45720" rIns="91440" bIns="45720">
            <a:spAutoFit/>
          </a:bodyPr>
          <a:lstStyle/>
          <a:p>
            <a:pPr algn="ctr"/>
            <a:r>
              <a:rPr lang="en-US" sz="7200" b="1" dirty="0">
                <a:ln w="0"/>
                <a:effectLst>
                  <a:outerShdw blurRad="38100" dist="19050" dir="2700000" algn="tl" rotWithShape="0">
                    <a:schemeClr val="dk1">
                      <a:alpha val="40000"/>
                    </a:schemeClr>
                  </a:outerShdw>
                </a:effectLst>
              </a:rPr>
              <a:t>EPDs can be part of </a:t>
            </a:r>
          </a:p>
          <a:p>
            <a:pPr algn="ctr"/>
            <a:r>
              <a:rPr lang="en-US" sz="7200" b="1" dirty="0">
                <a:ln w="0"/>
                <a:effectLst>
                  <a:outerShdw blurRad="38100" dist="19050" dir="2700000" algn="tl" rotWithShape="0">
                    <a:schemeClr val="dk1">
                      <a:alpha val="40000"/>
                    </a:schemeClr>
                  </a:outerShdw>
                </a:effectLst>
              </a:rPr>
              <a:t>procurement</a:t>
            </a:r>
          </a:p>
          <a:p>
            <a:pPr algn="ctr"/>
            <a:r>
              <a:rPr lang="en-US" sz="7200" b="1" dirty="0">
                <a:ln w="0"/>
                <a:effectLst>
                  <a:outerShdw blurRad="38100" dist="19050" dir="2700000" algn="tl" rotWithShape="0">
                    <a:schemeClr val="dk1">
                      <a:alpha val="40000"/>
                    </a:schemeClr>
                  </a:outerShdw>
                </a:effectLst>
              </a:rPr>
              <a:t>Process. </a:t>
            </a:r>
          </a:p>
          <a:p>
            <a:pPr algn="ctr"/>
            <a:endParaRPr lang="en-US" sz="3600" b="1" dirty="0">
              <a:ln w="0"/>
              <a:effectLst>
                <a:outerShdw blurRad="38100" dist="19050" dir="2700000" algn="tl" rotWithShape="0">
                  <a:schemeClr val="dk1">
                    <a:alpha val="40000"/>
                  </a:schemeClr>
                </a:outerShdw>
              </a:effectLst>
            </a:endParaRPr>
          </a:p>
          <a:p>
            <a:pPr algn="ctr"/>
            <a:r>
              <a:rPr lang="en-US" sz="7200" b="1" dirty="0">
                <a:ln w="0"/>
                <a:effectLst>
                  <a:outerShdw blurRad="38100" dist="19050" dir="2700000" algn="tl" rotWithShape="0">
                    <a:schemeClr val="dk1">
                      <a:alpha val="40000"/>
                    </a:schemeClr>
                  </a:outerShdw>
                </a:effectLst>
              </a:rPr>
              <a:t>If you value it, spec it.</a:t>
            </a:r>
            <a:endParaRPr lang="en-US" sz="96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40681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2997FB-E3EB-283A-534D-03B144BE2DE9}"/>
              </a:ext>
            </a:extLst>
          </p:cNvPr>
          <p:cNvSpPr>
            <a:spLocks noGrp="1"/>
          </p:cNvSpPr>
          <p:nvPr>
            <p:ph type="title"/>
          </p:nvPr>
        </p:nvSpPr>
        <p:spPr/>
        <p:txBody>
          <a:bodyPr/>
          <a:lstStyle/>
          <a:p>
            <a:r>
              <a:rPr lang="de-CH" dirty="0"/>
              <a:t>Specifying Low Carbon</a:t>
            </a:r>
            <a:endParaRPr lang="en-US" dirty="0"/>
          </a:p>
        </p:txBody>
      </p:sp>
      <p:sp>
        <p:nvSpPr>
          <p:cNvPr id="2" name="Slide Number Placeholder 1">
            <a:extLst>
              <a:ext uri="{FF2B5EF4-FFF2-40B4-BE49-F238E27FC236}">
                <a16:creationId xmlns:a16="http://schemas.microsoft.com/office/drawing/2014/main" id="{7C0D8F62-70C3-E3B0-1E2E-58057272D73E}"/>
              </a:ext>
            </a:extLst>
          </p:cNvPr>
          <p:cNvSpPr>
            <a:spLocks noGrp="1"/>
          </p:cNvSpPr>
          <p:nvPr>
            <p:ph type="sldNum" sz="quarter" idx="12"/>
          </p:nvPr>
        </p:nvSpPr>
        <p:spPr/>
        <p:txBody>
          <a:bodyPr/>
          <a:lstStyle/>
          <a:p>
            <a:fld id="{CB392886-01D9-4E9D-ADE5-C44D69F9ACC6}" type="slidenum">
              <a:rPr lang="en-US" smtClean="0"/>
              <a:t>35</a:t>
            </a:fld>
            <a:endParaRPr lang="en-US"/>
          </a:p>
        </p:txBody>
      </p:sp>
      <p:sp>
        <p:nvSpPr>
          <p:cNvPr id="4" name="Content Placeholder 3">
            <a:extLst>
              <a:ext uri="{FF2B5EF4-FFF2-40B4-BE49-F238E27FC236}">
                <a16:creationId xmlns:a16="http://schemas.microsoft.com/office/drawing/2014/main" id="{DA857D8A-C886-957C-7761-43368E6D37DF}"/>
              </a:ext>
            </a:extLst>
          </p:cNvPr>
          <p:cNvSpPr>
            <a:spLocks noGrp="1"/>
          </p:cNvSpPr>
          <p:nvPr>
            <p:ph sz="quarter" idx="1"/>
          </p:nvPr>
        </p:nvSpPr>
        <p:spPr/>
        <p:txBody>
          <a:bodyPr/>
          <a:lstStyle/>
          <a:p>
            <a:r>
              <a:rPr lang="en-US" dirty="0"/>
              <a:t>Plan, design and engineer design with goals in mind.</a:t>
            </a:r>
            <a:endParaRPr lang="de-CH" dirty="0"/>
          </a:p>
          <a:p>
            <a:r>
              <a:rPr lang="de-CH" dirty="0"/>
              <a:t>Establish a carbon budget. Contractors need flexibility to meet goal</a:t>
            </a:r>
            <a:r>
              <a:rPr lang="en-US" dirty="0"/>
              <a:t>.</a:t>
            </a:r>
          </a:p>
          <a:p>
            <a:r>
              <a:rPr lang="en-US" dirty="0"/>
              <a:t>Consider incentive bid credits for meeting or exceeding goals.</a:t>
            </a:r>
          </a:p>
          <a:p>
            <a:r>
              <a:rPr lang="en-US" dirty="0"/>
              <a:t>Standards already in place, many suppliers already on board</a:t>
            </a:r>
          </a:p>
        </p:txBody>
      </p:sp>
    </p:spTree>
    <p:extLst>
      <p:ext uri="{BB962C8B-B14F-4D97-AF65-F5344CB8AC3E}">
        <p14:creationId xmlns:p14="http://schemas.microsoft.com/office/powerpoint/2010/main" val="4086932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61E55-3D27-E60A-B007-08141268E8CE}"/>
              </a:ext>
            </a:extLst>
          </p:cNvPr>
          <p:cNvSpPr>
            <a:spLocks noGrp="1"/>
          </p:cNvSpPr>
          <p:nvPr>
            <p:ph type="title"/>
          </p:nvPr>
        </p:nvSpPr>
        <p:spPr/>
        <p:txBody>
          <a:bodyPr/>
          <a:lstStyle/>
          <a:p>
            <a:r>
              <a:rPr lang="de-CH" dirty="0"/>
              <a:t>GSA Requirements</a:t>
            </a:r>
            <a:endParaRPr lang="en-US" dirty="0"/>
          </a:p>
        </p:txBody>
      </p:sp>
      <p:sp>
        <p:nvSpPr>
          <p:cNvPr id="2" name="Slide Number Placeholder 1">
            <a:extLst>
              <a:ext uri="{FF2B5EF4-FFF2-40B4-BE49-F238E27FC236}">
                <a16:creationId xmlns:a16="http://schemas.microsoft.com/office/drawing/2014/main" id="{FFFF6EA8-49B3-6CF4-3EE9-7AD4D1F8A9D4}"/>
              </a:ext>
            </a:extLst>
          </p:cNvPr>
          <p:cNvSpPr>
            <a:spLocks noGrp="1"/>
          </p:cNvSpPr>
          <p:nvPr>
            <p:ph type="sldNum" sz="quarter" idx="12"/>
          </p:nvPr>
        </p:nvSpPr>
        <p:spPr/>
        <p:txBody>
          <a:bodyPr/>
          <a:lstStyle/>
          <a:p>
            <a:fld id="{CB392886-01D9-4E9D-ADE5-C44D69F9ACC6}" type="slidenum">
              <a:rPr lang="en-US" smtClean="0"/>
              <a:t>36</a:t>
            </a:fld>
            <a:endParaRPr lang="en-US"/>
          </a:p>
        </p:txBody>
      </p:sp>
      <p:sp>
        <p:nvSpPr>
          <p:cNvPr id="6" name="Content Placeholder 5">
            <a:extLst>
              <a:ext uri="{FF2B5EF4-FFF2-40B4-BE49-F238E27FC236}">
                <a16:creationId xmlns:a16="http://schemas.microsoft.com/office/drawing/2014/main" id="{3E1FD7C7-1D09-13A2-B779-DF79AF6EEB77}"/>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0C8DFC19-C2D4-C23B-EAD4-4DBC890D7C8F}"/>
              </a:ext>
            </a:extLst>
          </p:cNvPr>
          <p:cNvPicPr>
            <a:picLocks noChangeAspect="1"/>
          </p:cNvPicPr>
          <p:nvPr/>
        </p:nvPicPr>
        <p:blipFill>
          <a:blip r:embed="rId2"/>
          <a:stretch>
            <a:fillRect/>
          </a:stretch>
        </p:blipFill>
        <p:spPr>
          <a:xfrm>
            <a:off x="702924" y="1956239"/>
            <a:ext cx="8001000" cy="4093723"/>
          </a:xfrm>
          <a:prstGeom prst="rect">
            <a:avLst/>
          </a:prstGeom>
        </p:spPr>
      </p:pic>
    </p:spTree>
    <p:extLst>
      <p:ext uri="{BB962C8B-B14F-4D97-AF65-F5344CB8AC3E}">
        <p14:creationId xmlns:p14="http://schemas.microsoft.com/office/powerpoint/2010/main" val="890431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7E334-734D-7AC3-1977-07652C0BC4C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B5D36E4-7C99-DB36-676D-6005682679EE}"/>
              </a:ext>
            </a:extLst>
          </p:cNvPr>
          <p:cNvSpPr>
            <a:spLocks noGrp="1"/>
          </p:cNvSpPr>
          <p:nvPr>
            <p:ph type="title"/>
          </p:nvPr>
        </p:nvSpPr>
        <p:spPr/>
        <p:txBody>
          <a:bodyPr/>
          <a:lstStyle/>
          <a:p>
            <a:r>
              <a:rPr lang="de-CH" dirty="0"/>
              <a:t>Modern Construction</a:t>
            </a:r>
            <a:endParaRPr lang="en-US" dirty="0"/>
          </a:p>
        </p:txBody>
      </p:sp>
      <p:sp>
        <p:nvSpPr>
          <p:cNvPr id="6" name="Text Placeholder 5">
            <a:extLst>
              <a:ext uri="{FF2B5EF4-FFF2-40B4-BE49-F238E27FC236}">
                <a16:creationId xmlns:a16="http://schemas.microsoft.com/office/drawing/2014/main" id="{D7A41CC4-5DB9-E8F6-C04E-3862DDA33ADF}"/>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93A8F3C4-659E-F0BE-C012-563D6B9FD8BC}"/>
              </a:ext>
            </a:extLst>
          </p:cNvPr>
          <p:cNvSpPr>
            <a:spLocks noGrp="1"/>
          </p:cNvSpPr>
          <p:nvPr>
            <p:ph type="sldNum" sz="quarter" idx="12"/>
          </p:nvPr>
        </p:nvSpPr>
        <p:spPr/>
        <p:txBody>
          <a:bodyPr/>
          <a:lstStyle/>
          <a:p>
            <a:fld id="{CB392886-01D9-4E9D-ADE5-C44D69F9ACC6}" type="slidenum">
              <a:rPr lang="en-US" smtClean="0"/>
              <a:t>37</a:t>
            </a:fld>
            <a:endParaRPr lang="en-US"/>
          </a:p>
        </p:txBody>
      </p:sp>
    </p:spTree>
    <p:extLst>
      <p:ext uri="{BB962C8B-B14F-4D97-AF65-F5344CB8AC3E}">
        <p14:creationId xmlns:p14="http://schemas.microsoft.com/office/powerpoint/2010/main" val="1233504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6E8C82-3F7A-54BC-7D7D-688090181A00}"/>
              </a:ext>
            </a:extLst>
          </p:cNvPr>
          <p:cNvSpPr>
            <a:spLocks noGrp="1"/>
          </p:cNvSpPr>
          <p:nvPr>
            <p:ph type="sldNum" sz="quarter" idx="12"/>
          </p:nvPr>
        </p:nvSpPr>
        <p:spPr/>
        <p:txBody>
          <a:bodyPr/>
          <a:lstStyle/>
          <a:p>
            <a:fld id="{CB392886-01D9-4E9D-ADE5-C44D69F9ACC6}" type="slidenum">
              <a:rPr lang="en-US" smtClean="0"/>
              <a:t>38</a:t>
            </a:fld>
            <a:endParaRPr lang="en-US"/>
          </a:p>
        </p:txBody>
      </p:sp>
      <p:sp>
        <p:nvSpPr>
          <p:cNvPr id="5" name="Title 4">
            <a:extLst>
              <a:ext uri="{FF2B5EF4-FFF2-40B4-BE49-F238E27FC236}">
                <a16:creationId xmlns:a16="http://schemas.microsoft.com/office/drawing/2014/main" id="{8C11F330-A7B9-786D-E18D-6823693CF628}"/>
              </a:ext>
            </a:extLst>
          </p:cNvPr>
          <p:cNvSpPr>
            <a:spLocks noGrp="1"/>
          </p:cNvSpPr>
          <p:nvPr>
            <p:ph type="title" idx="4294967295"/>
          </p:nvPr>
        </p:nvSpPr>
        <p:spPr>
          <a:xfrm>
            <a:off x="1371600" y="274638"/>
            <a:ext cx="7772400" cy="1143000"/>
          </a:xfrm>
        </p:spPr>
        <p:txBody>
          <a:bodyPr/>
          <a:lstStyle/>
          <a:p>
            <a:endParaRPr lang="en-US" dirty="0"/>
          </a:p>
        </p:txBody>
      </p:sp>
      <p:pic>
        <p:nvPicPr>
          <p:cNvPr id="8194" name="Picture 2" descr="Slate Rock &amp; Gravel Company | Fictional Companies Wiki | Fandom">
            <a:extLst>
              <a:ext uri="{FF2B5EF4-FFF2-40B4-BE49-F238E27FC236}">
                <a16:creationId xmlns:a16="http://schemas.microsoft.com/office/drawing/2014/main" id="{0303D3F4-1D60-D376-A22D-F468ACF4F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66750"/>
            <a:ext cx="7391400" cy="554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001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B15F8-F6E1-F1F6-9745-3B224A86D639}"/>
              </a:ext>
            </a:extLst>
          </p:cNvPr>
          <p:cNvSpPr>
            <a:spLocks noGrp="1"/>
          </p:cNvSpPr>
          <p:nvPr>
            <p:ph type="title"/>
          </p:nvPr>
        </p:nvSpPr>
        <p:spPr/>
        <p:txBody>
          <a:bodyPr/>
          <a:lstStyle/>
          <a:p>
            <a:r>
              <a:rPr lang="de-CH" dirty="0"/>
              <a:t>Advances in Construction</a:t>
            </a:r>
            <a:endParaRPr lang="en-US" dirty="0"/>
          </a:p>
        </p:txBody>
      </p:sp>
      <p:sp>
        <p:nvSpPr>
          <p:cNvPr id="2" name="Slide Number Placeholder 1">
            <a:extLst>
              <a:ext uri="{FF2B5EF4-FFF2-40B4-BE49-F238E27FC236}">
                <a16:creationId xmlns:a16="http://schemas.microsoft.com/office/drawing/2014/main" id="{C89536A3-B0C0-63EA-C6DD-730FA7888837}"/>
              </a:ext>
            </a:extLst>
          </p:cNvPr>
          <p:cNvSpPr>
            <a:spLocks noGrp="1"/>
          </p:cNvSpPr>
          <p:nvPr>
            <p:ph type="sldNum" sz="quarter" idx="12"/>
          </p:nvPr>
        </p:nvSpPr>
        <p:spPr/>
        <p:txBody>
          <a:bodyPr/>
          <a:lstStyle/>
          <a:p>
            <a:fld id="{CB392886-01D9-4E9D-ADE5-C44D69F9ACC6}" type="slidenum">
              <a:rPr lang="en-US" smtClean="0"/>
              <a:t>39</a:t>
            </a:fld>
            <a:endParaRPr lang="en-US"/>
          </a:p>
        </p:txBody>
      </p:sp>
      <p:sp>
        <p:nvSpPr>
          <p:cNvPr id="4" name="Content Placeholder 3">
            <a:extLst>
              <a:ext uri="{FF2B5EF4-FFF2-40B4-BE49-F238E27FC236}">
                <a16:creationId xmlns:a16="http://schemas.microsoft.com/office/drawing/2014/main" id="{F459CE23-2F7A-B4B6-548B-33246BE869FA}"/>
              </a:ext>
            </a:extLst>
          </p:cNvPr>
          <p:cNvSpPr>
            <a:spLocks noGrp="1"/>
          </p:cNvSpPr>
          <p:nvPr>
            <p:ph sz="quarter" idx="1"/>
          </p:nvPr>
        </p:nvSpPr>
        <p:spPr/>
        <p:txBody>
          <a:bodyPr/>
          <a:lstStyle/>
          <a:p>
            <a:r>
              <a:rPr lang="de-CH" dirty="0"/>
              <a:t>Blended Cement</a:t>
            </a:r>
          </a:p>
          <a:p>
            <a:r>
              <a:rPr lang="de-CH" dirty="0"/>
              <a:t>Admixtures</a:t>
            </a:r>
          </a:p>
          <a:p>
            <a:r>
              <a:rPr lang="de-CH" dirty="0"/>
              <a:t>Fiber Reinforcement</a:t>
            </a:r>
          </a:p>
          <a:p>
            <a:r>
              <a:rPr lang="de-CH" dirty="0"/>
              <a:t>Recyled Materials</a:t>
            </a:r>
          </a:p>
          <a:p>
            <a:r>
              <a:rPr lang="de-CH" dirty="0"/>
              <a:t>Engineering</a:t>
            </a:r>
          </a:p>
          <a:p>
            <a:endParaRPr lang="en-US" dirty="0"/>
          </a:p>
        </p:txBody>
      </p:sp>
    </p:spTree>
    <p:extLst>
      <p:ext uri="{BB962C8B-B14F-4D97-AF65-F5344CB8AC3E}">
        <p14:creationId xmlns:p14="http://schemas.microsoft.com/office/powerpoint/2010/main" val="402118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1A9388-1399-2090-6909-A94656C12C71}"/>
              </a:ext>
            </a:extLst>
          </p:cNvPr>
          <p:cNvSpPr>
            <a:spLocks noGrp="1"/>
          </p:cNvSpPr>
          <p:nvPr>
            <p:ph type="sldNum" sz="quarter" idx="12"/>
          </p:nvPr>
        </p:nvSpPr>
        <p:spPr/>
        <p:txBody>
          <a:bodyPr/>
          <a:lstStyle/>
          <a:p>
            <a:fld id="{CB392886-01D9-4E9D-ADE5-C44D69F9ACC6}" type="slidenum">
              <a:rPr lang="en-US" smtClean="0"/>
              <a:t>4</a:t>
            </a:fld>
            <a:endParaRPr lang="en-US"/>
          </a:p>
        </p:txBody>
      </p:sp>
      <p:pic>
        <p:nvPicPr>
          <p:cNvPr id="8" name="Content Placeholder 7">
            <a:extLst>
              <a:ext uri="{FF2B5EF4-FFF2-40B4-BE49-F238E27FC236}">
                <a16:creationId xmlns:a16="http://schemas.microsoft.com/office/drawing/2014/main" id="{5ABAF934-260F-FB32-78F6-38E18800B256}"/>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304800" y="990600"/>
            <a:ext cx="3429000" cy="4572000"/>
          </a:xfrm>
        </p:spPr>
      </p:pic>
      <p:pic>
        <p:nvPicPr>
          <p:cNvPr id="10" name="Picture 9">
            <a:extLst>
              <a:ext uri="{FF2B5EF4-FFF2-40B4-BE49-F238E27FC236}">
                <a16:creationId xmlns:a16="http://schemas.microsoft.com/office/drawing/2014/main" id="{C742D2CD-07C5-0D85-9FA5-182AD4B92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417638"/>
            <a:ext cx="5083425" cy="3812569"/>
          </a:xfrm>
          <a:prstGeom prst="rect">
            <a:avLst/>
          </a:prstGeom>
        </p:spPr>
      </p:pic>
    </p:spTree>
    <p:extLst>
      <p:ext uri="{BB962C8B-B14F-4D97-AF65-F5344CB8AC3E}">
        <p14:creationId xmlns:p14="http://schemas.microsoft.com/office/powerpoint/2010/main" val="3769677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F229-1939-53FD-8992-5D3C65860110}"/>
              </a:ext>
            </a:extLst>
          </p:cNvPr>
          <p:cNvSpPr>
            <a:spLocks noGrp="1"/>
          </p:cNvSpPr>
          <p:nvPr>
            <p:ph type="title"/>
          </p:nvPr>
        </p:nvSpPr>
        <p:spPr/>
        <p:txBody>
          <a:bodyPr/>
          <a:lstStyle/>
          <a:p>
            <a:r>
              <a:rPr lang="de-CH" dirty="0"/>
              <a:t>Blended Cements</a:t>
            </a:r>
            <a:endParaRPr lang="en-US" dirty="0"/>
          </a:p>
        </p:txBody>
      </p:sp>
      <p:sp>
        <p:nvSpPr>
          <p:cNvPr id="3" name="Slide Number Placeholder 2">
            <a:extLst>
              <a:ext uri="{FF2B5EF4-FFF2-40B4-BE49-F238E27FC236}">
                <a16:creationId xmlns:a16="http://schemas.microsoft.com/office/drawing/2014/main" id="{A2F74227-FD79-3884-F283-62D0FCE88042}"/>
              </a:ext>
            </a:extLst>
          </p:cNvPr>
          <p:cNvSpPr>
            <a:spLocks noGrp="1"/>
          </p:cNvSpPr>
          <p:nvPr>
            <p:ph type="sldNum" sz="quarter" idx="12"/>
          </p:nvPr>
        </p:nvSpPr>
        <p:spPr/>
        <p:txBody>
          <a:bodyPr/>
          <a:lstStyle/>
          <a:p>
            <a:fld id="{CB392886-01D9-4E9D-ADE5-C44D69F9ACC6}" type="slidenum">
              <a:rPr lang="en-US" smtClean="0"/>
              <a:t>40</a:t>
            </a:fld>
            <a:endParaRPr lang="en-US"/>
          </a:p>
        </p:txBody>
      </p:sp>
      <p:sp>
        <p:nvSpPr>
          <p:cNvPr id="4" name="Content Placeholder 3">
            <a:extLst>
              <a:ext uri="{FF2B5EF4-FFF2-40B4-BE49-F238E27FC236}">
                <a16:creationId xmlns:a16="http://schemas.microsoft.com/office/drawing/2014/main" id="{C9FA75EA-D124-7939-27F3-B4804FD4B48F}"/>
              </a:ext>
            </a:extLst>
          </p:cNvPr>
          <p:cNvSpPr>
            <a:spLocks noGrp="1"/>
          </p:cNvSpPr>
          <p:nvPr>
            <p:ph sz="quarter" idx="1"/>
          </p:nvPr>
        </p:nvSpPr>
        <p:spPr/>
        <p:txBody>
          <a:bodyPr/>
          <a:lstStyle/>
          <a:p>
            <a:r>
              <a:rPr lang="de-CH" dirty="0"/>
              <a:t>Optimal mix of cement elements</a:t>
            </a:r>
          </a:p>
          <a:p>
            <a:r>
              <a:rPr lang="de-CH" dirty="0"/>
              <a:t>Combines traditional cement with other materials to reduce cement</a:t>
            </a:r>
          </a:p>
          <a:p>
            <a:pPr lvl="1"/>
            <a:r>
              <a:rPr lang="de-CH" dirty="0"/>
              <a:t>Fly Ash</a:t>
            </a:r>
          </a:p>
          <a:p>
            <a:pPr lvl="1"/>
            <a:r>
              <a:rPr lang="de-CH" dirty="0"/>
              <a:t>Slag</a:t>
            </a:r>
          </a:p>
          <a:p>
            <a:pPr lvl="1"/>
            <a:r>
              <a:rPr lang="de-CH" dirty="0"/>
              <a:t>Silica Fume</a:t>
            </a:r>
          </a:p>
          <a:p>
            <a:pPr lvl="1"/>
            <a:r>
              <a:rPr lang="de-CH" dirty="0"/>
              <a:t>Volcanic Ash</a:t>
            </a:r>
          </a:p>
          <a:p>
            <a:pPr lvl="1"/>
            <a:r>
              <a:rPr lang="de-CH" dirty="0"/>
              <a:t>(More)</a:t>
            </a:r>
            <a:endParaRPr lang="en-US" dirty="0"/>
          </a:p>
        </p:txBody>
      </p:sp>
      <p:pic>
        <p:nvPicPr>
          <p:cNvPr id="11266" name="Picture 2" descr="Alt image 1 for KitchenAid&amp;#174; Artisan Stand Mixer, 5-Qt.">
            <a:extLst>
              <a:ext uri="{FF2B5EF4-FFF2-40B4-BE49-F238E27FC236}">
                <a16:creationId xmlns:a16="http://schemas.microsoft.com/office/drawing/2014/main" id="{DBE379B5-3705-783B-D201-3B533D24C07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52"/>
          <a:stretch/>
        </p:blipFill>
        <p:spPr bwMode="auto">
          <a:xfrm>
            <a:off x="4267200" y="2388314"/>
            <a:ext cx="4267200" cy="417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66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arden hose.ai Royalty-free Stock Vector Images and Clip Art">
            <a:extLst>
              <a:ext uri="{FF2B5EF4-FFF2-40B4-BE49-F238E27FC236}">
                <a16:creationId xmlns:a16="http://schemas.microsoft.com/office/drawing/2014/main" id="{9F658490-A190-034C-21C1-F55ED72183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714"/>
          <a:stretch/>
        </p:blipFill>
        <p:spPr bwMode="auto">
          <a:xfrm>
            <a:off x="5257800" y="1524000"/>
            <a:ext cx="3299649" cy="2946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EC0595-AD9A-60F0-3F4F-5D0DD2FC5FDF}"/>
              </a:ext>
            </a:extLst>
          </p:cNvPr>
          <p:cNvSpPr>
            <a:spLocks noGrp="1"/>
          </p:cNvSpPr>
          <p:nvPr>
            <p:ph type="title"/>
          </p:nvPr>
        </p:nvSpPr>
        <p:spPr/>
        <p:txBody>
          <a:bodyPr/>
          <a:lstStyle/>
          <a:p>
            <a:r>
              <a:rPr lang="de-CH" dirty="0"/>
              <a:t>Admixtures</a:t>
            </a:r>
            <a:endParaRPr lang="en-US" dirty="0"/>
          </a:p>
        </p:txBody>
      </p:sp>
      <p:sp>
        <p:nvSpPr>
          <p:cNvPr id="3" name="Slide Number Placeholder 2">
            <a:extLst>
              <a:ext uri="{FF2B5EF4-FFF2-40B4-BE49-F238E27FC236}">
                <a16:creationId xmlns:a16="http://schemas.microsoft.com/office/drawing/2014/main" id="{93A64A19-0DEA-28BF-0F8A-75E4AE259B26}"/>
              </a:ext>
            </a:extLst>
          </p:cNvPr>
          <p:cNvSpPr>
            <a:spLocks noGrp="1"/>
          </p:cNvSpPr>
          <p:nvPr>
            <p:ph type="sldNum" sz="quarter" idx="12"/>
          </p:nvPr>
        </p:nvSpPr>
        <p:spPr/>
        <p:txBody>
          <a:bodyPr/>
          <a:lstStyle/>
          <a:p>
            <a:fld id="{CB392886-01D9-4E9D-ADE5-C44D69F9ACC6}" type="slidenum">
              <a:rPr lang="en-US" smtClean="0"/>
              <a:t>41</a:t>
            </a:fld>
            <a:endParaRPr lang="en-US"/>
          </a:p>
        </p:txBody>
      </p:sp>
      <p:sp>
        <p:nvSpPr>
          <p:cNvPr id="4" name="Content Placeholder 3">
            <a:extLst>
              <a:ext uri="{FF2B5EF4-FFF2-40B4-BE49-F238E27FC236}">
                <a16:creationId xmlns:a16="http://schemas.microsoft.com/office/drawing/2014/main" id="{2B97D06F-0C54-CA1A-6B47-8E1FCFF78CD8}"/>
              </a:ext>
            </a:extLst>
          </p:cNvPr>
          <p:cNvSpPr>
            <a:spLocks noGrp="1"/>
          </p:cNvSpPr>
          <p:nvPr>
            <p:ph sz="quarter" idx="1"/>
          </p:nvPr>
        </p:nvSpPr>
        <p:spPr/>
        <p:txBody>
          <a:bodyPr/>
          <a:lstStyle/>
          <a:p>
            <a:r>
              <a:rPr lang="de-CH" dirty="0"/>
              <a:t>Cheicals to alter properties</a:t>
            </a:r>
          </a:p>
          <a:p>
            <a:pPr lvl="1"/>
            <a:r>
              <a:rPr lang="de-CH" dirty="0"/>
              <a:t>Reduce water</a:t>
            </a:r>
          </a:p>
          <a:p>
            <a:pPr lvl="1"/>
            <a:r>
              <a:rPr lang="de-CH" dirty="0"/>
              <a:t>Decrease set time</a:t>
            </a:r>
          </a:p>
          <a:p>
            <a:pPr lvl="1"/>
            <a:r>
              <a:rPr lang="de-CH" dirty="0"/>
              <a:t>Increase set time</a:t>
            </a:r>
          </a:p>
          <a:p>
            <a:pPr lvl="1"/>
            <a:r>
              <a:rPr lang="de-CH" dirty="0"/>
              <a:t>Increase air content</a:t>
            </a:r>
          </a:p>
          <a:p>
            <a:pPr lvl="1"/>
            <a:r>
              <a:rPr lang="de-CH" dirty="0"/>
              <a:t>Increase workability</a:t>
            </a:r>
          </a:p>
          <a:p>
            <a:r>
              <a:rPr lang="en-US" dirty="0"/>
              <a:t>Hundreds of products to meet </a:t>
            </a:r>
            <a:br>
              <a:rPr lang="en-US" dirty="0"/>
            </a:br>
            <a:r>
              <a:rPr lang="en-US" dirty="0"/>
              <a:t>specific needs</a:t>
            </a:r>
          </a:p>
          <a:p>
            <a:endParaRPr lang="en-US" dirty="0"/>
          </a:p>
          <a:p>
            <a:r>
              <a:rPr lang="en-US" dirty="0"/>
              <a:t>Curing compounds</a:t>
            </a:r>
          </a:p>
        </p:txBody>
      </p:sp>
      <p:sp>
        <p:nvSpPr>
          <p:cNvPr id="5" name="&quot;Not Allowed&quot; Symbol 4">
            <a:extLst>
              <a:ext uri="{FF2B5EF4-FFF2-40B4-BE49-F238E27FC236}">
                <a16:creationId xmlns:a16="http://schemas.microsoft.com/office/drawing/2014/main" id="{8F5FDB1C-4259-A443-97FB-9EC5C2DA77E9}"/>
              </a:ext>
            </a:extLst>
          </p:cNvPr>
          <p:cNvSpPr/>
          <p:nvPr/>
        </p:nvSpPr>
        <p:spPr>
          <a:xfrm>
            <a:off x="5562600" y="1752600"/>
            <a:ext cx="2819400" cy="2747677"/>
          </a:xfrm>
          <a:prstGeom prst="noSmoking">
            <a:avLst>
              <a:gd name="adj" fmla="val 526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12756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41F29-B3D0-05DF-0172-C0E511C1C891}"/>
              </a:ext>
            </a:extLst>
          </p:cNvPr>
          <p:cNvSpPr>
            <a:spLocks noGrp="1"/>
          </p:cNvSpPr>
          <p:nvPr>
            <p:ph type="title"/>
          </p:nvPr>
        </p:nvSpPr>
        <p:spPr/>
        <p:txBody>
          <a:bodyPr/>
          <a:lstStyle/>
          <a:p>
            <a:r>
              <a:rPr lang="de-CH" dirty="0"/>
              <a:t>Fiber Reinforcement</a:t>
            </a:r>
            <a:endParaRPr lang="en-US" dirty="0"/>
          </a:p>
        </p:txBody>
      </p:sp>
      <p:sp>
        <p:nvSpPr>
          <p:cNvPr id="3" name="Slide Number Placeholder 2">
            <a:extLst>
              <a:ext uri="{FF2B5EF4-FFF2-40B4-BE49-F238E27FC236}">
                <a16:creationId xmlns:a16="http://schemas.microsoft.com/office/drawing/2014/main" id="{67F0A38D-3031-70DC-7DAE-E72751FA2333}"/>
              </a:ext>
            </a:extLst>
          </p:cNvPr>
          <p:cNvSpPr>
            <a:spLocks noGrp="1"/>
          </p:cNvSpPr>
          <p:nvPr>
            <p:ph type="sldNum" sz="quarter" idx="12"/>
          </p:nvPr>
        </p:nvSpPr>
        <p:spPr/>
        <p:txBody>
          <a:bodyPr/>
          <a:lstStyle/>
          <a:p>
            <a:fld id="{CB392886-01D9-4E9D-ADE5-C44D69F9ACC6}" type="slidenum">
              <a:rPr lang="en-US" smtClean="0"/>
              <a:t>42</a:t>
            </a:fld>
            <a:endParaRPr lang="en-US"/>
          </a:p>
        </p:txBody>
      </p:sp>
      <p:sp>
        <p:nvSpPr>
          <p:cNvPr id="4" name="Content Placeholder 3">
            <a:extLst>
              <a:ext uri="{FF2B5EF4-FFF2-40B4-BE49-F238E27FC236}">
                <a16:creationId xmlns:a16="http://schemas.microsoft.com/office/drawing/2014/main" id="{529FCA2B-2C11-D787-7F3B-FED07C1DB11C}"/>
              </a:ext>
            </a:extLst>
          </p:cNvPr>
          <p:cNvSpPr>
            <a:spLocks noGrp="1"/>
          </p:cNvSpPr>
          <p:nvPr>
            <p:ph sz="quarter" idx="1"/>
          </p:nvPr>
        </p:nvSpPr>
        <p:spPr/>
        <p:txBody>
          <a:bodyPr/>
          <a:lstStyle/>
          <a:p>
            <a:r>
              <a:rPr lang="de-CH" dirty="0"/>
              <a:t>Small fibers blended to enhance strength, reduce cracking</a:t>
            </a:r>
          </a:p>
          <a:p>
            <a:r>
              <a:rPr lang="de-CH" dirty="0"/>
              <a:t>Simmilar to geo-textiles</a:t>
            </a:r>
          </a:p>
          <a:p>
            <a:r>
              <a:rPr lang="de-CH" dirty="0"/>
              <a:t>Omni directional enhancement</a:t>
            </a:r>
          </a:p>
          <a:p>
            <a:r>
              <a:rPr lang="de-CH" dirty="0"/>
              <a:t>Fiber types</a:t>
            </a:r>
          </a:p>
          <a:p>
            <a:pPr lvl="1"/>
            <a:r>
              <a:rPr lang="de-CH" dirty="0"/>
              <a:t>Fiberglass</a:t>
            </a:r>
          </a:p>
          <a:p>
            <a:pPr lvl="1"/>
            <a:r>
              <a:rPr lang="de-CH" dirty="0"/>
              <a:t>Polypropylene / Nylon</a:t>
            </a:r>
          </a:p>
          <a:p>
            <a:pPr lvl="1"/>
            <a:r>
              <a:rPr lang="de-CH" dirty="0"/>
              <a:t>Kevlar</a:t>
            </a:r>
          </a:p>
          <a:p>
            <a:pPr lvl="1"/>
            <a:r>
              <a:rPr lang="de-CH" dirty="0"/>
              <a:t>Steel</a:t>
            </a:r>
          </a:p>
          <a:p>
            <a:pPr lvl="1"/>
            <a:r>
              <a:rPr lang="de-CH" dirty="0"/>
              <a:t>Sisal</a:t>
            </a:r>
          </a:p>
          <a:p>
            <a:pPr lvl="1"/>
            <a:r>
              <a:rPr lang="de-CH" i="1" dirty="0"/>
              <a:t>Coconut</a:t>
            </a:r>
          </a:p>
          <a:p>
            <a:endParaRPr lang="en-US" dirty="0"/>
          </a:p>
        </p:txBody>
      </p:sp>
    </p:spTree>
    <p:extLst>
      <p:ext uri="{BB962C8B-B14F-4D97-AF65-F5344CB8AC3E}">
        <p14:creationId xmlns:p14="http://schemas.microsoft.com/office/powerpoint/2010/main" val="3923206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08A751-E986-780F-2F73-1770E4A18C7D}"/>
              </a:ext>
            </a:extLst>
          </p:cNvPr>
          <p:cNvSpPr>
            <a:spLocks noGrp="1"/>
          </p:cNvSpPr>
          <p:nvPr>
            <p:ph type="sldNum" sz="quarter" idx="12"/>
          </p:nvPr>
        </p:nvSpPr>
        <p:spPr/>
        <p:txBody>
          <a:bodyPr/>
          <a:lstStyle/>
          <a:p>
            <a:fld id="{CB392886-01D9-4E9D-ADE5-C44D69F9ACC6}" type="slidenum">
              <a:rPr lang="en-US" smtClean="0"/>
              <a:t>43</a:t>
            </a:fld>
            <a:endParaRPr lang="en-US"/>
          </a:p>
        </p:txBody>
      </p:sp>
      <p:sp>
        <p:nvSpPr>
          <p:cNvPr id="5" name="Rectangle 4">
            <a:extLst>
              <a:ext uri="{FF2B5EF4-FFF2-40B4-BE49-F238E27FC236}">
                <a16:creationId xmlns:a16="http://schemas.microsoft.com/office/drawing/2014/main" id="{FC19EAC4-A70E-9E5F-BD28-68C96954266F}"/>
              </a:ext>
            </a:extLst>
          </p:cNvPr>
          <p:cNvSpPr/>
          <p:nvPr/>
        </p:nvSpPr>
        <p:spPr>
          <a:xfrm>
            <a:off x="1478468" y="838200"/>
            <a:ext cx="6187078" cy="4524315"/>
          </a:xfrm>
          <a:prstGeom prst="rect">
            <a:avLst/>
          </a:prstGeom>
          <a:noFill/>
        </p:spPr>
        <p:txBody>
          <a:bodyPr wrap="none" lIns="91440" tIns="45720" rIns="91440" bIns="45720">
            <a:spAutoFit/>
          </a:bodyPr>
          <a:lstStyle/>
          <a:p>
            <a:pPr algn="ctr"/>
            <a:r>
              <a:rPr lang="en-US" sz="9600" b="1" dirty="0">
                <a:ln w="0"/>
                <a:effectLst>
                  <a:outerShdw blurRad="38100" dist="19050" dir="2700000" algn="tl" rotWithShape="0">
                    <a:schemeClr val="dk1">
                      <a:alpha val="40000"/>
                    </a:schemeClr>
                  </a:outerShdw>
                </a:effectLst>
              </a:rPr>
              <a:t>Looking</a:t>
            </a:r>
          </a:p>
          <a:p>
            <a:pPr algn="ctr"/>
            <a:endParaRPr lang="en-US" sz="9600" b="1" dirty="0">
              <a:ln w="0"/>
              <a:effectLst>
                <a:outerShdw blurRad="38100" dist="19050" dir="2700000" algn="tl" rotWithShape="0">
                  <a:schemeClr val="dk1">
                    <a:alpha val="40000"/>
                  </a:schemeClr>
                </a:outerShdw>
              </a:effectLst>
            </a:endParaRPr>
          </a:p>
          <a:p>
            <a:pPr algn="ctr"/>
            <a:r>
              <a:rPr lang="en-US" sz="9600" b="1" dirty="0">
                <a:ln w="0"/>
                <a:effectLst>
                  <a:outerShdw blurRad="38100" dist="19050" dir="2700000" algn="tl" rotWithShape="0">
                    <a:schemeClr val="dk1">
                      <a:alpha val="40000"/>
                    </a:schemeClr>
                  </a:outerShdw>
                </a:effectLst>
              </a:rPr>
              <a:t>Forward….</a:t>
            </a:r>
          </a:p>
        </p:txBody>
      </p:sp>
    </p:spTree>
    <p:extLst>
      <p:ext uri="{BB962C8B-B14F-4D97-AF65-F5344CB8AC3E}">
        <p14:creationId xmlns:p14="http://schemas.microsoft.com/office/powerpoint/2010/main" val="3344995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2A4ED2-C8F2-CCBF-AF41-FAF063C6D75F}"/>
              </a:ext>
            </a:extLst>
          </p:cNvPr>
          <p:cNvSpPr>
            <a:spLocks noGrp="1"/>
          </p:cNvSpPr>
          <p:nvPr>
            <p:ph type="sldNum" sz="quarter" idx="12"/>
          </p:nvPr>
        </p:nvSpPr>
        <p:spPr/>
        <p:txBody>
          <a:bodyPr/>
          <a:lstStyle/>
          <a:p>
            <a:fld id="{CB392886-01D9-4E9D-ADE5-C44D69F9ACC6}" type="slidenum">
              <a:rPr lang="en-US" smtClean="0"/>
              <a:t>44</a:t>
            </a:fld>
            <a:endParaRPr lang="en-US"/>
          </a:p>
        </p:txBody>
      </p:sp>
      <p:pic>
        <p:nvPicPr>
          <p:cNvPr id="12290" name="Picture 2" descr="Tesla's Semi will revolutionize the trucking industry">
            <a:extLst>
              <a:ext uri="{FF2B5EF4-FFF2-40B4-BE49-F238E27FC236}">
                <a16:creationId xmlns:a16="http://schemas.microsoft.com/office/drawing/2014/main" id="{4E8C82B8-BD15-D12D-B465-B28917F47E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67" t="4074" r="11667" b="7037"/>
          <a:stretch/>
        </p:blipFill>
        <p:spPr bwMode="auto">
          <a:xfrm>
            <a:off x="469900" y="838200"/>
            <a:ext cx="8204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82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987CF-ADC5-CDA8-1F2D-4E90F8DBD040}"/>
              </a:ext>
            </a:extLst>
          </p:cNvPr>
          <p:cNvSpPr>
            <a:spLocks noGrp="1"/>
          </p:cNvSpPr>
          <p:nvPr>
            <p:ph type="sldNum" sz="quarter" idx="12"/>
          </p:nvPr>
        </p:nvSpPr>
        <p:spPr/>
        <p:txBody>
          <a:bodyPr/>
          <a:lstStyle/>
          <a:p>
            <a:fld id="{CB392886-01D9-4E9D-ADE5-C44D69F9ACC6}" type="slidenum">
              <a:rPr lang="en-US" smtClean="0"/>
              <a:t>45</a:t>
            </a:fld>
            <a:endParaRPr lang="en-US"/>
          </a:p>
        </p:txBody>
      </p:sp>
      <p:sp>
        <p:nvSpPr>
          <p:cNvPr id="3" name="Rectangle 2">
            <a:extLst>
              <a:ext uri="{FF2B5EF4-FFF2-40B4-BE49-F238E27FC236}">
                <a16:creationId xmlns:a16="http://schemas.microsoft.com/office/drawing/2014/main" id="{7113A8E0-E858-6E86-4FCA-963116755740}"/>
              </a:ext>
            </a:extLst>
          </p:cNvPr>
          <p:cNvSpPr/>
          <p:nvPr/>
        </p:nvSpPr>
        <p:spPr>
          <a:xfrm>
            <a:off x="659711" y="437257"/>
            <a:ext cx="7824578" cy="6001643"/>
          </a:xfrm>
          <a:prstGeom prst="rect">
            <a:avLst/>
          </a:prstGeom>
          <a:noFill/>
        </p:spPr>
        <p:txBody>
          <a:bodyPr wrap="none" lIns="91440" tIns="45720" rIns="91440" bIns="45720">
            <a:spAutoFit/>
          </a:bodyPr>
          <a:lstStyle/>
          <a:p>
            <a:pPr algn="ctr"/>
            <a:r>
              <a:rPr lang="en-US" sz="9600" b="1" dirty="0">
                <a:ln w="0"/>
                <a:effectLst>
                  <a:outerShdw blurRad="38100" dist="19050" dir="2700000" algn="tl" rotWithShape="0">
                    <a:schemeClr val="dk1">
                      <a:alpha val="40000"/>
                    </a:schemeClr>
                  </a:outerShdw>
                </a:effectLst>
              </a:rPr>
              <a:t>Electric</a:t>
            </a:r>
          </a:p>
          <a:p>
            <a:pPr algn="ctr"/>
            <a:r>
              <a:rPr lang="en-US" sz="9600" b="1" dirty="0">
                <a:ln w="0"/>
                <a:effectLst>
                  <a:outerShdw blurRad="38100" dist="19050" dir="2700000" algn="tl" rotWithShape="0">
                    <a:schemeClr val="dk1">
                      <a:alpha val="40000"/>
                    </a:schemeClr>
                  </a:outerShdw>
                </a:effectLst>
              </a:rPr>
              <a:t>Trucks</a:t>
            </a:r>
          </a:p>
          <a:p>
            <a:pPr algn="ctr"/>
            <a:r>
              <a:rPr lang="en-US" sz="9600" b="1" dirty="0">
                <a:ln w="0"/>
                <a:effectLst>
                  <a:outerShdw blurRad="38100" dist="19050" dir="2700000" algn="tl" rotWithShape="0">
                    <a:schemeClr val="dk1">
                      <a:alpha val="40000"/>
                    </a:schemeClr>
                  </a:outerShdw>
                </a:effectLst>
              </a:rPr>
              <a:t>are a</a:t>
            </a:r>
          </a:p>
          <a:p>
            <a:pPr algn="ctr"/>
            <a:r>
              <a:rPr lang="en-US" sz="9600" b="1" dirty="0">
                <a:ln w="0"/>
                <a:effectLst>
                  <a:outerShdw blurRad="38100" dist="19050" dir="2700000" algn="tl" rotWithShape="0">
                    <a:schemeClr val="dk1">
                      <a:alpha val="40000"/>
                    </a:schemeClr>
                  </a:outerShdw>
                </a:effectLst>
              </a:rPr>
              <a:t>Game Changer</a:t>
            </a:r>
          </a:p>
        </p:txBody>
      </p:sp>
    </p:spTree>
    <p:extLst>
      <p:ext uri="{BB962C8B-B14F-4D97-AF65-F5344CB8AC3E}">
        <p14:creationId xmlns:p14="http://schemas.microsoft.com/office/powerpoint/2010/main" val="2336545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6F9F9-A3D5-1FE4-A086-EF83A19F9945}"/>
              </a:ext>
            </a:extLst>
          </p:cNvPr>
          <p:cNvSpPr>
            <a:spLocks noGrp="1"/>
          </p:cNvSpPr>
          <p:nvPr>
            <p:ph type="title"/>
          </p:nvPr>
        </p:nvSpPr>
        <p:spPr/>
        <p:txBody>
          <a:bodyPr/>
          <a:lstStyle/>
          <a:p>
            <a:r>
              <a:rPr lang="de-CH" dirty="0"/>
              <a:t>Electric Vehilce Factors</a:t>
            </a:r>
            <a:endParaRPr lang="en-US" dirty="0"/>
          </a:p>
        </p:txBody>
      </p:sp>
      <p:sp>
        <p:nvSpPr>
          <p:cNvPr id="2" name="Slide Number Placeholder 1">
            <a:extLst>
              <a:ext uri="{FF2B5EF4-FFF2-40B4-BE49-F238E27FC236}">
                <a16:creationId xmlns:a16="http://schemas.microsoft.com/office/drawing/2014/main" id="{B1ACA257-D8BF-BF8A-B9CE-8CAB02B0B3B2}"/>
              </a:ext>
            </a:extLst>
          </p:cNvPr>
          <p:cNvSpPr>
            <a:spLocks noGrp="1"/>
          </p:cNvSpPr>
          <p:nvPr>
            <p:ph type="sldNum" sz="quarter" idx="12"/>
          </p:nvPr>
        </p:nvSpPr>
        <p:spPr/>
        <p:txBody>
          <a:bodyPr/>
          <a:lstStyle/>
          <a:p>
            <a:fld id="{CB392886-01D9-4E9D-ADE5-C44D69F9ACC6}" type="slidenum">
              <a:rPr lang="en-US" smtClean="0"/>
              <a:t>46</a:t>
            </a:fld>
            <a:endParaRPr lang="en-US"/>
          </a:p>
        </p:txBody>
      </p:sp>
      <p:sp>
        <p:nvSpPr>
          <p:cNvPr id="4" name="Content Placeholder 3">
            <a:extLst>
              <a:ext uri="{FF2B5EF4-FFF2-40B4-BE49-F238E27FC236}">
                <a16:creationId xmlns:a16="http://schemas.microsoft.com/office/drawing/2014/main" id="{F3A7A326-7E7B-A57F-4CED-03BA170B5951}"/>
              </a:ext>
            </a:extLst>
          </p:cNvPr>
          <p:cNvSpPr>
            <a:spLocks noGrp="1"/>
          </p:cNvSpPr>
          <p:nvPr>
            <p:ph sz="quarter" idx="1"/>
          </p:nvPr>
        </p:nvSpPr>
        <p:spPr/>
        <p:txBody>
          <a:bodyPr/>
          <a:lstStyle/>
          <a:p>
            <a:r>
              <a:rPr lang="de-CH" dirty="0"/>
              <a:t>No transmission – immediate &amp; direct power to wheels</a:t>
            </a:r>
          </a:p>
          <a:p>
            <a:r>
              <a:rPr lang="de-CH" dirty="0"/>
              <a:t>Increased wheel torque</a:t>
            </a:r>
          </a:p>
          <a:p>
            <a:r>
              <a:rPr lang="de-CH" dirty="0"/>
              <a:t>Increased loads (battery + cargo)</a:t>
            </a:r>
          </a:p>
          <a:p>
            <a:r>
              <a:rPr lang="de-CH" dirty="0"/>
              <a:t>Asphalt pavements can not withstand the increased </a:t>
            </a:r>
            <a:endParaRPr lang="en-US" dirty="0"/>
          </a:p>
        </p:txBody>
      </p:sp>
      <p:pic>
        <p:nvPicPr>
          <p:cNvPr id="13314" name="Picture 2" descr="Rutting distress 3. The use of reinforcement in flexible pavement In... |  Download Scientific Diagram">
            <a:extLst>
              <a:ext uri="{FF2B5EF4-FFF2-40B4-BE49-F238E27FC236}">
                <a16:creationId xmlns:a16="http://schemas.microsoft.com/office/drawing/2014/main" id="{0AB1F730-2D1B-C734-F712-044C62515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187" y="3552825"/>
            <a:ext cx="4619625"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875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9EA92-3992-8D72-1DF0-0555E0ED74FC}"/>
              </a:ext>
            </a:extLst>
          </p:cNvPr>
          <p:cNvSpPr>
            <a:spLocks noGrp="1"/>
          </p:cNvSpPr>
          <p:nvPr>
            <p:ph type="title"/>
          </p:nvPr>
        </p:nvSpPr>
        <p:spPr/>
        <p:txBody>
          <a:bodyPr/>
          <a:lstStyle/>
          <a:p>
            <a:r>
              <a:rPr lang="de-CH" dirty="0"/>
              <a:t>Engineering</a:t>
            </a:r>
            <a:endParaRPr lang="en-US" dirty="0"/>
          </a:p>
        </p:txBody>
      </p:sp>
      <p:sp>
        <p:nvSpPr>
          <p:cNvPr id="3" name="Slide Number Placeholder 2">
            <a:extLst>
              <a:ext uri="{FF2B5EF4-FFF2-40B4-BE49-F238E27FC236}">
                <a16:creationId xmlns:a16="http://schemas.microsoft.com/office/drawing/2014/main" id="{B6019380-A82D-0651-12EF-C2C7687C34AF}"/>
              </a:ext>
            </a:extLst>
          </p:cNvPr>
          <p:cNvSpPr>
            <a:spLocks noGrp="1"/>
          </p:cNvSpPr>
          <p:nvPr>
            <p:ph type="sldNum" sz="quarter" idx="12"/>
          </p:nvPr>
        </p:nvSpPr>
        <p:spPr/>
        <p:txBody>
          <a:bodyPr/>
          <a:lstStyle/>
          <a:p>
            <a:fld id="{CB392886-01D9-4E9D-ADE5-C44D69F9ACC6}" type="slidenum">
              <a:rPr lang="en-US" smtClean="0"/>
              <a:t>47</a:t>
            </a:fld>
            <a:endParaRPr lang="en-US"/>
          </a:p>
        </p:txBody>
      </p:sp>
      <p:sp>
        <p:nvSpPr>
          <p:cNvPr id="4" name="Content Placeholder 3">
            <a:extLst>
              <a:ext uri="{FF2B5EF4-FFF2-40B4-BE49-F238E27FC236}">
                <a16:creationId xmlns:a16="http://schemas.microsoft.com/office/drawing/2014/main" id="{BF316E43-4AFF-54EF-BC0D-C3B5BCE41265}"/>
              </a:ext>
            </a:extLst>
          </p:cNvPr>
          <p:cNvSpPr>
            <a:spLocks noGrp="1"/>
          </p:cNvSpPr>
          <p:nvPr>
            <p:ph sz="quarter" idx="1"/>
          </p:nvPr>
        </p:nvSpPr>
        <p:spPr/>
        <p:txBody>
          <a:bodyPr/>
          <a:lstStyle/>
          <a:p>
            <a:r>
              <a:rPr lang="de-CH" dirty="0"/>
              <a:t>Enhanced modeling optomizes materials needs</a:t>
            </a:r>
          </a:p>
          <a:p>
            <a:pPr lvl="1"/>
            <a:r>
              <a:rPr lang="de-CH" dirty="0"/>
              <a:t>Helps reduce material needs</a:t>
            </a:r>
          </a:p>
          <a:p>
            <a:pPr lvl="1"/>
            <a:r>
              <a:rPr lang="de-CH" dirty="0"/>
              <a:t>Can compare multiple options to find optimal design</a:t>
            </a:r>
          </a:p>
          <a:p>
            <a:r>
              <a:rPr lang="de-CH" dirty="0"/>
              <a:t>Product testing technology to optomize mix design</a:t>
            </a:r>
          </a:p>
          <a:p>
            <a:pPr lvl="1"/>
            <a:r>
              <a:rPr lang="de-CH" dirty="0"/>
              <a:t>Field testing with maturity meters</a:t>
            </a:r>
          </a:p>
          <a:p>
            <a:pPr lvl="1"/>
            <a:r>
              <a:rPr lang="de-CH" dirty="0"/>
              <a:t>Lab created strength curves</a:t>
            </a:r>
          </a:p>
          <a:p>
            <a:r>
              <a:rPr lang="de-CH" dirty="0"/>
              <a:t>Options for pre-cast, cast-in-place, and ready mixed concrete</a:t>
            </a:r>
            <a:endParaRPr lang="en-US" dirty="0"/>
          </a:p>
        </p:txBody>
      </p:sp>
    </p:spTree>
    <p:extLst>
      <p:ext uri="{BB962C8B-B14F-4D97-AF65-F5344CB8AC3E}">
        <p14:creationId xmlns:p14="http://schemas.microsoft.com/office/powerpoint/2010/main" val="3697138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grpSp>
        <p:nvGrpSpPr>
          <p:cNvPr id="6" name="Group 5"/>
          <p:cNvGrpSpPr/>
          <p:nvPr/>
        </p:nvGrpSpPr>
        <p:grpSpPr>
          <a:xfrm>
            <a:off x="4100768" y="1752600"/>
            <a:ext cx="4752464" cy="4652665"/>
            <a:chOff x="2195769" y="1752600"/>
            <a:chExt cx="4752464" cy="4652665"/>
          </a:xfrm>
        </p:grpSpPr>
        <p:sp>
          <p:nvSpPr>
            <p:cNvPr id="5" name="Oval 4"/>
            <p:cNvSpPr/>
            <p:nvPr/>
          </p:nvSpPr>
          <p:spPr>
            <a:xfrm>
              <a:off x="2195769" y="1752600"/>
              <a:ext cx="4752464" cy="4652665"/>
            </a:xfrm>
            <a:prstGeom prst="ellipse">
              <a:avLst/>
            </a:prstGeom>
            <a:ln w="76200">
              <a:solidFill>
                <a:schemeClr val="bg1">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00608" y="2501577"/>
              <a:ext cx="1742785" cy="3154710"/>
            </a:xfrm>
            <a:prstGeom prst="rect">
              <a:avLst/>
            </a:prstGeom>
            <a:noFill/>
          </p:spPr>
          <p:txBody>
            <a:bodyPr wrap="none" lIns="91440" tIns="45720" rIns="91440" bIns="45720">
              <a:spAutoFit/>
            </a:bodyPr>
            <a:lstStyle/>
            <a:p>
              <a:pPr algn="ctr"/>
              <a:r>
                <a:rPr lang="en-US" sz="19900" b="1"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a:t>
              </a:r>
            </a:p>
          </p:txBody>
        </p:sp>
      </p:grpSp>
      <p:sp>
        <p:nvSpPr>
          <p:cNvPr id="7" name="Content Placeholder 11"/>
          <p:cNvSpPr>
            <a:spLocks noGrp="1"/>
          </p:cNvSpPr>
          <p:nvPr>
            <p:ph sz="quarter" idx="1"/>
          </p:nvPr>
        </p:nvSpPr>
        <p:spPr>
          <a:xfrm>
            <a:off x="914400" y="1447800"/>
            <a:ext cx="5562600" cy="4572000"/>
          </a:xfrm>
        </p:spPr>
        <p:txBody>
          <a:bodyPr/>
          <a:lstStyle/>
          <a:p>
            <a:r>
              <a:rPr lang="en-US" dirty="0"/>
              <a:t>Visit our Website www.ilcpa.org</a:t>
            </a:r>
          </a:p>
          <a:p>
            <a:r>
              <a:rPr lang="en-US" dirty="0"/>
              <a:t>Robert Rescot, Ph.D., P.E.</a:t>
            </a:r>
          </a:p>
          <a:p>
            <a:pPr marL="0" indent="0">
              <a:buNone/>
            </a:pPr>
            <a:r>
              <a:rPr lang="en-US" dirty="0"/>
              <a:t>    Executive Director</a:t>
            </a:r>
            <a:br>
              <a:rPr lang="en-US" dirty="0"/>
            </a:br>
            <a:r>
              <a:rPr lang="en-US" dirty="0"/>
              <a:t>    </a:t>
            </a:r>
            <a:r>
              <a:rPr lang="en-US" dirty="0">
                <a:hlinkClick r:id="rId2"/>
              </a:rPr>
              <a:t>rrescot@ilcpa.org</a:t>
            </a:r>
            <a:endParaRPr lang="en-US" dirty="0"/>
          </a:p>
          <a:p>
            <a:pPr marL="0" indent="0">
              <a:buNone/>
            </a:pPr>
            <a:r>
              <a:rPr lang="en-US" dirty="0"/>
              <a:t>    217-553-4756</a:t>
            </a:r>
          </a:p>
        </p:txBody>
      </p:sp>
      <p:sp>
        <p:nvSpPr>
          <p:cNvPr id="8" name="Slide Number Placeholder 7"/>
          <p:cNvSpPr>
            <a:spLocks noGrp="1"/>
          </p:cNvSpPr>
          <p:nvPr>
            <p:ph type="sldNum" sz="quarter" idx="12"/>
          </p:nvPr>
        </p:nvSpPr>
        <p:spPr/>
        <p:txBody>
          <a:bodyPr/>
          <a:lstStyle/>
          <a:p>
            <a:fld id="{CB392886-01D9-4E9D-ADE5-C44D69F9ACC6}" type="slidenum">
              <a:rPr lang="en-US" smtClean="0"/>
              <a:t>48</a:t>
            </a:fld>
            <a:endParaRPr lang="en-US"/>
          </a:p>
        </p:txBody>
      </p:sp>
    </p:spTree>
    <p:extLst>
      <p:ext uri="{BB962C8B-B14F-4D97-AF65-F5344CB8AC3E}">
        <p14:creationId xmlns:p14="http://schemas.microsoft.com/office/powerpoint/2010/main" val="2841181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278A3-8B79-7C4E-430B-2CC6268190B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BC0F40-23CC-ABF9-3A30-11961E4C005A}"/>
              </a:ext>
            </a:extLst>
          </p:cNvPr>
          <p:cNvSpPr>
            <a:spLocks noGrp="1"/>
          </p:cNvSpPr>
          <p:nvPr>
            <p:ph type="sldNum" sz="quarter" idx="12"/>
          </p:nvPr>
        </p:nvSpPr>
        <p:spPr/>
        <p:txBody>
          <a:bodyPr/>
          <a:lstStyle/>
          <a:p>
            <a:fld id="{CB392886-01D9-4E9D-ADE5-C44D69F9ACC6}" type="slidenum">
              <a:rPr lang="en-US" smtClean="0"/>
              <a:t>5</a:t>
            </a:fld>
            <a:endParaRPr lang="en-US"/>
          </a:p>
        </p:txBody>
      </p:sp>
      <p:pic>
        <p:nvPicPr>
          <p:cNvPr id="3" name="Picture 2">
            <a:extLst>
              <a:ext uri="{FF2B5EF4-FFF2-40B4-BE49-F238E27FC236}">
                <a16:creationId xmlns:a16="http://schemas.microsoft.com/office/drawing/2014/main" id="{0C407DC0-BDD4-42A7-0CCE-67E5D4018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525" y="838200"/>
            <a:ext cx="3800475" cy="5067300"/>
          </a:xfrm>
          <a:prstGeom prst="rect">
            <a:avLst/>
          </a:prstGeom>
        </p:spPr>
      </p:pic>
      <p:pic>
        <p:nvPicPr>
          <p:cNvPr id="6" name="Picture 5">
            <a:extLst>
              <a:ext uri="{FF2B5EF4-FFF2-40B4-BE49-F238E27FC236}">
                <a16:creationId xmlns:a16="http://schemas.microsoft.com/office/drawing/2014/main" id="{C57798B6-7197-137E-89D0-6D1EE849C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657350"/>
            <a:ext cx="4572000" cy="3429000"/>
          </a:xfrm>
          <a:prstGeom prst="rect">
            <a:avLst/>
          </a:prstGeom>
        </p:spPr>
      </p:pic>
    </p:spTree>
    <p:extLst>
      <p:ext uri="{BB962C8B-B14F-4D97-AF65-F5344CB8AC3E}">
        <p14:creationId xmlns:p14="http://schemas.microsoft.com/office/powerpoint/2010/main" val="136822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0CDEED-D817-AC57-6D03-14484EDFE148}"/>
              </a:ext>
            </a:extLst>
          </p:cNvPr>
          <p:cNvSpPr>
            <a:spLocks noGrp="1"/>
          </p:cNvSpPr>
          <p:nvPr>
            <p:ph type="sldNum" sz="quarter" idx="12"/>
          </p:nvPr>
        </p:nvSpPr>
        <p:spPr/>
        <p:txBody>
          <a:bodyPr/>
          <a:lstStyle/>
          <a:p>
            <a:fld id="{CB392886-01D9-4E9D-ADE5-C44D69F9ACC6}" type="slidenum">
              <a:rPr lang="en-US" smtClean="0"/>
              <a:t>6</a:t>
            </a:fld>
            <a:endParaRPr lang="en-US"/>
          </a:p>
        </p:txBody>
      </p:sp>
      <p:pic>
        <p:nvPicPr>
          <p:cNvPr id="4" name="Picture 3">
            <a:extLst>
              <a:ext uri="{FF2B5EF4-FFF2-40B4-BE49-F238E27FC236}">
                <a16:creationId xmlns:a16="http://schemas.microsoft.com/office/drawing/2014/main" id="{2914D505-C293-5B83-0818-1431848274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403" y="3125056"/>
            <a:ext cx="4572000" cy="3429000"/>
          </a:xfrm>
          <a:prstGeom prst="rect">
            <a:avLst/>
          </a:prstGeom>
        </p:spPr>
      </p:pic>
      <p:pic>
        <p:nvPicPr>
          <p:cNvPr id="8" name="Picture 7">
            <a:extLst>
              <a:ext uri="{FF2B5EF4-FFF2-40B4-BE49-F238E27FC236}">
                <a16:creationId xmlns:a16="http://schemas.microsoft.com/office/drawing/2014/main" id="{608F4E04-6B4A-533E-7359-6401C900B8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4480" y="953356"/>
            <a:ext cx="2895600" cy="4343400"/>
          </a:xfrm>
          <a:prstGeom prst="rect">
            <a:avLst/>
          </a:prstGeom>
        </p:spPr>
      </p:pic>
      <p:pic>
        <p:nvPicPr>
          <p:cNvPr id="10" name="Picture 9">
            <a:extLst>
              <a:ext uri="{FF2B5EF4-FFF2-40B4-BE49-F238E27FC236}">
                <a16:creationId xmlns:a16="http://schemas.microsoft.com/office/drawing/2014/main" id="{0684DCF2-5A09-AADC-1256-1B71528A4A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304800"/>
            <a:ext cx="4115207" cy="2742251"/>
          </a:xfrm>
          <a:prstGeom prst="rect">
            <a:avLst/>
          </a:prstGeom>
        </p:spPr>
      </p:pic>
    </p:spTree>
    <p:extLst>
      <p:ext uri="{BB962C8B-B14F-4D97-AF65-F5344CB8AC3E}">
        <p14:creationId xmlns:p14="http://schemas.microsoft.com/office/powerpoint/2010/main" val="428665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1255A8-835D-56E9-F9F7-D8AFE20F503E}"/>
              </a:ext>
            </a:extLst>
          </p:cNvPr>
          <p:cNvSpPr>
            <a:spLocks noGrp="1"/>
          </p:cNvSpPr>
          <p:nvPr>
            <p:ph type="sldNum" sz="quarter" idx="12"/>
          </p:nvPr>
        </p:nvSpPr>
        <p:spPr/>
        <p:txBody>
          <a:bodyPr/>
          <a:lstStyle/>
          <a:p>
            <a:fld id="{CB392886-01D9-4E9D-ADE5-C44D69F9ACC6}" type="slidenum">
              <a:rPr lang="en-US" smtClean="0"/>
              <a:t>7</a:t>
            </a:fld>
            <a:endParaRPr lang="en-US"/>
          </a:p>
        </p:txBody>
      </p:sp>
      <p:sp>
        <p:nvSpPr>
          <p:cNvPr id="3" name="Rectangle 2">
            <a:extLst>
              <a:ext uri="{FF2B5EF4-FFF2-40B4-BE49-F238E27FC236}">
                <a16:creationId xmlns:a16="http://schemas.microsoft.com/office/drawing/2014/main" id="{A4215E22-33D4-0812-5C9C-9E58D86362DD}"/>
              </a:ext>
            </a:extLst>
          </p:cNvPr>
          <p:cNvSpPr/>
          <p:nvPr/>
        </p:nvSpPr>
        <p:spPr>
          <a:xfrm>
            <a:off x="128315" y="190500"/>
            <a:ext cx="8887369" cy="3046988"/>
          </a:xfrm>
          <a:prstGeom prst="rect">
            <a:avLst/>
          </a:prstGeom>
          <a:noFill/>
        </p:spPr>
        <p:txBody>
          <a:bodyPr wrap="none" lIns="91440" tIns="45720" rIns="91440" bIns="45720">
            <a:spAutoFit/>
          </a:bodyPr>
          <a:lstStyle/>
          <a:p>
            <a:pPr algn="ctr"/>
            <a:r>
              <a:rPr lang="en-US" sz="9600" b="1" cap="none" spc="0" dirty="0">
                <a:ln w="0"/>
                <a:solidFill>
                  <a:schemeClr val="tx1"/>
                </a:solidFill>
                <a:effectLst>
                  <a:outerShdw blurRad="38100" dist="19050" dir="2700000" algn="tl" rotWithShape="0">
                    <a:schemeClr val="dk1">
                      <a:alpha val="40000"/>
                    </a:schemeClr>
                  </a:outerShdw>
                </a:effectLst>
              </a:rPr>
              <a:t>Are these all the </a:t>
            </a:r>
          </a:p>
          <a:p>
            <a:pPr algn="ctr"/>
            <a:r>
              <a:rPr lang="en-US" sz="9600" b="1" cap="none" spc="0" dirty="0">
                <a:ln w="0"/>
                <a:solidFill>
                  <a:schemeClr val="tx1"/>
                </a:solidFill>
                <a:effectLst>
                  <a:outerShdw blurRad="38100" dist="19050" dir="2700000" algn="tl" rotWithShape="0">
                    <a:schemeClr val="dk1">
                      <a:alpha val="40000"/>
                    </a:schemeClr>
                  </a:outerShdw>
                </a:effectLst>
              </a:rPr>
              <a:t>same concrete?</a:t>
            </a:r>
          </a:p>
        </p:txBody>
      </p:sp>
    </p:spTree>
    <p:extLst>
      <p:ext uri="{BB962C8B-B14F-4D97-AF65-F5344CB8AC3E}">
        <p14:creationId xmlns:p14="http://schemas.microsoft.com/office/powerpoint/2010/main" val="861163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63318-884B-1110-0B38-82C16264036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D6D19F-8F49-CD49-1DA1-57EB0B027D18}"/>
              </a:ext>
            </a:extLst>
          </p:cNvPr>
          <p:cNvSpPr>
            <a:spLocks noGrp="1"/>
          </p:cNvSpPr>
          <p:nvPr>
            <p:ph type="sldNum" sz="quarter" idx="12"/>
          </p:nvPr>
        </p:nvSpPr>
        <p:spPr/>
        <p:txBody>
          <a:bodyPr/>
          <a:lstStyle/>
          <a:p>
            <a:fld id="{CB392886-01D9-4E9D-ADE5-C44D69F9ACC6}" type="slidenum">
              <a:rPr lang="en-US" smtClean="0"/>
              <a:t>8</a:t>
            </a:fld>
            <a:endParaRPr lang="en-US"/>
          </a:p>
        </p:txBody>
      </p:sp>
      <p:sp>
        <p:nvSpPr>
          <p:cNvPr id="3" name="Rectangle 2">
            <a:extLst>
              <a:ext uri="{FF2B5EF4-FFF2-40B4-BE49-F238E27FC236}">
                <a16:creationId xmlns:a16="http://schemas.microsoft.com/office/drawing/2014/main" id="{303E8234-D3C1-7888-1E9F-3C3DD3F5F190}"/>
              </a:ext>
            </a:extLst>
          </p:cNvPr>
          <p:cNvSpPr/>
          <p:nvPr/>
        </p:nvSpPr>
        <p:spPr>
          <a:xfrm>
            <a:off x="146304" y="304800"/>
            <a:ext cx="8887369" cy="3046988"/>
          </a:xfrm>
          <a:prstGeom prst="rect">
            <a:avLst/>
          </a:prstGeom>
          <a:noFill/>
        </p:spPr>
        <p:txBody>
          <a:bodyPr wrap="none" lIns="91440" tIns="45720" rIns="91440" bIns="45720">
            <a:spAutoFit/>
          </a:bodyPr>
          <a:lstStyle/>
          <a:p>
            <a:pPr algn="ctr"/>
            <a:r>
              <a:rPr lang="en-US" sz="9600" b="1" cap="none" spc="0" dirty="0">
                <a:ln w="0"/>
                <a:solidFill>
                  <a:schemeClr val="bg1">
                    <a:lumMod val="75000"/>
                  </a:schemeClr>
                </a:solidFill>
                <a:effectLst>
                  <a:outerShdw blurRad="38100" dist="19050" dir="2700000" algn="tl" rotWithShape="0">
                    <a:schemeClr val="dk1">
                      <a:alpha val="40000"/>
                    </a:schemeClr>
                  </a:outerShdw>
                </a:effectLst>
              </a:rPr>
              <a:t>Are these all the </a:t>
            </a:r>
          </a:p>
          <a:p>
            <a:pPr algn="ctr"/>
            <a:r>
              <a:rPr lang="en-US" sz="9600" b="1" cap="none" spc="0" dirty="0">
                <a:ln w="0"/>
                <a:solidFill>
                  <a:schemeClr val="bg1">
                    <a:lumMod val="75000"/>
                  </a:schemeClr>
                </a:solidFill>
                <a:effectLst>
                  <a:outerShdw blurRad="38100" dist="19050" dir="2700000" algn="tl" rotWithShape="0">
                    <a:schemeClr val="dk1">
                      <a:alpha val="40000"/>
                    </a:schemeClr>
                  </a:outerShdw>
                </a:effectLst>
              </a:rPr>
              <a:t>same concrete?</a:t>
            </a:r>
          </a:p>
        </p:txBody>
      </p:sp>
      <p:sp>
        <p:nvSpPr>
          <p:cNvPr id="4" name="Rectangle 3">
            <a:extLst>
              <a:ext uri="{FF2B5EF4-FFF2-40B4-BE49-F238E27FC236}">
                <a16:creationId xmlns:a16="http://schemas.microsoft.com/office/drawing/2014/main" id="{A9DF4411-6A2B-CB99-02BE-FD172C353B12}"/>
              </a:ext>
            </a:extLst>
          </p:cNvPr>
          <p:cNvSpPr/>
          <p:nvPr/>
        </p:nvSpPr>
        <p:spPr>
          <a:xfrm>
            <a:off x="1975329" y="2668637"/>
            <a:ext cx="5229317" cy="3770263"/>
          </a:xfrm>
          <a:prstGeom prst="rect">
            <a:avLst/>
          </a:prstGeom>
          <a:noFill/>
        </p:spPr>
        <p:txBody>
          <a:bodyPr wrap="none" lIns="91440" tIns="45720" rIns="91440" bIns="45720">
            <a:spAutoFit/>
          </a:bodyPr>
          <a:lstStyle/>
          <a:p>
            <a:pPr algn="ctr"/>
            <a:r>
              <a:rPr lang="en-US" sz="23900" b="1" cap="none" spc="0" dirty="0">
                <a:ln w="0"/>
                <a:solidFill>
                  <a:srgbClr val="FF0000"/>
                </a:solidFill>
                <a:effectLst>
                  <a:outerShdw blurRad="38100" dist="19050" dir="2700000" algn="tl" rotWithShape="0">
                    <a:schemeClr val="dk1">
                      <a:alpha val="40000"/>
                    </a:schemeClr>
                  </a:outerShdw>
                </a:effectLst>
              </a:rPr>
              <a:t>NO!</a:t>
            </a:r>
          </a:p>
        </p:txBody>
      </p:sp>
    </p:spTree>
    <p:extLst>
      <p:ext uri="{BB962C8B-B14F-4D97-AF65-F5344CB8AC3E}">
        <p14:creationId xmlns:p14="http://schemas.microsoft.com/office/powerpoint/2010/main" val="2350155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5B74C7-F198-B041-66F1-5161377CA296}"/>
              </a:ext>
            </a:extLst>
          </p:cNvPr>
          <p:cNvSpPr>
            <a:spLocks noGrp="1"/>
          </p:cNvSpPr>
          <p:nvPr>
            <p:ph type="title"/>
          </p:nvPr>
        </p:nvSpPr>
        <p:spPr/>
        <p:txBody>
          <a:bodyPr/>
          <a:lstStyle/>
          <a:p>
            <a:r>
              <a:rPr lang="de-CH" dirty="0"/>
              <a:t>What is Concrete?</a:t>
            </a:r>
            <a:endParaRPr lang="en-US" dirty="0"/>
          </a:p>
        </p:txBody>
      </p:sp>
      <p:sp>
        <p:nvSpPr>
          <p:cNvPr id="2" name="Slide Number Placeholder 1">
            <a:extLst>
              <a:ext uri="{FF2B5EF4-FFF2-40B4-BE49-F238E27FC236}">
                <a16:creationId xmlns:a16="http://schemas.microsoft.com/office/drawing/2014/main" id="{4680B12F-CC1A-990F-9145-48DD5AFE3BB3}"/>
              </a:ext>
            </a:extLst>
          </p:cNvPr>
          <p:cNvSpPr>
            <a:spLocks noGrp="1"/>
          </p:cNvSpPr>
          <p:nvPr>
            <p:ph type="sldNum" sz="quarter" idx="12"/>
          </p:nvPr>
        </p:nvSpPr>
        <p:spPr/>
        <p:txBody>
          <a:bodyPr/>
          <a:lstStyle/>
          <a:p>
            <a:fld id="{CB392886-01D9-4E9D-ADE5-C44D69F9ACC6}" type="slidenum">
              <a:rPr lang="en-US" smtClean="0"/>
              <a:t>9</a:t>
            </a:fld>
            <a:endParaRPr lang="en-US"/>
          </a:p>
        </p:txBody>
      </p:sp>
      <p:graphicFrame>
        <p:nvGraphicFramePr>
          <p:cNvPr id="5" name="Diagram 4">
            <a:extLst>
              <a:ext uri="{FF2B5EF4-FFF2-40B4-BE49-F238E27FC236}">
                <a16:creationId xmlns:a16="http://schemas.microsoft.com/office/drawing/2014/main" id="{7BD0EC81-A79E-A22C-DEC0-51CA62B79C42}"/>
              </a:ext>
            </a:extLst>
          </p:cNvPr>
          <p:cNvGraphicFramePr/>
          <p:nvPr>
            <p:extLst>
              <p:ext uri="{D42A27DB-BD31-4B8C-83A1-F6EECF244321}">
                <p14:modId xmlns:p14="http://schemas.microsoft.com/office/powerpoint/2010/main" val="2905181021"/>
              </p:ext>
            </p:extLst>
          </p:nvPr>
        </p:nvGraphicFramePr>
        <p:xfrm>
          <a:off x="603504" y="1442894"/>
          <a:ext cx="8083296" cy="5034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1781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ILCPA">
      <a:dk1>
        <a:sysClr val="windowText" lastClr="000000"/>
      </a:dk1>
      <a:lt1>
        <a:sysClr val="window" lastClr="FFFFFF"/>
      </a:lt1>
      <a:dk2>
        <a:srgbClr val="2B3053"/>
      </a:dk2>
      <a:lt2>
        <a:srgbClr val="2B3053"/>
      </a:lt2>
      <a:accent1>
        <a:srgbClr val="2B3053"/>
      </a:accent1>
      <a:accent2>
        <a:srgbClr val="CF543F"/>
      </a:accent2>
      <a:accent3>
        <a:srgbClr val="B5AE53"/>
      </a:accent3>
      <a:accent4>
        <a:srgbClr val="848058"/>
      </a:accent4>
      <a:accent5>
        <a:srgbClr val="2B3053"/>
      </a:accent5>
      <a:accent6>
        <a:srgbClr val="786C71"/>
      </a:accent6>
      <a:hlink>
        <a:srgbClr val="2B3053"/>
      </a:hlink>
      <a:folHlink>
        <a:srgbClr val="2B3053"/>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3542</TotalTime>
  <Words>968</Words>
  <Application>Microsoft Office PowerPoint</Application>
  <PresentationFormat>On-screen Show (4:3)</PresentationFormat>
  <Paragraphs>270</Paragraphs>
  <Slides>48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 Black</vt:lpstr>
      <vt:lpstr>Calibri</vt:lpstr>
      <vt:lpstr>Franklin Gothic Book</vt:lpstr>
      <vt:lpstr>Perpetua</vt:lpstr>
      <vt:lpstr>Wingdings 2</vt:lpstr>
      <vt:lpstr>Equity</vt:lpstr>
      <vt:lpstr>Low-Carbon Concrete Solutions: Reducing Environmental Impact in Construction</vt:lpstr>
      <vt:lpstr>Learning Objectives</vt:lpstr>
      <vt:lpstr>Cement Technology</vt:lpstr>
      <vt:lpstr>PowerPoint Presentation</vt:lpstr>
      <vt:lpstr>PowerPoint Presentation</vt:lpstr>
      <vt:lpstr>PowerPoint Presentation</vt:lpstr>
      <vt:lpstr>PowerPoint Presentation</vt:lpstr>
      <vt:lpstr>PowerPoint Presentation</vt:lpstr>
      <vt:lpstr>What is Concrete?</vt:lpstr>
      <vt:lpstr>What is Cement</vt:lpstr>
      <vt:lpstr>PowerPoint Presentation</vt:lpstr>
      <vt:lpstr>Variations</vt:lpstr>
      <vt:lpstr>Heat Sources</vt:lpstr>
      <vt:lpstr>Aggregates</vt:lpstr>
      <vt:lpstr>Reducing Cement Content</vt:lpstr>
      <vt:lpstr>Carbon Capture Reusage</vt:lpstr>
      <vt:lpstr>Reducing C02</vt:lpstr>
      <vt:lpstr>PowerPoint Presentation</vt:lpstr>
      <vt:lpstr>Concrete Lifecycle</vt:lpstr>
      <vt:lpstr>Cradle-to-Grave</vt:lpstr>
      <vt:lpstr>PowerPoint Presentation</vt:lpstr>
      <vt:lpstr>Causes of Damage</vt:lpstr>
      <vt:lpstr>Concrete Maintenance</vt:lpstr>
      <vt:lpstr>Concrete Repairs</vt:lpstr>
      <vt:lpstr>Environmental Product Declarations - EPDs</vt:lpstr>
      <vt:lpstr>PowerPoint Presentation</vt:lpstr>
      <vt:lpstr>PowerPoint Presentation</vt:lpstr>
      <vt:lpstr>PowerPoint Presentation</vt:lpstr>
      <vt:lpstr>PowerPoint Presentation</vt:lpstr>
      <vt:lpstr>PowerPoint Presentation</vt:lpstr>
      <vt:lpstr>EPD Considerations</vt:lpstr>
      <vt:lpstr>Other Conditions NOT in EPD</vt:lpstr>
      <vt:lpstr>PowerPoint Presentation</vt:lpstr>
      <vt:lpstr>PowerPoint Presentation</vt:lpstr>
      <vt:lpstr>Specifying Low Carbon</vt:lpstr>
      <vt:lpstr>GSA Requirements</vt:lpstr>
      <vt:lpstr>Modern Construction</vt:lpstr>
      <vt:lpstr>PowerPoint Presentation</vt:lpstr>
      <vt:lpstr>Advances in Construction</vt:lpstr>
      <vt:lpstr>Blended Cements</vt:lpstr>
      <vt:lpstr>Admixtures</vt:lpstr>
      <vt:lpstr>Fiber Reinforcement</vt:lpstr>
      <vt:lpstr>PowerPoint Presentation</vt:lpstr>
      <vt:lpstr>PowerPoint Presentation</vt:lpstr>
      <vt:lpstr>PowerPoint Presentation</vt:lpstr>
      <vt:lpstr>Electric Vehilce Factors</vt:lpstr>
      <vt:lpstr>Engineering</vt:lpstr>
      <vt:lpstr>Questions?</vt:lpstr>
    </vt:vector>
  </TitlesOfParts>
  <Company>University of 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351 Introduction to  Transportation Engineering</dc:title>
  <dc:creator>Robert A. Rescot</dc:creator>
  <cp:lastModifiedBy>Robert Rescot</cp:lastModifiedBy>
  <cp:revision>128</cp:revision>
  <cp:lastPrinted>2023-08-22T19:32:39Z</cp:lastPrinted>
  <dcterms:created xsi:type="dcterms:W3CDTF">2012-01-17T06:13:25Z</dcterms:created>
  <dcterms:modified xsi:type="dcterms:W3CDTF">2024-10-18T23:57:18Z</dcterms:modified>
</cp:coreProperties>
</file>