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98375a116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98375a116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98375a116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98375a116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8375a116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98375a116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98375a116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98375a116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8375a116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8375a116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98375a1164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98375a116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98375a116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98375a116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8375a116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98375a116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98375a116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98375a116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98375a116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98375a116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98375a116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98375a116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98375a1164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98375a116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98375a1164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98375a1164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98375a116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98375a116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98375a1164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98375a1164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98375a116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98375a116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98375a1164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98375a1164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98375a1164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98375a1164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98375a1164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98375a1164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98375a1164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98375a1164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98375a1164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98375a1164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98375a116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98375a116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98375a1164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98375a1164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8375a1164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98375a1164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98375a1164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98375a1164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98375a1164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98375a1164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98375a1164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98375a1164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98375a1164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98375a1164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98375a1164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98375a1164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98375a1164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98375a1164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98375a1164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98375a1164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98375a1164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98375a1164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8375a116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98375a116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98375a1164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98375a1164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98375a116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98375a116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98375a116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98375a116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98375a116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98375a116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8375a116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98375a116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98375a116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98375a116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 title="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 title="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 title="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 title="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 title="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 title="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 title="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 title="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0" title="1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1" title="1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2" title="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3" title="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4" title="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5" title="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6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6" title="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7" title="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8" title="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9" title="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0" title="2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41" title="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 title="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2" title="3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3" title="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4" title="3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5" title="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6" title="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47" title="3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48" title="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9" title="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50" title="3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9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51" title="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 title="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52" title="4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 title="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 title="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 title="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 title="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 title="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