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9"/>
  </p:notesMasterIdLst>
  <p:sldIdLst>
    <p:sldId id="2561" r:id="rId3"/>
    <p:sldId id="2562" r:id="rId4"/>
    <p:sldId id="2566" r:id="rId5"/>
    <p:sldId id="2563" r:id="rId6"/>
    <p:sldId id="2584" r:id="rId7"/>
    <p:sldId id="2585" r:id="rId8"/>
    <p:sldId id="2586" r:id="rId9"/>
    <p:sldId id="2587" r:id="rId10"/>
    <p:sldId id="2589" r:id="rId11"/>
    <p:sldId id="2588" r:id="rId12"/>
    <p:sldId id="2564" r:id="rId13"/>
    <p:sldId id="2567" r:id="rId14"/>
    <p:sldId id="2568" r:id="rId15"/>
    <p:sldId id="2576" r:id="rId16"/>
    <p:sldId id="2577" r:id="rId17"/>
    <p:sldId id="2578" r:id="rId18"/>
    <p:sldId id="2570" r:id="rId19"/>
    <p:sldId id="2569" r:id="rId20"/>
    <p:sldId id="2590" r:id="rId21"/>
    <p:sldId id="2571" r:id="rId22"/>
    <p:sldId id="2591" r:id="rId23"/>
    <p:sldId id="2572" r:id="rId24"/>
    <p:sldId id="2573" r:id="rId25"/>
    <p:sldId id="2592" r:id="rId26"/>
    <p:sldId id="2574" r:id="rId27"/>
    <p:sldId id="25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shop Plan: Hard Hats, Soft Skills – Applying Emotional Intelligence on the Jobsite" id="{4D0FD25E-BDDD-4D71-818D-A6C8BB2DA3B5}">
          <p14:sldIdLst>
            <p14:sldId id="2561"/>
            <p14:sldId id="2562"/>
            <p14:sldId id="2566"/>
          </p14:sldIdLst>
        </p14:section>
        <p14:section name="Setting the Stage: Why Emotional Intelligence Matters in Construction" id="{B0226236-64AE-407E-90D4-9A86F2C09B44}">
          <p14:sldIdLst>
            <p14:sldId id="2563"/>
            <p14:sldId id="2584"/>
            <p14:sldId id="2585"/>
            <p14:sldId id="2586"/>
            <p14:sldId id="2587"/>
            <p14:sldId id="2589"/>
            <p14:sldId id="2588"/>
            <p14:sldId id="2564"/>
          </p14:sldIdLst>
        </p14:section>
        <p14:section name="Understanding the Five Components of Emotional Intelligence in a Jobsite Context" id="{C58EEEAA-1B61-4CC3-AFD0-A61514C51B8B}">
          <p14:sldIdLst>
            <p14:sldId id="2567"/>
            <p14:sldId id="2568"/>
            <p14:sldId id="2576"/>
            <p14:sldId id="2577"/>
            <p14:sldId id="2578"/>
            <p14:sldId id="2570"/>
            <p14:sldId id="2569"/>
            <p14:sldId id="2590"/>
          </p14:sldIdLst>
        </p14:section>
        <p14:section name="EQ’s Impact on Jobsite Safety, Culture, and Productivity" id="{8C600DB4-1D7C-45C3-8519-A29E412904DF}">
          <p14:sldIdLst>
            <p14:sldId id="2571"/>
            <p14:sldId id="2591"/>
            <p14:sldId id="2572"/>
            <p14:sldId id="2573"/>
            <p14:sldId id="2592"/>
            <p14:sldId id="2574"/>
          </p14:sldIdLst>
        </p14:section>
        <p14:section name="Conclusion" id="{ED0BD759-A5F7-4F52-BAD1-0800A126ECE1}">
          <p14:sldIdLst>
            <p14:sldId id="258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6FFA8-A967-4C49-9E1E-D50858813C12}" v="1247" dt="2025-10-24T17:25:53.9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378" autoAdjust="0"/>
  </p:normalViewPr>
  <p:slideViewPr>
    <p:cSldViewPr snapToGrid="0">
      <p:cViewPr varScale="1">
        <p:scale>
          <a:sx n="119" d="100"/>
          <a:sy n="119" d="100"/>
        </p:scale>
        <p:origin x="4068" y="3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sie Chapel" userId="6c84263b-30c4-44b6-a33e-f5f378768268" providerId="ADAL" clId="{5C3AF538-6C47-4088-BF25-C5F7D5FB26B0}"/>
    <pc:docChg chg="undo redo custSel addSld delSld modSld sldOrd delSection modSection">
      <pc:chgData name="Kassie Chapel" userId="6c84263b-30c4-44b6-a33e-f5f378768268" providerId="ADAL" clId="{5C3AF538-6C47-4088-BF25-C5F7D5FB26B0}" dt="2025-10-24T17:27:03.864" v="4280" actId="1076"/>
      <pc:docMkLst>
        <pc:docMk/>
      </pc:docMkLst>
      <pc:sldChg chg="addSp delSp modSp mod">
        <pc:chgData name="Kassie Chapel" userId="6c84263b-30c4-44b6-a33e-f5f378768268" providerId="ADAL" clId="{5C3AF538-6C47-4088-BF25-C5F7D5FB26B0}" dt="2025-10-14T14:55:41.105" v="1064" actId="20577"/>
        <pc:sldMkLst>
          <pc:docMk/>
          <pc:sldMk cId="2448925238" sldId="2561"/>
        </pc:sldMkLst>
        <pc:spChg chg="mod">
          <ac:chgData name="Kassie Chapel" userId="6c84263b-30c4-44b6-a33e-f5f378768268" providerId="ADAL" clId="{5C3AF538-6C47-4088-BF25-C5F7D5FB26B0}" dt="2025-09-26T16:10:08.343" v="152" actId="403"/>
          <ac:spMkLst>
            <pc:docMk/>
            <pc:sldMk cId="2448925238" sldId="2561"/>
            <ac:spMk id="2" creationId="{F69334E6-6C53-F695-5D6F-8BB46A4451F6}"/>
          </ac:spMkLst>
        </pc:spChg>
        <pc:spChg chg="mod">
          <ac:chgData name="Kassie Chapel" userId="6c84263b-30c4-44b6-a33e-f5f378768268" providerId="ADAL" clId="{5C3AF538-6C47-4088-BF25-C5F7D5FB26B0}" dt="2025-09-26T16:03:43.655" v="1" actId="1076"/>
          <ac:spMkLst>
            <pc:docMk/>
            <pc:sldMk cId="2448925238" sldId="2561"/>
            <ac:spMk id="3" creationId="{537E5B68-4586-8FB6-753B-F924CB3381CB}"/>
          </ac:spMkLst>
        </pc:spChg>
        <pc:spChg chg="mod">
          <ac:chgData name="Kassie Chapel" userId="6c84263b-30c4-44b6-a33e-f5f378768268" providerId="ADAL" clId="{5C3AF538-6C47-4088-BF25-C5F7D5FB26B0}" dt="2025-10-14T14:55:41.105" v="1064" actId="20577"/>
          <ac:spMkLst>
            <pc:docMk/>
            <pc:sldMk cId="2448925238" sldId="2561"/>
            <ac:spMk id="4" creationId="{DDEF7995-5B09-BA9B-6D09-452515601119}"/>
          </ac:spMkLst>
        </pc:spChg>
        <pc:picChg chg="add mod ord">
          <ac:chgData name="Kassie Chapel" userId="6c84263b-30c4-44b6-a33e-f5f378768268" providerId="ADAL" clId="{5C3AF538-6C47-4088-BF25-C5F7D5FB26B0}" dt="2025-09-26T16:04:54.914" v="7" actId="167"/>
          <ac:picMkLst>
            <pc:docMk/>
            <pc:sldMk cId="2448925238" sldId="2561"/>
            <ac:picMk id="8" creationId="{0886DD4C-2606-48F0-496F-FDAA4CF999A8}"/>
          </ac:picMkLst>
        </pc:picChg>
      </pc:sldChg>
      <pc:sldChg chg="modSp mod modNotesTx">
        <pc:chgData name="Kassie Chapel" userId="6c84263b-30c4-44b6-a33e-f5f378768268" providerId="ADAL" clId="{5C3AF538-6C47-4088-BF25-C5F7D5FB26B0}" dt="2025-10-24T17:24:56.370" v="4248" actId="1076"/>
        <pc:sldMkLst>
          <pc:docMk/>
          <pc:sldMk cId="456578589" sldId="2562"/>
        </pc:sldMkLst>
        <pc:spChg chg="mod">
          <ac:chgData name="Kassie Chapel" userId="6c84263b-30c4-44b6-a33e-f5f378768268" providerId="ADAL" clId="{5C3AF538-6C47-4088-BF25-C5F7D5FB26B0}" dt="2025-09-26T16:05:54.488" v="34" actId="2711"/>
          <ac:spMkLst>
            <pc:docMk/>
            <pc:sldMk cId="456578589" sldId="2562"/>
            <ac:spMk id="2" creationId="{9CF4133E-3A65-E15A-EB36-A8C2D45C0FB7}"/>
          </ac:spMkLst>
        </pc:spChg>
        <pc:spChg chg="mod">
          <ac:chgData name="Kassie Chapel" userId="6c84263b-30c4-44b6-a33e-f5f378768268" providerId="ADAL" clId="{5C3AF538-6C47-4088-BF25-C5F7D5FB26B0}" dt="2025-10-24T17:24:56.370" v="4248" actId="1076"/>
          <ac:spMkLst>
            <pc:docMk/>
            <pc:sldMk cId="456578589" sldId="2562"/>
            <ac:spMk id="3" creationId="{9F7FAEC7-C45C-DB2F-3D24-BB97B41AE460}"/>
          </ac:spMkLst>
        </pc:spChg>
        <pc:spChg chg="mod">
          <ac:chgData name="Kassie Chapel" userId="6c84263b-30c4-44b6-a33e-f5f378768268" providerId="ADAL" clId="{5C3AF538-6C47-4088-BF25-C5F7D5FB26B0}" dt="2025-10-14T14:55:50.089" v="1066" actId="20577"/>
          <ac:spMkLst>
            <pc:docMk/>
            <pc:sldMk cId="456578589" sldId="2562"/>
            <ac:spMk id="4" creationId="{23576310-6614-CE4C-D2A9-E53F60EE41CB}"/>
          </ac:spMkLst>
        </pc:spChg>
        <pc:spChg chg="mod">
          <ac:chgData name="Kassie Chapel" userId="6c84263b-30c4-44b6-a33e-f5f378768268" providerId="ADAL" clId="{5C3AF538-6C47-4088-BF25-C5F7D5FB26B0}" dt="2025-09-26T16:06:20.795" v="73" actId="2711"/>
          <ac:spMkLst>
            <pc:docMk/>
            <pc:sldMk cId="456578589" sldId="2562"/>
            <ac:spMk id="5" creationId="{8541A922-90B6-E1B7-E390-112DB558B1DE}"/>
          </ac:spMkLst>
        </pc:spChg>
        <pc:spChg chg="mod">
          <ac:chgData name="Kassie Chapel" userId="6c84263b-30c4-44b6-a33e-f5f378768268" providerId="ADAL" clId="{5C3AF538-6C47-4088-BF25-C5F7D5FB26B0}" dt="2025-09-26T16:06:35.415" v="75" actId="2711"/>
          <ac:spMkLst>
            <pc:docMk/>
            <pc:sldMk cId="456578589" sldId="2562"/>
            <ac:spMk id="6" creationId="{72E7D8B5-C5C7-137A-1A82-1CA640A25A36}"/>
          </ac:spMkLst>
        </pc:spChg>
      </pc:sldChg>
      <pc:sldChg chg="addSp delSp modSp mod modNotesTx">
        <pc:chgData name="Kassie Chapel" userId="6c84263b-30c4-44b6-a33e-f5f378768268" providerId="ADAL" clId="{5C3AF538-6C47-4088-BF25-C5F7D5FB26B0}" dt="2025-10-14T14:56:04.768" v="1072" actId="20577"/>
        <pc:sldMkLst>
          <pc:docMk/>
          <pc:sldMk cId="2406958602" sldId="2563"/>
        </pc:sldMkLst>
        <pc:spChg chg="mod">
          <ac:chgData name="Kassie Chapel" userId="6c84263b-30c4-44b6-a33e-f5f378768268" providerId="ADAL" clId="{5C3AF538-6C47-4088-BF25-C5F7D5FB26B0}" dt="2025-09-30T16:43:48.580" v="448" actId="6549"/>
          <ac:spMkLst>
            <pc:docMk/>
            <pc:sldMk cId="2406958602" sldId="2563"/>
            <ac:spMk id="2" creationId="{3285D1BC-FAAB-85F6-FF80-ADCDDC92D7F7}"/>
          </ac:spMkLst>
        </pc:spChg>
        <pc:spChg chg="mod">
          <ac:chgData name="Kassie Chapel" userId="6c84263b-30c4-44b6-a33e-f5f378768268" providerId="ADAL" clId="{5C3AF538-6C47-4088-BF25-C5F7D5FB26B0}" dt="2025-10-14T14:56:04.768" v="1072" actId="20577"/>
          <ac:spMkLst>
            <pc:docMk/>
            <pc:sldMk cId="2406958602" sldId="2563"/>
            <ac:spMk id="4" creationId="{D45065C3-DC69-2BC9-F4FF-3A2A30BB55E5}"/>
          </ac:spMkLst>
        </pc:spChg>
        <pc:spChg chg="mod">
          <ac:chgData name="Kassie Chapel" userId="6c84263b-30c4-44b6-a33e-f5f378768268" providerId="ADAL" clId="{5C3AF538-6C47-4088-BF25-C5F7D5FB26B0}" dt="2025-09-26T16:09:11.300" v="138" actId="2711"/>
          <ac:spMkLst>
            <pc:docMk/>
            <pc:sldMk cId="2406958602" sldId="2563"/>
            <ac:spMk id="5" creationId="{5FD9667A-5671-5205-C289-2C81F4A38D26}"/>
          </ac:spMkLst>
        </pc:spChg>
        <pc:spChg chg="mod">
          <ac:chgData name="Kassie Chapel" userId="6c84263b-30c4-44b6-a33e-f5f378768268" providerId="ADAL" clId="{5C3AF538-6C47-4088-BF25-C5F7D5FB26B0}" dt="2025-09-26T16:09:15.994" v="139" actId="2711"/>
          <ac:spMkLst>
            <pc:docMk/>
            <pc:sldMk cId="2406958602" sldId="2563"/>
            <ac:spMk id="6" creationId="{2EFB72D1-47FD-C681-8E9C-37CE3E651BA7}"/>
          </ac:spMkLst>
        </pc:spChg>
        <pc:picChg chg="add mod ord">
          <ac:chgData name="Kassie Chapel" userId="6c84263b-30c4-44b6-a33e-f5f378768268" providerId="ADAL" clId="{5C3AF538-6C47-4088-BF25-C5F7D5FB26B0}" dt="2025-09-26T16:09:57.040" v="146" actId="167"/>
          <ac:picMkLst>
            <pc:docMk/>
            <pc:sldMk cId="2406958602" sldId="2563"/>
            <ac:picMk id="7" creationId="{DE72CBD7-B687-8321-C8EA-C8182A41486A}"/>
          </ac:picMkLst>
        </pc:picChg>
      </pc:sldChg>
      <pc:sldChg chg="addSp delSp modSp mod delAnim modNotesTx">
        <pc:chgData name="Kassie Chapel" userId="6c84263b-30c4-44b6-a33e-f5f378768268" providerId="ADAL" clId="{5C3AF538-6C47-4088-BF25-C5F7D5FB26B0}" dt="2025-10-14T15:37:24.581" v="1416" actId="20577"/>
        <pc:sldMkLst>
          <pc:docMk/>
          <pc:sldMk cId="973088092" sldId="2564"/>
        </pc:sldMkLst>
        <pc:spChg chg="mod ord">
          <ac:chgData name="Kassie Chapel" userId="6c84263b-30c4-44b6-a33e-f5f378768268" providerId="ADAL" clId="{5C3AF538-6C47-4088-BF25-C5F7D5FB26B0}" dt="2025-09-30T16:46:28.497" v="471" actId="6549"/>
          <ac:spMkLst>
            <pc:docMk/>
            <pc:sldMk cId="973088092" sldId="2564"/>
            <ac:spMk id="2" creationId="{78A20B97-DE6C-6484-DA70-E47F0B1023D1}"/>
          </ac:spMkLst>
        </pc:spChg>
        <pc:spChg chg="add mod">
          <ac:chgData name="Kassie Chapel" userId="6c84263b-30c4-44b6-a33e-f5f378768268" providerId="ADAL" clId="{5C3AF538-6C47-4088-BF25-C5F7D5FB26B0}" dt="2025-10-14T14:56:29.553" v="1078" actId="20577"/>
          <ac:spMkLst>
            <pc:docMk/>
            <pc:sldMk cId="973088092" sldId="2564"/>
            <ac:spMk id="3" creationId="{ED90E7D1-4D44-7F69-5164-242602DAFDD7}"/>
          </ac:spMkLst>
        </pc:spChg>
        <pc:spChg chg="add mod">
          <ac:chgData name="Kassie Chapel" userId="6c84263b-30c4-44b6-a33e-f5f378768268" providerId="ADAL" clId="{5C3AF538-6C47-4088-BF25-C5F7D5FB26B0}" dt="2025-09-30T16:44:29.735" v="451"/>
          <ac:spMkLst>
            <pc:docMk/>
            <pc:sldMk cId="973088092" sldId="2564"/>
            <ac:spMk id="9" creationId="{84FF5557-8C26-B815-B6F0-5D56649ACDC3}"/>
          </ac:spMkLst>
        </pc:spChg>
        <pc:spChg chg="add mod">
          <ac:chgData name="Kassie Chapel" userId="6c84263b-30c4-44b6-a33e-f5f378768268" providerId="ADAL" clId="{5C3AF538-6C47-4088-BF25-C5F7D5FB26B0}" dt="2025-09-30T16:44:29.735" v="451"/>
          <ac:spMkLst>
            <pc:docMk/>
            <pc:sldMk cId="973088092" sldId="2564"/>
            <ac:spMk id="10" creationId="{5978814B-02B2-C2D7-08B7-C66E401AB2B9}"/>
          </ac:spMkLst>
        </pc:spChg>
        <pc:spChg chg="add mod">
          <ac:chgData name="Kassie Chapel" userId="6c84263b-30c4-44b6-a33e-f5f378768268" providerId="ADAL" clId="{5C3AF538-6C47-4088-BF25-C5F7D5FB26B0}" dt="2025-10-14T14:59:16.901" v="1122" actId="6549"/>
          <ac:spMkLst>
            <pc:docMk/>
            <pc:sldMk cId="973088092" sldId="2564"/>
            <ac:spMk id="11" creationId="{3A774F24-60CE-F2C4-00C2-C937DA3982F7}"/>
          </ac:spMkLst>
        </pc:spChg>
        <pc:spChg chg="add mod">
          <ac:chgData name="Kassie Chapel" userId="6c84263b-30c4-44b6-a33e-f5f378768268" providerId="ADAL" clId="{5C3AF538-6C47-4088-BF25-C5F7D5FB26B0}" dt="2025-09-30T16:51:34.941" v="502" actId="114"/>
          <ac:spMkLst>
            <pc:docMk/>
            <pc:sldMk cId="973088092" sldId="2564"/>
            <ac:spMk id="13" creationId="{B374FEC6-CBBA-EC64-2CA2-A747A751A7E0}"/>
          </ac:spMkLst>
        </pc:spChg>
        <pc:picChg chg="mod">
          <ac:chgData name="Kassie Chapel" userId="6c84263b-30c4-44b6-a33e-f5f378768268" providerId="ADAL" clId="{5C3AF538-6C47-4088-BF25-C5F7D5FB26B0}" dt="2025-09-30T16:53:17.871" v="506" actId="14100"/>
          <ac:picMkLst>
            <pc:docMk/>
            <pc:sldMk cId="973088092" sldId="2564"/>
            <ac:picMk id="7" creationId="{32816DF3-3E60-411D-BA5A-BB92202816CA}"/>
          </ac:picMkLst>
        </pc:picChg>
      </pc:sldChg>
      <pc:sldChg chg="addSp delSp modSp del mod">
        <pc:chgData name="Kassie Chapel" userId="6c84263b-30c4-44b6-a33e-f5f378768268" providerId="ADAL" clId="{5C3AF538-6C47-4088-BF25-C5F7D5FB26B0}" dt="2025-09-30T16:54:05.996" v="509" actId="2696"/>
        <pc:sldMkLst>
          <pc:docMk/>
          <pc:sldMk cId="1217170939" sldId="2565"/>
        </pc:sldMkLst>
      </pc:sldChg>
      <pc:sldChg chg="addSp delSp modSp mod ord modAnim modNotesTx">
        <pc:chgData name="Kassie Chapel" userId="6c84263b-30c4-44b6-a33e-f5f378768268" providerId="ADAL" clId="{5C3AF538-6C47-4088-BF25-C5F7D5FB26B0}" dt="2025-10-14T14:55:58.628" v="1070" actId="20577"/>
        <pc:sldMkLst>
          <pc:docMk/>
          <pc:sldMk cId="2662528983" sldId="2566"/>
        </pc:sldMkLst>
        <pc:spChg chg="mod">
          <ac:chgData name="Kassie Chapel" userId="6c84263b-30c4-44b6-a33e-f5f378768268" providerId="ADAL" clId="{5C3AF538-6C47-4088-BF25-C5F7D5FB26B0}" dt="2025-10-03T17:00:13.317" v="983" actId="1037"/>
          <ac:spMkLst>
            <pc:docMk/>
            <pc:sldMk cId="2662528983" sldId="2566"/>
            <ac:spMk id="2" creationId="{725C558F-C573-0851-6550-1FE159B587ED}"/>
          </ac:spMkLst>
        </pc:spChg>
        <pc:spChg chg="add mod">
          <ac:chgData name="Kassie Chapel" userId="6c84263b-30c4-44b6-a33e-f5f378768268" providerId="ADAL" clId="{5C3AF538-6C47-4088-BF25-C5F7D5FB26B0}" dt="2025-09-30T16:54:59.058" v="512"/>
          <ac:spMkLst>
            <pc:docMk/>
            <pc:sldMk cId="2662528983" sldId="2566"/>
            <ac:spMk id="3" creationId="{F1A378C0-0115-9A56-01BF-E546186A37AE}"/>
          </ac:spMkLst>
        </pc:spChg>
        <pc:spChg chg="mod">
          <ac:chgData name="Kassie Chapel" userId="6c84263b-30c4-44b6-a33e-f5f378768268" providerId="ADAL" clId="{5C3AF538-6C47-4088-BF25-C5F7D5FB26B0}" dt="2025-10-03T16:59:23.738" v="972" actId="14100"/>
          <ac:spMkLst>
            <pc:docMk/>
            <pc:sldMk cId="2662528983" sldId="2566"/>
            <ac:spMk id="8" creationId="{1284ADC0-D137-4F4A-9575-19BC1C9FD376}"/>
          </ac:spMkLst>
        </pc:spChg>
        <pc:spChg chg="add mod">
          <ac:chgData name="Kassie Chapel" userId="6c84263b-30c4-44b6-a33e-f5f378768268" providerId="ADAL" clId="{5C3AF538-6C47-4088-BF25-C5F7D5FB26B0}" dt="2025-10-14T14:55:58.628" v="1070" actId="20577"/>
          <ac:spMkLst>
            <pc:docMk/>
            <pc:sldMk cId="2662528983" sldId="2566"/>
            <ac:spMk id="9" creationId="{7C3A131B-C356-10E9-2DEC-A47769E60D00}"/>
          </ac:spMkLst>
        </pc:spChg>
        <pc:spChg chg="add mod">
          <ac:chgData name="Kassie Chapel" userId="6c84263b-30c4-44b6-a33e-f5f378768268" providerId="ADAL" clId="{5C3AF538-6C47-4088-BF25-C5F7D5FB26B0}" dt="2025-09-30T16:54:59.058" v="512"/>
          <ac:spMkLst>
            <pc:docMk/>
            <pc:sldMk cId="2662528983" sldId="2566"/>
            <ac:spMk id="10" creationId="{B16E44CA-5E78-4090-FF90-0840A5A1FAD5}"/>
          </ac:spMkLst>
        </pc:spChg>
        <pc:spChg chg="add mod">
          <ac:chgData name="Kassie Chapel" userId="6c84263b-30c4-44b6-a33e-f5f378768268" providerId="ADAL" clId="{5C3AF538-6C47-4088-BF25-C5F7D5FB26B0}" dt="2025-09-30T16:54:59.058" v="512"/>
          <ac:spMkLst>
            <pc:docMk/>
            <pc:sldMk cId="2662528983" sldId="2566"/>
            <ac:spMk id="11" creationId="{4C945526-7B45-D65E-84DE-0D90BB4E458B}"/>
          </ac:spMkLst>
        </pc:spChg>
        <pc:picChg chg="mod ord">
          <ac:chgData name="Kassie Chapel" userId="6c84263b-30c4-44b6-a33e-f5f378768268" providerId="ADAL" clId="{5C3AF538-6C47-4088-BF25-C5F7D5FB26B0}" dt="2025-10-03T16:58:43.068" v="961" actId="29295"/>
          <ac:picMkLst>
            <pc:docMk/>
            <pc:sldMk cId="2662528983" sldId="2566"/>
            <ac:picMk id="7" creationId="{4ADA0518-050D-440C-AD5A-BDCAD8506F2D}"/>
          </ac:picMkLst>
        </pc:picChg>
      </pc:sldChg>
      <pc:sldChg chg="addSp delSp modSp mod">
        <pc:chgData name="Kassie Chapel" userId="6c84263b-30c4-44b6-a33e-f5f378768268" providerId="ADAL" clId="{5C3AF538-6C47-4088-BF25-C5F7D5FB26B0}" dt="2025-10-24T17:06:10.557" v="3494" actId="1076"/>
        <pc:sldMkLst>
          <pc:docMk/>
          <pc:sldMk cId="1525619481" sldId="2567"/>
        </pc:sldMkLst>
        <pc:spChg chg="mod ord">
          <ac:chgData name="Kassie Chapel" userId="6c84263b-30c4-44b6-a33e-f5f378768268" providerId="ADAL" clId="{5C3AF538-6C47-4088-BF25-C5F7D5FB26B0}" dt="2025-10-24T17:06:07.772" v="3493" actId="1076"/>
          <ac:spMkLst>
            <pc:docMk/>
            <pc:sldMk cId="1525619481" sldId="2567"/>
            <ac:spMk id="2" creationId="{F9998FE7-1BC4-B3FC-CEB5-6E84375C6662}"/>
          </ac:spMkLst>
        </pc:spChg>
        <pc:spChg chg="mod">
          <ac:chgData name="Kassie Chapel" userId="6c84263b-30c4-44b6-a33e-f5f378768268" providerId="ADAL" clId="{5C3AF538-6C47-4088-BF25-C5F7D5FB26B0}" dt="2025-10-14T15:36:25.515" v="1415" actId="20577"/>
          <ac:spMkLst>
            <pc:docMk/>
            <pc:sldMk cId="1525619481" sldId="2567"/>
            <ac:spMk id="11" creationId="{8102D72A-E7B9-CE42-FCFE-3ADBBE144011}"/>
          </ac:spMkLst>
        </pc:spChg>
        <pc:spChg chg="add mod">
          <ac:chgData name="Kassie Chapel" userId="6c84263b-30c4-44b6-a33e-f5f378768268" providerId="ADAL" clId="{5C3AF538-6C47-4088-BF25-C5F7D5FB26B0}" dt="2025-10-14T14:57:10.455" v="1088" actId="1076"/>
          <ac:spMkLst>
            <pc:docMk/>
            <pc:sldMk cId="1525619481" sldId="2567"/>
            <ac:spMk id="12" creationId="{3B074C52-2848-11F1-406B-EC76819C9209}"/>
          </ac:spMkLst>
        </pc:spChg>
        <pc:spChg chg="add mod">
          <ac:chgData name="Kassie Chapel" userId="6c84263b-30c4-44b6-a33e-f5f378768268" providerId="ADAL" clId="{5C3AF538-6C47-4088-BF25-C5F7D5FB26B0}" dt="2025-10-14T14:56:52.516" v="1082" actId="1076"/>
          <ac:spMkLst>
            <pc:docMk/>
            <pc:sldMk cId="1525619481" sldId="2567"/>
            <ac:spMk id="13" creationId="{5653BB3A-5920-019B-233E-89F8DED3F648}"/>
          </ac:spMkLst>
        </pc:spChg>
        <pc:spChg chg="add mod">
          <ac:chgData name="Kassie Chapel" userId="6c84263b-30c4-44b6-a33e-f5f378768268" providerId="ADAL" clId="{5C3AF538-6C47-4088-BF25-C5F7D5FB26B0}" dt="2025-10-14T14:56:52.516" v="1082" actId="1076"/>
          <ac:spMkLst>
            <pc:docMk/>
            <pc:sldMk cId="1525619481" sldId="2567"/>
            <ac:spMk id="14" creationId="{34704633-9B15-518E-067E-E677F420F0C3}"/>
          </ac:spMkLst>
        </pc:spChg>
        <pc:picChg chg="add mod">
          <ac:chgData name="Kassie Chapel" userId="6c84263b-30c4-44b6-a33e-f5f378768268" providerId="ADAL" clId="{5C3AF538-6C47-4088-BF25-C5F7D5FB26B0}" dt="2025-10-24T17:06:10.557" v="3494" actId="1076"/>
          <ac:picMkLst>
            <pc:docMk/>
            <pc:sldMk cId="1525619481" sldId="2567"/>
            <ac:picMk id="4" creationId="{4A3AA7A5-1D7B-8BD0-6DA9-F52CC49276B9}"/>
          </ac:picMkLst>
        </pc:picChg>
      </pc:sldChg>
      <pc:sldChg chg="addSp delSp modSp mod modNotesTx">
        <pc:chgData name="Kassie Chapel" userId="6c84263b-30c4-44b6-a33e-f5f378768268" providerId="ADAL" clId="{5C3AF538-6C47-4088-BF25-C5F7D5FB26B0}" dt="2025-10-24T17:06:32.130" v="3499" actId="1076"/>
        <pc:sldMkLst>
          <pc:docMk/>
          <pc:sldMk cId="699269083" sldId="2568"/>
        </pc:sldMkLst>
        <pc:spChg chg="mod">
          <ac:chgData name="Kassie Chapel" userId="6c84263b-30c4-44b6-a33e-f5f378768268" providerId="ADAL" clId="{5C3AF538-6C47-4088-BF25-C5F7D5FB26B0}" dt="2025-10-24T17:06:20.338" v="3496" actId="1076"/>
          <ac:spMkLst>
            <pc:docMk/>
            <pc:sldMk cId="699269083" sldId="2568"/>
            <ac:spMk id="2" creationId="{DB3B6D57-3A77-1BC3-48BC-4F011DE48165}"/>
          </ac:spMkLst>
        </pc:spChg>
        <pc:spChg chg="add mod">
          <ac:chgData name="Kassie Chapel" userId="6c84263b-30c4-44b6-a33e-f5f378768268" providerId="ADAL" clId="{5C3AF538-6C47-4088-BF25-C5F7D5FB26B0}" dt="2025-10-14T14:57:17.113" v="1090"/>
          <ac:spMkLst>
            <pc:docMk/>
            <pc:sldMk cId="699269083" sldId="2568"/>
            <ac:spMk id="3" creationId="{DA28B10A-FE55-8FB0-9BFB-0F0A56A3CD3C}"/>
          </ac:spMkLst>
        </pc:spChg>
        <pc:spChg chg="add mod">
          <ac:chgData name="Kassie Chapel" userId="6c84263b-30c4-44b6-a33e-f5f378768268" providerId="ADAL" clId="{5C3AF538-6C47-4088-BF25-C5F7D5FB26B0}" dt="2025-10-24T17:06:32.130" v="3499" actId="1076"/>
          <ac:spMkLst>
            <pc:docMk/>
            <pc:sldMk cId="699269083" sldId="2568"/>
            <ac:spMk id="4" creationId="{13AB9A4C-5EE9-8602-6711-A5E6D515958D}"/>
          </ac:spMkLst>
        </pc:spChg>
        <pc:spChg chg="add mod">
          <ac:chgData name="Kassie Chapel" userId="6c84263b-30c4-44b6-a33e-f5f378768268" providerId="ADAL" clId="{5C3AF538-6C47-4088-BF25-C5F7D5FB26B0}" dt="2025-10-14T14:57:17.113" v="1090"/>
          <ac:spMkLst>
            <pc:docMk/>
            <pc:sldMk cId="699269083" sldId="2568"/>
            <ac:spMk id="8" creationId="{5F95CE9E-27AF-C28E-33CD-1ADF0B1D44D5}"/>
          </ac:spMkLst>
        </pc:spChg>
        <pc:spChg chg="add mod">
          <ac:chgData name="Kassie Chapel" userId="6c84263b-30c4-44b6-a33e-f5f378768268" providerId="ADAL" clId="{5C3AF538-6C47-4088-BF25-C5F7D5FB26B0}" dt="2025-10-14T14:57:17.113" v="1090"/>
          <ac:spMkLst>
            <pc:docMk/>
            <pc:sldMk cId="699269083" sldId="2568"/>
            <ac:spMk id="9" creationId="{97EADD4F-2521-96EE-9619-CA484798F34A}"/>
          </ac:spMkLst>
        </pc:spChg>
        <pc:graphicFrameChg chg="add mod modGraphic">
          <ac:chgData name="Kassie Chapel" userId="6c84263b-30c4-44b6-a33e-f5f378768268" providerId="ADAL" clId="{5C3AF538-6C47-4088-BF25-C5F7D5FB26B0}" dt="2025-10-24T17:06:23.555" v="3497" actId="1076"/>
          <ac:graphicFrameMkLst>
            <pc:docMk/>
            <pc:sldMk cId="699269083" sldId="2568"/>
            <ac:graphicFrameMk id="11" creationId="{FC0012D9-C998-0E5C-1881-E52F73457AEF}"/>
          </ac:graphicFrameMkLst>
        </pc:graphicFrameChg>
      </pc:sldChg>
      <pc:sldChg chg="addSp delSp modSp mod ord modAnim modNotesTx">
        <pc:chgData name="Kassie Chapel" userId="6c84263b-30c4-44b6-a33e-f5f378768268" providerId="ADAL" clId="{5C3AF538-6C47-4088-BF25-C5F7D5FB26B0}" dt="2025-10-24T17:12:14.353" v="3565" actId="1076"/>
        <pc:sldMkLst>
          <pc:docMk/>
          <pc:sldMk cId="2195669986" sldId="2569"/>
        </pc:sldMkLst>
        <pc:spChg chg="mod">
          <ac:chgData name="Kassie Chapel" userId="6c84263b-30c4-44b6-a33e-f5f378768268" providerId="ADAL" clId="{5C3AF538-6C47-4088-BF25-C5F7D5FB26B0}" dt="2025-10-24T17:12:11.368" v="3564" actId="1076"/>
          <ac:spMkLst>
            <pc:docMk/>
            <pc:sldMk cId="2195669986" sldId="2569"/>
            <ac:spMk id="2" creationId="{75EFDAB2-9CDF-D3CA-04C4-08D689D451A3}"/>
          </ac:spMkLst>
        </pc:spChg>
        <pc:spChg chg="add mod">
          <ac:chgData name="Kassie Chapel" userId="6c84263b-30c4-44b6-a33e-f5f378768268" providerId="ADAL" clId="{5C3AF538-6C47-4088-BF25-C5F7D5FB26B0}" dt="2025-10-14T14:57:23.175" v="1092"/>
          <ac:spMkLst>
            <pc:docMk/>
            <pc:sldMk cId="2195669986" sldId="2569"/>
            <ac:spMk id="3" creationId="{8AA253C9-B57E-574D-8E85-2FD728125005}"/>
          </ac:spMkLst>
        </pc:spChg>
        <pc:spChg chg="mod">
          <ac:chgData name="Kassie Chapel" userId="6c84263b-30c4-44b6-a33e-f5f378768268" providerId="ADAL" clId="{5C3AF538-6C47-4088-BF25-C5F7D5FB26B0}" dt="2025-10-24T17:12:14.353" v="3565" actId="1076"/>
          <ac:spMkLst>
            <pc:docMk/>
            <pc:sldMk cId="2195669986" sldId="2569"/>
            <ac:spMk id="8" creationId="{5C64D3FC-9D25-4368-95FE-E3B7F9A5A2C4}"/>
          </ac:spMkLst>
        </pc:spChg>
        <pc:spChg chg="add mod">
          <ac:chgData name="Kassie Chapel" userId="6c84263b-30c4-44b6-a33e-f5f378768268" providerId="ADAL" clId="{5C3AF538-6C47-4088-BF25-C5F7D5FB26B0}" dt="2025-10-14T14:57:23.175" v="1092"/>
          <ac:spMkLst>
            <pc:docMk/>
            <pc:sldMk cId="2195669986" sldId="2569"/>
            <ac:spMk id="9" creationId="{3009564B-F718-3E23-B53D-155FFA39AE5F}"/>
          </ac:spMkLst>
        </pc:spChg>
        <pc:spChg chg="add mod">
          <ac:chgData name="Kassie Chapel" userId="6c84263b-30c4-44b6-a33e-f5f378768268" providerId="ADAL" clId="{5C3AF538-6C47-4088-BF25-C5F7D5FB26B0}" dt="2025-10-14T14:57:23.175" v="1092"/>
          <ac:spMkLst>
            <pc:docMk/>
            <pc:sldMk cId="2195669986" sldId="2569"/>
            <ac:spMk id="10" creationId="{8CFA3FD3-5E07-B186-0734-CA392D848058}"/>
          </ac:spMkLst>
        </pc:spChg>
        <pc:picChg chg="mod ord">
          <ac:chgData name="Kassie Chapel" userId="6c84263b-30c4-44b6-a33e-f5f378768268" providerId="ADAL" clId="{5C3AF538-6C47-4088-BF25-C5F7D5FB26B0}" dt="2025-10-24T17:12:06.118" v="3563" actId="1076"/>
          <ac:picMkLst>
            <pc:docMk/>
            <pc:sldMk cId="2195669986" sldId="2569"/>
            <ac:picMk id="7" creationId="{7A860CD5-A4F8-497F-8226-0D44F358ECAA}"/>
          </ac:picMkLst>
        </pc:picChg>
      </pc:sldChg>
      <pc:sldChg chg="addSp delSp modSp mod ord modAnim modNotesTx">
        <pc:chgData name="Kassie Chapel" userId="6c84263b-30c4-44b6-a33e-f5f378768268" providerId="ADAL" clId="{5C3AF538-6C47-4088-BF25-C5F7D5FB26B0}" dt="2025-10-24T17:11:37.856" v="3557" actId="1076"/>
        <pc:sldMkLst>
          <pc:docMk/>
          <pc:sldMk cId="2999551538" sldId="2570"/>
        </pc:sldMkLst>
        <pc:spChg chg="mod">
          <ac:chgData name="Kassie Chapel" userId="6c84263b-30c4-44b6-a33e-f5f378768268" providerId="ADAL" clId="{5C3AF538-6C47-4088-BF25-C5F7D5FB26B0}" dt="2025-10-24T17:11:33.180" v="3556" actId="1076"/>
          <ac:spMkLst>
            <pc:docMk/>
            <pc:sldMk cId="2999551538" sldId="2570"/>
            <ac:spMk id="2" creationId="{6ECC9722-FFDF-F6B9-816B-6DAD45208B29}"/>
          </ac:spMkLst>
        </pc:spChg>
        <pc:spChg chg="add mod">
          <ac:chgData name="Kassie Chapel" userId="6c84263b-30c4-44b6-a33e-f5f378768268" providerId="ADAL" clId="{5C3AF538-6C47-4088-BF25-C5F7D5FB26B0}" dt="2025-10-14T14:57:38.274" v="1096" actId="207"/>
          <ac:spMkLst>
            <pc:docMk/>
            <pc:sldMk cId="2999551538" sldId="2570"/>
            <ac:spMk id="3" creationId="{3056E974-E5A1-119B-3F22-FBCF5A39588D}"/>
          </ac:spMkLst>
        </pc:spChg>
        <pc:spChg chg="mod">
          <ac:chgData name="Kassie Chapel" userId="6c84263b-30c4-44b6-a33e-f5f378768268" providerId="ADAL" clId="{5C3AF538-6C47-4088-BF25-C5F7D5FB26B0}" dt="2025-10-24T17:11:37.856" v="3557" actId="1076"/>
          <ac:spMkLst>
            <pc:docMk/>
            <pc:sldMk cId="2999551538" sldId="2570"/>
            <ac:spMk id="8" creationId="{73813315-8A5C-4B92-9191-317B4DFD6C97}"/>
          </ac:spMkLst>
        </pc:spChg>
        <pc:spChg chg="add mod">
          <ac:chgData name="Kassie Chapel" userId="6c84263b-30c4-44b6-a33e-f5f378768268" providerId="ADAL" clId="{5C3AF538-6C47-4088-BF25-C5F7D5FB26B0}" dt="2025-10-14T14:57:38.274" v="1096" actId="207"/>
          <ac:spMkLst>
            <pc:docMk/>
            <pc:sldMk cId="2999551538" sldId="2570"/>
            <ac:spMk id="9" creationId="{4707647A-B81D-633A-73BB-8C24DA6B58BC}"/>
          </ac:spMkLst>
        </pc:spChg>
        <pc:spChg chg="add mod">
          <ac:chgData name="Kassie Chapel" userId="6c84263b-30c4-44b6-a33e-f5f378768268" providerId="ADAL" clId="{5C3AF538-6C47-4088-BF25-C5F7D5FB26B0}" dt="2025-10-14T14:57:38.274" v="1096" actId="207"/>
          <ac:spMkLst>
            <pc:docMk/>
            <pc:sldMk cId="2999551538" sldId="2570"/>
            <ac:spMk id="10" creationId="{9631A6D5-D9EB-25F3-F485-0D785DB77529}"/>
          </ac:spMkLst>
        </pc:spChg>
        <pc:picChg chg="mod ord">
          <ac:chgData name="Kassie Chapel" userId="6c84263b-30c4-44b6-a33e-f5f378768268" providerId="ADAL" clId="{5C3AF538-6C47-4088-BF25-C5F7D5FB26B0}" dt="2025-10-24T17:11:26.538" v="3555" actId="167"/>
          <ac:picMkLst>
            <pc:docMk/>
            <pc:sldMk cId="2999551538" sldId="2570"/>
            <ac:picMk id="7" creationId="{8103ED09-D72D-47D3-8810-18D66F8249F3}"/>
          </ac:picMkLst>
        </pc:picChg>
      </pc:sldChg>
      <pc:sldChg chg="addSp delSp modSp mod">
        <pc:chgData name="Kassie Chapel" userId="6c84263b-30c4-44b6-a33e-f5f378768268" providerId="ADAL" clId="{5C3AF538-6C47-4088-BF25-C5F7D5FB26B0}" dt="2025-10-24T16:56:17.897" v="3251" actId="2711"/>
        <pc:sldMkLst>
          <pc:docMk/>
          <pc:sldMk cId="3603898828" sldId="2571"/>
        </pc:sldMkLst>
        <pc:spChg chg="mod">
          <ac:chgData name="Kassie Chapel" userId="6c84263b-30c4-44b6-a33e-f5f378768268" providerId="ADAL" clId="{5C3AF538-6C47-4088-BF25-C5F7D5FB26B0}" dt="2025-10-24T16:56:17.897" v="3251" actId="2711"/>
          <ac:spMkLst>
            <pc:docMk/>
            <pc:sldMk cId="3603898828" sldId="2571"/>
            <ac:spMk id="2" creationId="{B3825E4E-3943-2E3B-F1FD-5A8D2C5D58DB}"/>
          </ac:spMkLst>
        </pc:spChg>
        <pc:spChg chg="add mod">
          <ac:chgData name="Kassie Chapel" userId="6c84263b-30c4-44b6-a33e-f5f378768268" providerId="ADAL" clId="{5C3AF538-6C47-4088-BF25-C5F7D5FB26B0}" dt="2025-10-14T14:57:42.833" v="1098"/>
          <ac:spMkLst>
            <pc:docMk/>
            <pc:sldMk cId="3603898828" sldId="2571"/>
            <ac:spMk id="3" creationId="{B6BE57D0-3379-0DA8-824F-2E6103FB2E47}"/>
          </ac:spMkLst>
        </pc:spChg>
        <pc:spChg chg="add mod">
          <ac:chgData name="Kassie Chapel" userId="6c84263b-30c4-44b6-a33e-f5f378768268" providerId="ADAL" clId="{5C3AF538-6C47-4088-BF25-C5F7D5FB26B0}" dt="2025-10-14T14:57:42.833" v="1098"/>
          <ac:spMkLst>
            <pc:docMk/>
            <pc:sldMk cId="3603898828" sldId="2571"/>
            <ac:spMk id="7" creationId="{F76F8027-711D-15D7-832B-1F35F1FBC55B}"/>
          </ac:spMkLst>
        </pc:spChg>
        <pc:spChg chg="add mod">
          <ac:chgData name="Kassie Chapel" userId="6c84263b-30c4-44b6-a33e-f5f378768268" providerId="ADAL" clId="{5C3AF538-6C47-4088-BF25-C5F7D5FB26B0}" dt="2025-10-14T14:57:42.833" v="1098"/>
          <ac:spMkLst>
            <pc:docMk/>
            <pc:sldMk cId="3603898828" sldId="2571"/>
            <ac:spMk id="8" creationId="{AA83D0B6-081A-777B-B133-88B0A7359031}"/>
          </ac:spMkLst>
        </pc:spChg>
      </pc:sldChg>
      <pc:sldChg chg="addSp delSp modSp mod delAnim modAnim">
        <pc:chgData name="Kassie Chapel" userId="6c84263b-30c4-44b6-a33e-f5f378768268" providerId="ADAL" clId="{5C3AF538-6C47-4088-BF25-C5F7D5FB26B0}" dt="2025-10-24T17:26:19.039" v="4271" actId="404"/>
        <pc:sldMkLst>
          <pc:docMk/>
          <pc:sldMk cId="1331990614" sldId="2572"/>
        </pc:sldMkLst>
        <pc:spChg chg="mod">
          <ac:chgData name="Kassie Chapel" userId="6c84263b-30c4-44b6-a33e-f5f378768268" providerId="ADAL" clId="{5C3AF538-6C47-4088-BF25-C5F7D5FB26B0}" dt="2025-10-24T17:26:09.076" v="4267" actId="1076"/>
          <ac:spMkLst>
            <pc:docMk/>
            <pc:sldMk cId="1331990614" sldId="2572"/>
            <ac:spMk id="2" creationId="{6C6128CC-4D3F-858C-8FBC-3C667A9151FA}"/>
          </ac:spMkLst>
        </pc:spChg>
        <pc:spChg chg="add mod">
          <ac:chgData name="Kassie Chapel" userId="6c84263b-30c4-44b6-a33e-f5f378768268" providerId="ADAL" clId="{5C3AF538-6C47-4088-BF25-C5F7D5FB26B0}" dt="2025-10-14T14:57:48.221" v="1100"/>
          <ac:spMkLst>
            <pc:docMk/>
            <pc:sldMk cId="1331990614" sldId="2572"/>
            <ac:spMk id="3" creationId="{D55A7C63-BF42-3931-6CD3-289EA504F779}"/>
          </ac:spMkLst>
        </pc:spChg>
        <pc:spChg chg="add mod">
          <ac:chgData name="Kassie Chapel" userId="6c84263b-30c4-44b6-a33e-f5f378768268" providerId="ADAL" clId="{5C3AF538-6C47-4088-BF25-C5F7D5FB26B0}" dt="2025-10-24T17:26:19.039" v="4271" actId="404"/>
          <ac:spMkLst>
            <pc:docMk/>
            <pc:sldMk cId="1331990614" sldId="2572"/>
            <ac:spMk id="5" creationId="{6042F2E9-43C5-90E0-28B2-3143B07D4F8B}"/>
          </ac:spMkLst>
        </pc:spChg>
        <pc:spChg chg="del mod">
          <ac:chgData name="Kassie Chapel" userId="6c84263b-30c4-44b6-a33e-f5f378768268" providerId="ADAL" clId="{5C3AF538-6C47-4088-BF25-C5F7D5FB26B0}" dt="2025-10-24T17:12:53.851" v="3575" actId="478"/>
          <ac:spMkLst>
            <pc:docMk/>
            <pc:sldMk cId="1331990614" sldId="2572"/>
            <ac:spMk id="8" creationId="{A90B2507-E127-4740-A0D7-D9239A7C9805}"/>
          </ac:spMkLst>
        </pc:spChg>
        <pc:spChg chg="add mod">
          <ac:chgData name="Kassie Chapel" userId="6c84263b-30c4-44b6-a33e-f5f378768268" providerId="ADAL" clId="{5C3AF538-6C47-4088-BF25-C5F7D5FB26B0}" dt="2025-10-14T14:57:48.221" v="1100"/>
          <ac:spMkLst>
            <pc:docMk/>
            <pc:sldMk cId="1331990614" sldId="2572"/>
            <ac:spMk id="9" creationId="{809BCF13-FCD0-7982-251F-B5C85490C9EE}"/>
          </ac:spMkLst>
        </pc:spChg>
        <pc:spChg chg="add mod">
          <ac:chgData name="Kassie Chapel" userId="6c84263b-30c4-44b6-a33e-f5f378768268" providerId="ADAL" clId="{5C3AF538-6C47-4088-BF25-C5F7D5FB26B0}" dt="2025-10-14T14:57:48.221" v="1100"/>
          <ac:spMkLst>
            <pc:docMk/>
            <pc:sldMk cId="1331990614" sldId="2572"/>
            <ac:spMk id="10" creationId="{72EDEAE5-635D-C197-4153-9B66A8B9C3CE}"/>
          </ac:spMkLst>
        </pc:spChg>
        <pc:spChg chg="add del mod">
          <ac:chgData name="Kassie Chapel" userId="6c84263b-30c4-44b6-a33e-f5f378768268" providerId="ADAL" clId="{5C3AF538-6C47-4088-BF25-C5F7D5FB26B0}" dt="2025-10-24T17:25:53.981" v="4262"/>
          <ac:spMkLst>
            <pc:docMk/>
            <pc:sldMk cId="1331990614" sldId="2572"/>
            <ac:spMk id="11" creationId="{C10D77CE-911A-1B2E-C0CD-DCBF6833CBBA}"/>
          </ac:spMkLst>
        </pc:spChg>
        <pc:picChg chg="del mod">
          <ac:chgData name="Kassie Chapel" userId="6c84263b-30c4-44b6-a33e-f5f378768268" providerId="ADAL" clId="{5C3AF538-6C47-4088-BF25-C5F7D5FB26B0}" dt="2025-10-24T17:25:48.618" v="4261" actId="478"/>
          <ac:picMkLst>
            <pc:docMk/>
            <pc:sldMk cId="1331990614" sldId="2572"/>
            <ac:picMk id="7" creationId="{7740D6B8-033C-4FF7-9A55-F421E2B28A0E}"/>
          </ac:picMkLst>
        </pc:picChg>
        <pc:picChg chg="add mod modCrop">
          <ac:chgData name="Kassie Chapel" userId="6c84263b-30c4-44b6-a33e-f5f378768268" providerId="ADAL" clId="{5C3AF538-6C47-4088-BF25-C5F7D5FB26B0}" dt="2025-10-24T17:26:06.157" v="4266" actId="1076"/>
          <ac:picMkLst>
            <pc:docMk/>
            <pc:sldMk cId="1331990614" sldId="2572"/>
            <ac:picMk id="12" creationId="{1F2513C0-77CD-762D-F6A7-F9A41EC7CABF}"/>
          </ac:picMkLst>
        </pc:picChg>
      </pc:sldChg>
      <pc:sldChg chg="addSp delSp modSp mod delAnim">
        <pc:chgData name="Kassie Chapel" userId="6c84263b-30c4-44b6-a33e-f5f378768268" providerId="ADAL" clId="{5C3AF538-6C47-4088-BF25-C5F7D5FB26B0}" dt="2025-10-24T17:27:03.864" v="4280" actId="1076"/>
        <pc:sldMkLst>
          <pc:docMk/>
          <pc:sldMk cId="1242415527" sldId="2573"/>
        </pc:sldMkLst>
        <pc:spChg chg="mod">
          <ac:chgData name="Kassie Chapel" userId="6c84263b-30c4-44b6-a33e-f5f378768268" providerId="ADAL" clId="{5C3AF538-6C47-4088-BF25-C5F7D5FB26B0}" dt="2025-10-24T17:27:03.864" v="4280" actId="1076"/>
          <ac:spMkLst>
            <pc:docMk/>
            <pc:sldMk cId="1242415527" sldId="2573"/>
            <ac:spMk id="2" creationId="{C9E43B3F-E704-148A-6508-A39EDF674FC1}"/>
          </ac:spMkLst>
        </pc:spChg>
        <pc:spChg chg="add mod">
          <ac:chgData name="Kassie Chapel" userId="6c84263b-30c4-44b6-a33e-f5f378768268" providerId="ADAL" clId="{5C3AF538-6C47-4088-BF25-C5F7D5FB26B0}" dt="2025-10-14T14:57:54.086" v="1102"/>
          <ac:spMkLst>
            <pc:docMk/>
            <pc:sldMk cId="1242415527" sldId="2573"/>
            <ac:spMk id="3" creationId="{B0CA81FB-D977-F055-AED0-0BCBFCBE3411}"/>
          </ac:spMkLst>
        </pc:spChg>
        <pc:spChg chg="add mod">
          <ac:chgData name="Kassie Chapel" userId="6c84263b-30c4-44b6-a33e-f5f378768268" providerId="ADAL" clId="{5C3AF538-6C47-4088-BF25-C5F7D5FB26B0}" dt="2025-10-24T17:15:27.149" v="3678" actId="20577"/>
          <ac:spMkLst>
            <pc:docMk/>
            <pc:sldMk cId="1242415527" sldId="2573"/>
            <ac:spMk id="5" creationId="{FEE04AF8-C309-4DA3-722F-B3B651331164}"/>
          </ac:spMkLst>
        </pc:spChg>
        <pc:spChg chg="del mod">
          <ac:chgData name="Kassie Chapel" userId="6c84263b-30c4-44b6-a33e-f5f378768268" providerId="ADAL" clId="{5C3AF538-6C47-4088-BF25-C5F7D5FB26B0}" dt="2025-10-24T17:14:29.570" v="3586" actId="478"/>
          <ac:spMkLst>
            <pc:docMk/>
            <pc:sldMk cId="1242415527" sldId="2573"/>
            <ac:spMk id="8" creationId="{2B78CED8-4292-4390-8FE8-1978D6304EE2}"/>
          </ac:spMkLst>
        </pc:spChg>
        <pc:spChg chg="add mod">
          <ac:chgData name="Kassie Chapel" userId="6c84263b-30c4-44b6-a33e-f5f378768268" providerId="ADAL" clId="{5C3AF538-6C47-4088-BF25-C5F7D5FB26B0}" dt="2025-10-14T14:57:54.086" v="1102"/>
          <ac:spMkLst>
            <pc:docMk/>
            <pc:sldMk cId="1242415527" sldId="2573"/>
            <ac:spMk id="9" creationId="{0240D306-DFD1-3423-9BF6-0FD0E49242DE}"/>
          </ac:spMkLst>
        </pc:spChg>
        <pc:spChg chg="add mod">
          <ac:chgData name="Kassie Chapel" userId="6c84263b-30c4-44b6-a33e-f5f378768268" providerId="ADAL" clId="{5C3AF538-6C47-4088-BF25-C5F7D5FB26B0}" dt="2025-10-14T14:57:54.086" v="1102"/>
          <ac:spMkLst>
            <pc:docMk/>
            <pc:sldMk cId="1242415527" sldId="2573"/>
            <ac:spMk id="10" creationId="{46AA7EB9-205F-0838-B932-7C98B319F032}"/>
          </ac:spMkLst>
        </pc:spChg>
        <pc:picChg chg="mod modCrop">
          <ac:chgData name="Kassie Chapel" userId="6c84263b-30c4-44b6-a33e-f5f378768268" providerId="ADAL" clId="{5C3AF538-6C47-4088-BF25-C5F7D5FB26B0}" dt="2025-10-24T17:26:55.208" v="4277" actId="1076"/>
          <ac:picMkLst>
            <pc:docMk/>
            <pc:sldMk cId="1242415527" sldId="2573"/>
            <ac:picMk id="7" creationId="{1C09CF2B-4782-4914-8926-DD3584DEE9C2}"/>
          </ac:picMkLst>
        </pc:picChg>
      </pc:sldChg>
      <pc:sldChg chg="modSp mod modAnim modNotesTx">
        <pc:chgData name="Kassie Chapel" userId="6c84263b-30c4-44b6-a33e-f5f378768268" providerId="ADAL" clId="{5C3AF538-6C47-4088-BF25-C5F7D5FB26B0}" dt="2025-10-24T17:24:09.103" v="4239" actId="20577"/>
        <pc:sldMkLst>
          <pc:docMk/>
          <pc:sldMk cId="4075538414" sldId="2574"/>
        </pc:sldMkLst>
        <pc:spChg chg="mod">
          <ac:chgData name="Kassie Chapel" userId="6c84263b-30c4-44b6-a33e-f5f378768268" providerId="ADAL" clId="{5C3AF538-6C47-4088-BF25-C5F7D5FB26B0}" dt="2025-10-24T17:23:11.259" v="4226" actId="1076"/>
          <ac:spMkLst>
            <pc:docMk/>
            <pc:sldMk cId="4075538414" sldId="2574"/>
            <ac:spMk id="2" creationId="{B2D21D52-5FA6-97E1-AFD5-0367325CE482}"/>
          </ac:spMkLst>
        </pc:spChg>
        <pc:spChg chg="mod">
          <ac:chgData name="Kassie Chapel" userId="6c84263b-30c4-44b6-a33e-f5f378768268" providerId="ADAL" clId="{5C3AF538-6C47-4088-BF25-C5F7D5FB26B0}" dt="2025-10-24T17:23:13.962" v="4227" actId="1076"/>
          <ac:spMkLst>
            <pc:docMk/>
            <pc:sldMk cId="4075538414" sldId="2574"/>
            <ac:spMk id="8" creationId="{7726CCFA-3AC2-4BF8-B524-47702CD0DE0C}"/>
          </ac:spMkLst>
        </pc:spChg>
      </pc:sldChg>
      <pc:sldChg chg="del">
        <pc:chgData name="Kassie Chapel" userId="6c84263b-30c4-44b6-a33e-f5f378768268" providerId="ADAL" clId="{5C3AF538-6C47-4088-BF25-C5F7D5FB26B0}" dt="2025-10-24T17:19:47.126" v="3945" actId="2696"/>
        <pc:sldMkLst>
          <pc:docMk/>
          <pc:sldMk cId="527485775" sldId="2575"/>
        </pc:sldMkLst>
      </pc:sldChg>
      <pc:sldChg chg="modSp add mod modNotesTx">
        <pc:chgData name="Kassie Chapel" userId="6c84263b-30c4-44b6-a33e-f5f378768268" providerId="ADAL" clId="{5C3AF538-6C47-4088-BF25-C5F7D5FB26B0}" dt="2025-10-24T17:10:55.886" v="3549" actId="1076"/>
        <pc:sldMkLst>
          <pc:docMk/>
          <pc:sldMk cId="576809098" sldId="2576"/>
        </pc:sldMkLst>
        <pc:spChg chg="mod">
          <ac:chgData name="Kassie Chapel" userId="6c84263b-30c4-44b6-a33e-f5f378768268" providerId="ADAL" clId="{5C3AF538-6C47-4088-BF25-C5F7D5FB26B0}" dt="2025-10-24T17:10:51.787" v="3548" actId="1076"/>
          <ac:spMkLst>
            <pc:docMk/>
            <pc:sldMk cId="576809098" sldId="2576"/>
            <ac:spMk id="2" creationId="{C42C8E0B-64C3-CEC2-8A59-A4ED9B65AE4B}"/>
          </ac:spMkLst>
        </pc:spChg>
        <pc:spChg chg="mod">
          <ac:chgData name="Kassie Chapel" userId="6c84263b-30c4-44b6-a33e-f5f378768268" providerId="ADAL" clId="{5C3AF538-6C47-4088-BF25-C5F7D5FB26B0}" dt="2025-10-24T17:10:55.886" v="3549" actId="1076"/>
          <ac:spMkLst>
            <pc:docMk/>
            <pc:sldMk cId="576809098" sldId="2576"/>
            <ac:spMk id="8" creationId="{22468263-1E87-4B39-B7C4-7C8210ACCF14}"/>
          </ac:spMkLst>
        </pc:spChg>
        <pc:picChg chg="mod ord modCrop">
          <ac:chgData name="Kassie Chapel" userId="6c84263b-30c4-44b6-a33e-f5f378768268" providerId="ADAL" clId="{5C3AF538-6C47-4088-BF25-C5F7D5FB26B0}" dt="2025-10-24T17:10:48.207" v="3547" actId="167"/>
          <ac:picMkLst>
            <pc:docMk/>
            <pc:sldMk cId="576809098" sldId="2576"/>
            <ac:picMk id="7" creationId="{DC5FDCDE-126F-4554-93F7-6A5721737DE1}"/>
          </ac:picMkLst>
        </pc:picChg>
      </pc:sldChg>
      <pc:sldChg chg="addSp delSp modSp del mod">
        <pc:chgData name="Kassie Chapel" userId="6c84263b-30c4-44b6-a33e-f5f378768268" providerId="ADAL" clId="{5C3AF538-6C47-4088-BF25-C5F7D5FB26B0}" dt="2025-10-24T17:02:22.900" v="3375" actId="2696"/>
        <pc:sldMkLst>
          <pc:docMk/>
          <pc:sldMk cId="3712400480" sldId="2576"/>
        </pc:sldMkLst>
      </pc:sldChg>
      <pc:sldChg chg="modSp add mod modNotesTx">
        <pc:chgData name="Kassie Chapel" userId="6c84263b-30c4-44b6-a33e-f5f378768268" providerId="ADAL" clId="{5C3AF538-6C47-4088-BF25-C5F7D5FB26B0}" dt="2025-10-24T17:10:32.566" v="3545" actId="29295"/>
        <pc:sldMkLst>
          <pc:docMk/>
          <pc:sldMk cId="639146848" sldId="2577"/>
        </pc:sldMkLst>
        <pc:spChg chg="mod">
          <ac:chgData name="Kassie Chapel" userId="6c84263b-30c4-44b6-a33e-f5f378768268" providerId="ADAL" clId="{5C3AF538-6C47-4088-BF25-C5F7D5FB26B0}" dt="2025-10-24T17:07:07.976" v="3506" actId="2711"/>
          <ac:spMkLst>
            <pc:docMk/>
            <pc:sldMk cId="639146848" sldId="2577"/>
            <ac:spMk id="2" creationId="{B511984C-4122-898E-1A82-FE0962AD3023}"/>
          </ac:spMkLst>
        </pc:spChg>
        <pc:spChg chg="mod">
          <ac:chgData name="Kassie Chapel" userId="6c84263b-30c4-44b6-a33e-f5f378768268" providerId="ADAL" clId="{5C3AF538-6C47-4088-BF25-C5F7D5FB26B0}" dt="2025-10-24T17:07:15.198" v="3508" actId="14100"/>
          <ac:spMkLst>
            <pc:docMk/>
            <pc:sldMk cId="639146848" sldId="2577"/>
            <ac:spMk id="8" creationId="{DE2F2E01-8E3A-43CC-8464-4175B94F1D77}"/>
          </ac:spMkLst>
        </pc:spChg>
        <pc:picChg chg="mod">
          <ac:chgData name="Kassie Chapel" userId="6c84263b-30c4-44b6-a33e-f5f378768268" providerId="ADAL" clId="{5C3AF538-6C47-4088-BF25-C5F7D5FB26B0}" dt="2025-10-24T17:10:32.566" v="3545" actId="29295"/>
          <ac:picMkLst>
            <pc:docMk/>
            <pc:sldMk cId="639146848" sldId="2577"/>
            <ac:picMk id="7" creationId="{E80609F1-6057-4502-B61E-4DFC78450192}"/>
          </ac:picMkLst>
        </pc:picChg>
      </pc:sldChg>
      <pc:sldChg chg="addSp delSp modSp del mod">
        <pc:chgData name="Kassie Chapel" userId="6c84263b-30c4-44b6-a33e-f5f378768268" providerId="ADAL" clId="{5C3AF538-6C47-4088-BF25-C5F7D5FB26B0}" dt="2025-10-24T17:02:22.900" v="3375" actId="2696"/>
        <pc:sldMkLst>
          <pc:docMk/>
          <pc:sldMk cId="4249556605" sldId="2577"/>
        </pc:sldMkLst>
      </pc:sldChg>
      <pc:sldChg chg="modSp add mod modNotesTx">
        <pc:chgData name="Kassie Chapel" userId="6c84263b-30c4-44b6-a33e-f5f378768268" providerId="ADAL" clId="{5C3AF538-6C47-4088-BF25-C5F7D5FB26B0}" dt="2025-10-24T17:08:33.825" v="3527" actId="6549"/>
        <pc:sldMkLst>
          <pc:docMk/>
          <pc:sldMk cId="595699517" sldId="2578"/>
        </pc:sldMkLst>
        <pc:spChg chg="mod">
          <ac:chgData name="Kassie Chapel" userId="6c84263b-30c4-44b6-a33e-f5f378768268" providerId="ADAL" clId="{5C3AF538-6C47-4088-BF25-C5F7D5FB26B0}" dt="2025-10-24T17:08:20.190" v="3522" actId="14100"/>
          <ac:spMkLst>
            <pc:docMk/>
            <pc:sldMk cId="595699517" sldId="2578"/>
            <ac:spMk id="2" creationId="{3BE2448E-BD06-E5A0-A236-E0644387B40F}"/>
          </ac:spMkLst>
        </pc:spChg>
        <pc:spChg chg="mod">
          <ac:chgData name="Kassie Chapel" userId="6c84263b-30c4-44b6-a33e-f5f378768268" providerId="ADAL" clId="{5C3AF538-6C47-4088-BF25-C5F7D5FB26B0}" dt="2025-10-24T17:08:23.949" v="3523" actId="1076"/>
          <ac:spMkLst>
            <pc:docMk/>
            <pc:sldMk cId="595699517" sldId="2578"/>
            <ac:spMk id="8" creationId="{B6853B2D-B98A-492C-9C80-1DCFC1215A5A}"/>
          </ac:spMkLst>
        </pc:spChg>
        <pc:picChg chg="mod">
          <ac:chgData name="Kassie Chapel" userId="6c84263b-30c4-44b6-a33e-f5f378768268" providerId="ADAL" clId="{5C3AF538-6C47-4088-BF25-C5F7D5FB26B0}" dt="2025-10-24T17:08:11.294" v="3518" actId="29295"/>
          <ac:picMkLst>
            <pc:docMk/>
            <pc:sldMk cId="595699517" sldId="2578"/>
            <ac:picMk id="7" creationId="{E582A0A1-C089-471F-B028-D8AA8A38D285}"/>
          </ac:picMkLst>
        </pc:picChg>
      </pc:sldChg>
      <pc:sldChg chg="addSp delSp modSp del mod">
        <pc:chgData name="Kassie Chapel" userId="6c84263b-30c4-44b6-a33e-f5f378768268" providerId="ADAL" clId="{5C3AF538-6C47-4088-BF25-C5F7D5FB26B0}" dt="2025-10-24T17:02:22.900" v="3375" actId="2696"/>
        <pc:sldMkLst>
          <pc:docMk/>
          <pc:sldMk cId="3064731436" sldId="2578"/>
        </pc:sldMkLst>
      </pc:sldChg>
      <pc:sldChg chg="addSp delSp modSp del mod">
        <pc:chgData name="Kassie Chapel" userId="6c84263b-30c4-44b6-a33e-f5f378768268" providerId="ADAL" clId="{5C3AF538-6C47-4088-BF25-C5F7D5FB26B0}" dt="2025-10-24T17:24:38.291" v="4244" actId="47"/>
        <pc:sldMkLst>
          <pc:docMk/>
          <pc:sldMk cId="1949149311" sldId="2579"/>
        </pc:sldMkLst>
        <pc:spChg chg="add mod">
          <ac:chgData name="Kassie Chapel" userId="6c84263b-30c4-44b6-a33e-f5f378768268" providerId="ADAL" clId="{5C3AF538-6C47-4088-BF25-C5F7D5FB26B0}" dt="2025-10-14T14:58:30.535" v="1110"/>
          <ac:spMkLst>
            <pc:docMk/>
            <pc:sldMk cId="1949149311" sldId="2579"/>
            <ac:spMk id="3" creationId="{C138497E-4948-99E2-F3F7-D8B034AD6B43}"/>
          </ac:spMkLst>
        </pc:spChg>
        <pc:spChg chg="add mod">
          <ac:chgData name="Kassie Chapel" userId="6c84263b-30c4-44b6-a33e-f5f378768268" providerId="ADAL" clId="{5C3AF538-6C47-4088-BF25-C5F7D5FB26B0}" dt="2025-10-14T14:58:30.535" v="1110"/>
          <ac:spMkLst>
            <pc:docMk/>
            <pc:sldMk cId="1949149311" sldId="2579"/>
            <ac:spMk id="7" creationId="{15E28FEA-8F69-4F08-C13A-0AB8739A47DC}"/>
          </ac:spMkLst>
        </pc:spChg>
        <pc:spChg chg="add mod">
          <ac:chgData name="Kassie Chapel" userId="6c84263b-30c4-44b6-a33e-f5f378768268" providerId="ADAL" clId="{5C3AF538-6C47-4088-BF25-C5F7D5FB26B0}" dt="2025-10-14T14:58:30.535" v="1110"/>
          <ac:spMkLst>
            <pc:docMk/>
            <pc:sldMk cId="1949149311" sldId="2579"/>
            <ac:spMk id="8" creationId="{5D65D2DF-7B9C-8860-274F-BB34B0C1D970}"/>
          </ac:spMkLst>
        </pc:spChg>
      </pc:sldChg>
      <pc:sldChg chg="addSp delSp modSp del mod">
        <pc:chgData name="Kassie Chapel" userId="6c84263b-30c4-44b6-a33e-f5f378768268" providerId="ADAL" clId="{5C3AF538-6C47-4088-BF25-C5F7D5FB26B0}" dt="2025-10-24T17:24:37.356" v="4243" actId="47"/>
        <pc:sldMkLst>
          <pc:docMk/>
          <pc:sldMk cId="1483229493" sldId="2580"/>
        </pc:sldMkLst>
        <pc:spChg chg="add mod">
          <ac:chgData name="Kassie Chapel" userId="6c84263b-30c4-44b6-a33e-f5f378768268" providerId="ADAL" clId="{5C3AF538-6C47-4088-BF25-C5F7D5FB26B0}" dt="2025-10-14T14:58:36.859" v="1114"/>
          <ac:spMkLst>
            <pc:docMk/>
            <pc:sldMk cId="1483229493" sldId="2580"/>
            <ac:spMk id="11" creationId="{218BCD2A-8748-197A-D3DB-AB1EC4FF6490}"/>
          </ac:spMkLst>
        </pc:spChg>
        <pc:spChg chg="add mod">
          <ac:chgData name="Kassie Chapel" userId="6c84263b-30c4-44b6-a33e-f5f378768268" providerId="ADAL" clId="{5C3AF538-6C47-4088-BF25-C5F7D5FB26B0}" dt="2025-10-14T14:58:36.859" v="1114"/>
          <ac:spMkLst>
            <pc:docMk/>
            <pc:sldMk cId="1483229493" sldId="2580"/>
            <ac:spMk id="12" creationId="{71EC319C-8CFB-738E-BF4C-3D1F7893E6EC}"/>
          </ac:spMkLst>
        </pc:spChg>
        <pc:spChg chg="add mod">
          <ac:chgData name="Kassie Chapel" userId="6c84263b-30c4-44b6-a33e-f5f378768268" providerId="ADAL" clId="{5C3AF538-6C47-4088-BF25-C5F7D5FB26B0}" dt="2025-10-14T14:58:36.859" v="1114"/>
          <ac:spMkLst>
            <pc:docMk/>
            <pc:sldMk cId="1483229493" sldId="2580"/>
            <ac:spMk id="13" creationId="{0AB6DB73-E470-6D25-AFB9-7CE922CF99E1}"/>
          </ac:spMkLst>
        </pc:spChg>
      </pc:sldChg>
      <pc:sldChg chg="addSp delSp modSp del mod">
        <pc:chgData name="Kassie Chapel" userId="6c84263b-30c4-44b6-a33e-f5f378768268" providerId="ADAL" clId="{5C3AF538-6C47-4088-BF25-C5F7D5FB26B0}" dt="2025-10-24T17:24:36.372" v="4242" actId="47"/>
        <pc:sldMkLst>
          <pc:docMk/>
          <pc:sldMk cId="818051640" sldId="2581"/>
        </pc:sldMkLst>
        <pc:spChg chg="add mod">
          <ac:chgData name="Kassie Chapel" userId="6c84263b-30c4-44b6-a33e-f5f378768268" providerId="ADAL" clId="{5C3AF538-6C47-4088-BF25-C5F7D5FB26B0}" dt="2025-10-14T14:58:41.258" v="1116"/>
          <ac:spMkLst>
            <pc:docMk/>
            <pc:sldMk cId="818051640" sldId="2581"/>
            <ac:spMk id="3" creationId="{35F78E64-A4FC-E69A-183F-F4FB0B622E6E}"/>
          </ac:spMkLst>
        </pc:spChg>
        <pc:spChg chg="add mod">
          <ac:chgData name="Kassie Chapel" userId="6c84263b-30c4-44b6-a33e-f5f378768268" providerId="ADAL" clId="{5C3AF538-6C47-4088-BF25-C5F7D5FB26B0}" dt="2025-10-14T14:58:41.258" v="1116"/>
          <ac:spMkLst>
            <pc:docMk/>
            <pc:sldMk cId="818051640" sldId="2581"/>
            <ac:spMk id="8" creationId="{AFE3FBF5-95B5-6095-4D15-93A96AA08950}"/>
          </ac:spMkLst>
        </pc:spChg>
        <pc:spChg chg="add mod">
          <ac:chgData name="Kassie Chapel" userId="6c84263b-30c4-44b6-a33e-f5f378768268" providerId="ADAL" clId="{5C3AF538-6C47-4088-BF25-C5F7D5FB26B0}" dt="2025-10-14T14:58:41.258" v="1116"/>
          <ac:spMkLst>
            <pc:docMk/>
            <pc:sldMk cId="818051640" sldId="2581"/>
            <ac:spMk id="9" creationId="{6EEE5BED-9CF4-8984-F7AE-D4DEAECBBF94}"/>
          </ac:spMkLst>
        </pc:spChg>
      </pc:sldChg>
      <pc:sldChg chg="addSp delSp modSp del mod">
        <pc:chgData name="Kassie Chapel" userId="6c84263b-30c4-44b6-a33e-f5f378768268" providerId="ADAL" clId="{5C3AF538-6C47-4088-BF25-C5F7D5FB26B0}" dt="2025-10-24T17:24:34.284" v="4241" actId="47"/>
        <pc:sldMkLst>
          <pc:docMk/>
          <pc:sldMk cId="2112042005" sldId="2582"/>
        </pc:sldMkLst>
        <pc:spChg chg="add mod">
          <ac:chgData name="Kassie Chapel" userId="6c84263b-30c4-44b6-a33e-f5f378768268" providerId="ADAL" clId="{5C3AF538-6C47-4088-BF25-C5F7D5FB26B0}" dt="2025-10-14T14:58:46.899" v="1118"/>
          <ac:spMkLst>
            <pc:docMk/>
            <pc:sldMk cId="2112042005" sldId="2582"/>
            <ac:spMk id="3" creationId="{DB5574F6-55B6-B9DD-0469-33B85F7A9AF1}"/>
          </ac:spMkLst>
        </pc:spChg>
        <pc:spChg chg="add mod">
          <ac:chgData name="Kassie Chapel" userId="6c84263b-30c4-44b6-a33e-f5f378768268" providerId="ADAL" clId="{5C3AF538-6C47-4088-BF25-C5F7D5FB26B0}" dt="2025-10-14T14:58:46.899" v="1118"/>
          <ac:spMkLst>
            <pc:docMk/>
            <pc:sldMk cId="2112042005" sldId="2582"/>
            <ac:spMk id="8" creationId="{B2E13BCD-F7AB-D258-0DF4-08A22FC06A30}"/>
          </ac:spMkLst>
        </pc:spChg>
        <pc:spChg chg="add mod">
          <ac:chgData name="Kassie Chapel" userId="6c84263b-30c4-44b6-a33e-f5f378768268" providerId="ADAL" clId="{5C3AF538-6C47-4088-BF25-C5F7D5FB26B0}" dt="2025-10-14T14:58:46.899" v="1118"/>
          <ac:spMkLst>
            <pc:docMk/>
            <pc:sldMk cId="2112042005" sldId="2582"/>
            <ac:spMk id="9" creationId="{76B272FB-AA1B-7FDA-A836-D0A1FC67939B}"/>
          </ac:spMkLst>
        </pc:spChg>
      </pc:sldChg>
      <pc:sldChg chg="addSp delSp modSp mod">
        <pc:chgData name="Kassie Chapel" userId="6c84263b-30c4-44b6-a33e-f5f378768268" providerId="ADAL" clId="{5C3AF538-6C47-4088-BF25-C5F7D5FB26B0}" dt="2025-10-24T17:19:36.774" v="3944" actId="1076"/>
        <pc:sldMkLst>
          <pc:docMk/>
          <pc:sldMk cId="4078069222" sldId="2583"/>
        </pc:sldMkLst>
        <pc:spChg chg="mod">
          <ac:chgData name="Kassie Chapel" userId="6c84263b-30c4-44b6-a33e-f5f378768268" providerId="ADAL" clId="{5C3AF538-6C47-4088-BF25-C5F7D5FB26B0}" dt="2025-10-24T17:19:33.071" v="3943" actId="2711"/>
          <ac:spMkLst>
            <pc:docMk/>
            <pc:sldMk cId="4078069222" sldId="2583"/>
            <ac:spMk id="2" creationId="{604782CC-A7A3-ADBB-997D-EEE2B0343781}"/>
          </ac:spMkLst>
        </pc:spChg>
        <pc:spChg chg="add mod">
          <ac:chgData name="Kassie Chapel" userId="6c84263b-30c4-44b6-a33e-f5f378768268" providerId="ADAL" clId="{5C3AF538-6C47-4088-BF25-C5F7D5FB26B0}" dt="2025-10-14T14:58:50.822" v="1120"/>
          <ac:spMkLst>
            <pc:docMk/>
            <pc:sldMk cId="4078069222" sldId="2583"/>
            <ac:spMk id="3" creationId="{728F2A92-957C-113D-31D7-DB1E0C5D3D89}"/>
          </ac:spMkLst>
        </pc:spChg>
        <pc:spChg chg="add mod">
          <ac:chgData name="Kassie Chapel" userId="6c84263b-30c4-44b6-a33e-f5f378768268" providerId="ADAL" clId="{5C3AF538-6C47-4088-BF25-C5F7D5FB26B0}" dt="2025-10-14T14:58:50.822" v="1120"/>
          <ac:spMkLst>
            <pc:docMk/>
            <pc:sldMk cId="4078069222" sldId="2583"/>
            <ac:spMk id="7" creationId="{788172BD-C895-26BF-46CA-6BBB47915BE8}"/>
          </ac:spMkLst>
        </pc:spChg>
        <pc:spChg chg="add mod">
          <ac:chgData name="Kassie Chapel" userId="6c84263b-30c4-44b6-a33e-f5f378768268" providerId="ADAL" clId="{5C3AF538-6C47-4088-BF25-C5F7D5FB26B0}" dt="2025-10-14T14:58:50.822" v="1120"/>
          <ac:spMkLst>
            <pc:docMk/>
            <pc:sldMk cId="4078069222" sldId="2583"/>
            <ac:spMk id="8" creationId="{AA1F369C-34CC-F918-9984-B8EAD1C714BB}"/>
          </ac:spMkLst>
        </pc:spChg>
        <pc:graphicFrameChg chg="mod modGraphic">
          <ac:chgData name="Kassie Chapel" userId="6c84263b-30c4-44b6-a33e-f5f378768268" providerId="ADAL" clId="{5C3AF538-6C47-4088-BF25-C5F7D5FB26B0}" dt="2025-10-24T17:19:36.774" v="3944" actId="1076"/>
          <ac:graphicFrameMkLst>
            <pc:docMk/>
            <pc:sldMk cId="4078069222" sldId="2583"/>
            <ac:graphicFrameMk id="10" creationId="{B2344C28-B2AC-D040-7D98-03B30492A878}"/>
          </ac:graphicFrameMkLst>
        </pc:graphicFrameChg>
      </pc:sldChg>
      <pc:sldChg chg="addSp delSp modSp new mod">
        <pc:chgData name="Kassie Chapel" userId="6c84263b-30c4-44b6-a33e-f5f378768268" providerId="ADAL" clId="{5C3AF538-6C47-4088-BF25-C5F7D5FB26B0}" dt="2025-10-14T14:56:11.907" v="1074" actId="20577"/>
        <pc:sldMkLst>
          <pc:docMk/>
          <pc:sldMk cId="2085058964" sldId="2584"/>
        </pc:sldMkLst>
        <pc:spChg chg="add mod">
          <ac:chgData name="Kassie Chapel" userId="6c84263b-30c4-44b6-a33e-f5f378768268" providerId="ADAL" clId="{5C3AF538-6C47-4088-BF25-C5F7D5FB26B0}" dt="2025-10-14T14:56:11.907" v="1074" actId="20577"/>
          <ac:spMkLst>
            <pc:docMk/>
            <pc:sldMk cId="2085058964" sldId="2584"/>
            <ac:spMk id="10" creationId="{2D9298BA-4979-0F4A-DCAA-DBC658C7152B}"/>
          </ac:spMkLst>
        </pc:spChg>
        <pc:spChg chg="add mod">
          <ac:chgData name="Kassie Chapel" userId="6c84263b-30c4-44b6-a33e-f5f378768268" providerId="ADAL" clId="{5C3AF538-6C47-4088-BF25-C5F7D5FB26B0}" dt="2025-09-30T17:22:42.941" v="768"/>
          <ac:spMkLst>
            <pc:docMk/>
            <pc:sldMk cId="2085058964" sldId="2584"/>
            <ac:spMk id="11" creationId="{81045749-F985-BC0B-CDA1-6F46D6323C02}"/>
          </ac:spMkLst>
        </pc:spChg>
        <pc:spChg chg="add mod">
          <ac:chgData name="Kassie Chapel" userId="6c84263b-30c4-44b6-a33e-f5f378768268" providerId="ADAL" clId="{5C3AF538-6C47-4088-BF25-C5F7D5FB26B0}" dt="2025-09-30T17:22:42.941" v="768"/>
          <ac:spMkLst>
            <pc:docMk/>
            <pc:sldMk cId="2085058964" sldId="2584"/>
            <ac:spMk id="12" creationId="{9B45F15C-9365-C5B1-7C70-6334FCC50286}"/>
          </ac:spMkLst>
        </pc:spChg>
        <pc:spChg chg="add mod">
          <ac:chgData name="Kassie Chapel" userId="6c84263b-30c4-44b6-a33e-f5f378768268" providerId="ADAL" clId="{5C3AF538-6C47-4088-BF25-C5F7D5FB26B0}" dt="2025-09-30T17:25:14.177" v="959" actId="403"/>
          <ac:spMkLst>
            <pc:docMk/>
            <pc:sldMk cId="2085058964" sldId="2584"/>
            <ac:spMk id="14" creationId="{8439FBD5-718F-5350-0991-B1BC007A1CBC}"/>
          </ac:spMkLst>
        </pc:spChg>
        <pc:graphicFrameChg chg="add mod modGraphic">
          <ac:chgData name="Kassie Chapel" userId="6c84263b-30c4-44b6-a33e-f5f378768268" providerId="ADAL" clId="{5C3AF538-6C47-4088-BF25-C5F7D5FB26B0}" dt="2025-10-03T17:03:17.131" v="996"/>
          <ac:graphicFrameMkLst>
            <pc:docMk/>
            <pc:sldMk cId="2085058964" sldId="2584"/>
            <ac:graphicFrameMk id="15" creationId="{A032BC52-9C65-76F1-429B-75122738A374}"/>
          </ac:graphicFrameMkLst>
        </pc:graphicFrameChg>
      </pc:sldChg>
      <pc:sldChg chg="addSp delSp modSp add mod modAnim">
        <pc:chgData name="Kassie Chapel" userId="6c84263b-30c4-44b6-a33e-f5f378768268" providerId="ADAL" clId="{5C3AF538-6C47-4088-BF25-C5F7D5FB26B0}" dt="2025-10-14T15:06:10.221" v="1230" actId="1076"/>
        <pc:sldMkLst>
          <pc:docMk/>
          <pc:sldMk cId="3995237453" sldId="2585"/>
        </pc:sldMkLst>
        <pc:spChg chg="add mod">
          <ac:chgData name="Kassie Chapel" userId="6c84263b-30c4-44b6-a33e-f5f378768268" providerId="ADAL" clId="{5C3AF538-6C47-4088-BF25-C5F7D5FB26B0}" dt="2025-10-03T17:08:29.147" v="1052" actId="164"/>
          <ac:spMkLst>
            <pc:docMk/>
            <pc:sldMk cId="3995237453" sldId="2585"/>
            <ac:spMk id="6" creationId="{AD2A551A-F681-31FE-1A75-5B5CEBA9A1CB}"/>
          </ac:spMkLst>
        </pc:spChg>
        <pc:spChg chg="add mod">
          <ac:chgData name="Kassie Chapel" userId="6c84263b-30c4-44b6-a33e-f5f378768268" providerId="ADAL" clId="{5C3AF538-6C47-4088-BF25-C5F7D5FB26B0}" dt="2025-10-14T15:02:05.592" v="1160" actId="1076"/>
          <ac:spMkLst>
            <pc:docMk/>
            <pc:sldMk cId="3995237453" sldId="2585"/>
            <ac:spMk id="8" creationId="{F9ADB7C1-C3D2-E9F7-7FAB-864CB9FDA1A8}"/>
          </ac:spMkLst>
        </pc:spChg>
        <pc:spChg chg="mod">
          <ac:chgData name="Kassie Chapel" userId="6c84263b-30c4-44b6-a33e-f5f378768268" providerId="ADAL" clId="{5C3AF538-6C47-4088-BF25-C5F7D5FB26B0}" dt="2025-10-14T14:56:25.438" v="1076" actId="20577"/>
          <ac:spMkLst>
            <pc:docMk/>
            <pc:sldMk cId="3995237453" sldId="2585"/>
            <ac:spMk id="10" creationId="{F6382564-63ED-4382-6D1C-703060A4C9E3}"/>
          </ac:spMkLst>
        </pc:spChg>
        <pc:spChg chg="add mod">
          <ac:chgData name="Kassie Chapel" userId="6c84263b-30c4-44b6-a33e-f5f378768268" providerId="ADAL" clId="{5C3AF538-6C47-4088-BF25-C5F7D5FB26B0}" dt="2025-10-14T15:02:50.187" v="1188" actId="1076"/>
          <ac:spMkLst>
            <pc:docMk/>
            <pc:sldMk cId="3995237453" sldId="2585"/>
            <ac:spMk id="13" creationId="{CADE8077-02B4-98E7-84BD-DF152013B8DF}"/>
          </ac:spMkLst>
        </pc:spChg>
        <pc:spChg chg="mod">
          <ac:chgData name="Kassie Chapel" userId="6c84263b-30c4-44b6-a33e-f5f378768268" providerId="ADAL" clId="{5C3AF538-6C47-4088-BF25-C5F7D5FB26B0}" dt="2025-10-03T17:09:25.713" v="1061" actId="1076"/>
          <ac:spMkLst>
            <pc:docMk/>
            <pc:sldMk cId="3995237453" sldId="2585"/>
            <ac:spMk id="14" creationId="{84633FA0-DBAE-1096-59E2-F84F4D383661}"/>
          </ac:spMkLst>
        </pc:spChg>
        <pc:grpChg chg="add mod">
          <ac:chgData name="Kassie Chapel" userId="6c84263b-30c4-44b6-a33e-f5f378768268" providerId="ADAL" clId="{5C3AF538-6C47-4088-BF25-C5F7D5FB26B0}" dt="2025-10-14T15:02:08.592" v="1161" actId="1076"/>
          <ac:grpSpMkLst>
            <pc:docMk/>
            <pc:sldMk cId="3995237453" sldId="2585"/>
            <ac:grpSpMk id="7" creationId="{8B6810FE-D2ED-AE86-5E1F-425D8C51F715}"/>
          </ac:grpSpMkLst>
        </pc:grpChg>
        <pc:picChg chg="add mod">
          <ac:chgData name="Kassie Chapel" userId="6c84263b-30c4-44b6-a33e-f5f378768268" providerId="ADAL" clId="{5C3AF538-6C47-4088-BF25-C5F7D5FB26B0}" dt="2025-10-14T15:06:10.221" v="1230" actId="1076"/>
          <ac:picMkLst>
            <pc:docMk/>
            <pc:sldMk cId="3995237453" sldId="2585"/>
            <ac:picMk id="3" creationId="{F3F27326-DAEB-405F-0130-DE160FE6581C}"/>
          </ac:picMkLst>
        </pc:picChg>
      </pc:sldChg>
      <pc:sldChg chg="addSp delSp modSp add mod">
        <pc:chgData name="Kassie Chapel" userId="6c84263b-30c4-44b6-a33e-f5f378768268" providerId="ADAL" clId="{5C3AF538-6C47-4088-BF25-C5F7D5FB26B0}" dt="2025-10-14T15:12:30.203" v="1280" actId="164"/>
        <pc:sldMkLst>
          <pc:docMk/>
          <pc:sldMk cId="949453159" sldId="2586"/>
        </pc:sldMkLst>
        <pc:spChg chg="mod topLvl">
          <ac:chgData name="Kassie Chapel" userId="6c84263b-30c4-44b6-a33e-f5f378768268" providerId="ADAL" clId="{5C3AF538-6C47-4088-BF25-C5F7D5FB26B0}" dt="2025-10-14T15:12:30.203" v="1280" actId="164"/>
          <ac:spMkLst>
            <pc:docMk/>
            <pc:sldMk cId="949453159" sldId="2586"/>
            <ac:spMk id="6" creationId="{3001F410-F121-26A4-1BD5-CA14FF77D045}"/>
          </ac:spMkLst>
        </pc:spChg>
        <pc:spChg chg="mod">
          <ac:chgData name="Kassie Chapel" userId="6c84263b-30c4-44b6-a33e-f5f378768268" providerId="ADAL" clId="{5C3AF538-6C47-4088-BF25-C5F7D5FB26B0}" dt="2025-10-14T15:06:25.768" v="1231"/>
          <ac:spMkLst>
            <pc:docMk/>
            <pc:sldMk cId="949453159" sldId="2586"/>
            <ac:spMk id="8" creationId="{06B28056-E587-9317-6E17-2A2792948195}"/>
          </ac:spMkLst>
        </pc:spChg>
        <pc:spChg chg="add mod">
          <ac:chgData name="Kassie Chapel" userId="6c84263b-30c4-44b6-a33e-f5f378768268" providerId="ADAL" clId="{5C3AF538-6C47-4088-BF25-C5F7D5FB26B0}" dt="2025-10-14T15:12:30.203" v="1280" actId="164"/>
          <ac:spMkLst>
            <pc:docMk/>
            <pc:sldMk cId="949453159" sldId="2586"/>
            <ac:spMk id="9" creationId="{6297DAAE-A5BD-2253-C2E3-D554E15D9D99}"/>
          </ac:spMkLst>
        </pc:spChg>
        <pc:spChg chg="mod">
          <ac:chgData name="Kassie Chapel" userId="6c84263b-30c4-44b6-a33e-f5f378768268" providerId="ADAL" clId="{5C3AF538-6C47-4088-BF25-C5F7D5FB26B0}" dt="2025-10-14T15:06:50.254" v="1242" actId="6549"/>
          <ac:spMkLst>
            <pc:docMk/>
            <pc:sldMk cId="949453159" sldId="2586"/>
            <ac:spMk id="13" creationId="{2C9F6CBB-B097-60CA-9831-5A5F548F1308}"/>
          </ac:spMkLst>
        </pc:spChg>
        <pc:grpChg chg="add mod">
          <ac:chgData name="Kassie Chapel" userId="6c84263b-30c4-44b6-a33e-f5f378768268" providerId="ADAL" clId="{5C3AF538-6C47-4088-BF25-C5F7D5FB26B0}" dt="2025-10-14T15:12:30.203" v="1280" actId="164"/>
          <ac:grpSpMkLst>
            <pc:docMk/>
            <pc:sldMk cId="949453159" sldId="2586"/>
            <ac:grpSpMk id="15" creationId="{5EC23975-6A0E-0F22-6BE4-40CF96FAB48D}"/>
          </ac:grpSpMkLst>
        </pc:grpChg>
      </pc:sldChg>
      <pc:sldChg chg="addSp delSp modSp add mod">
        <pc:chgData name="Kassie Chapel" userId="6c84263b-30c4-44b6-a33e-f5f378768268" providerId="ADAL" clId="{5C3AF538-6C47-4088-BF25-C5F7D5FB26B0}" dt="2025-10-14T15:12:45.672" v="1283" actId="1076"/>
        <pc:sldMkLst>
          <pc:docMk/>
          <pc:sldMk cId="1498431854" sldId="2587"/>
        </pc:sldMkLst>
        <pc:spChg chg="add mod">
          <ac:chgData name="Kassie Chapel" userId="6c84263b-30c4-44b6-a33e-f5f378768268" providerId="ADAL" clId="{5C3AF538-6C47-4088-BF25-C5F7D5FB26B0}" dt="2025-10-14T15:12:42.744" v="1282" actId="164"/>
          <ac:spMkLst>
            <pc:docMk/>
            <pc:sldMk cId="1498431854" sldId="2587"/>
            <ac:spMk id="3" creationId="{AC0255C0-3483-A795-167C-EF19D8884ACA}"/>
          </ac:spMkLst>
        </pc:spChg>
        <pc:spChg chg="mod">
          <ac:chgData name="Kassie Chapel" userId="6c84263b-30c4-44b6-a33e-f5f378768268" providerId="ADAL" clId="{5C3AF538-6C47-4088-BF25-C5F7D5FB26B0}" dt="2025-10-14T15:12:42.744" v="1282" actId="164"/>
          <ac:spMkLst>
            <pc:docMk/>
            <pc:sldMk cId="1498431854" sldId="2587"/>
            <ac:spMk id="6" creationId="{7DC62B86-A712-D2B8-47B2-5F48BCEE4429}"/>
          </ac:spMkLst>
        </pc:spChg>
        <pc:spChg chg="mod">
          <ac:chgData name="Kassie Chapel" userId="6c84263b-30c4-44b6-a33e-f5f378768268" providerId="ADAL" clId="{5C3AF538-6C47-4088-BF25-C5F7D5FB26B0}" dt="2025-10-14T15:12:38.251" v="1281" actId="1076"/>
          <ac:spMkLst>
            <pc:docMk/>
            <pc:sldMk cId="1498431854" sldId="2587"/>
            <ac:spMk id="8" creationId="{EDB526F8-5A75-5316-15AA-F0D679DE312F}"/>
          </ac:spMkLst>
        </pc:spChg>
        <pc:spChg chg="mod">
          <ac:chgData name="Kassie Chapel" userId="6c84263b-30c4-44b6-a33e-f5f378768268" providerId="ADAL" clId="{5C3AF538-6C47-4088-BF25-C5F7D5FB26B0}" dt="2025-10-14T15:12:45.672" v="1283" actId="1076"/>
          <ac:spMkLst>
            <pc:docMk/>
            <pc:sldMk cId="1498431854" sldId="2587"/>
            <ac:spMk id="13" creationId="{29E0F6AA-9A2A-7DC5-8B01-5910D33DF941}"/>
          </ac:spMkLst>
        </pc:spChg>
        <pc:grpChg chg="add mod">
          <ac:chgData name="Kassie Chapel" userId="6c84263b-30c4-44b6-a33e-f5f378768268" providerId="ADAL" clId="{5C3AF538-6C47-4088-BF25-C5F7D5FB26B0}" dt="2025-10-14T15:12:42.744" v="1282" actId="164"/>
          <ac:grpSpMkLst>
            <pc:docMk/>
            <pc:sldMk cId="1498431854" sldId="2587"/>
            <ac:grpSpMk id="4" creationId="{F00FEBAE-2742-3A2F-D2F4-1F587ABAC7E3}"/>
          </ac:grpSpMkLst>
        </pc:grpChg>
      </pc:sldChg>
      <pc:sldChg chg="addSp delSp modSp add mod ord">
        <pc:chgData name="Kassie Chapel" userId="6c84263b-30c4-44b6-a33e-f5f378768268" providerId="ADAL" clId="{5C3AF538-6C47-4088-BF25-C5F7D5FB26B0}" dt="2025-10-14T15:30:46.603" v="1376" actId="14100"/>
        <pc:sldMkLst>
          <pc:docMk/>
          <pc:sldMk cId="1492449228" sldId="2588"/>
        </pc:sldMkLst>
        <pc:spChg chg="add mod">
          <ac:chgData name="Kassie Chapel" userId="6c84263b-30c4-44b6-a33e-f5f378768268" providerId="ADAL" clId="{5C3AF538-6C47-4088-BF25-C5F7D5FB26B0}" dt="2025-10-14T15:30:46.603" v="1376" actId="14100"/>
          <ac:spMkLst>
            <pc:docMk/>
            <pc:sldMk cId="1492449228" sldId="2588"/>
            <ac:spMk id="2" creationId="{F53E2ECC-9A03-1324-4770-99FCD0657AC0}"/>
          </ac:spMkLst>
        </pc:spChg>
        <pc:spChg chg="mod topLvl">
          <ac:chgData name="Kassie Chapel" userId="6c84263b-30c4-44b6-a33e-f5f378768268" providerId="ADAL" clId="{5C3AF538-6C47-4088-BF25-C5F7D5FB26B0}" dt="2025-10-14T15:14:29.155" v="1329" actId="1076"/>
          <ac:spMkLst>
            <pc:docMk/>
            <pc:sldMk cId="1492449228" sldId="2588"/>
            <ac:spMk id="6" creationId="{3F1E6ED7-1D75-968C-6F2A-F48C8503AF98}"/>
          </ac:spMkLst>
        </pc:spChg>
        <pc:spChg chg="mod">
          <ac:chgData name="Kassie Chapel" userId="6c84263b-30c4-44b6-a33e-f5f378768268" providerId="ADAL" clId="{5C3AF538-6C47-4088-BF25-C5F7D5FB26B0}" dt="2025-10-14T15:26:04.542" v="1332"/>
          <ac:spMkLst>
            <pc:docMk/>
            <pc:sldMk cId="1492449228" sldId="2588"/>
            <ac:spMk id="8" creationId="{1FF26188-3C48-96F5-99B4-54F48D2EB7B2}"/>
          </ac:spMkLst>
        </pc:spChg>
        <pc:spChg chg="mod">
          <ac:chgData name="Kassie Chapel" userId="6c84263b-30c4-44b6-a33e-f5f378768268" providerId="ADAL" clId="{5C3AF538-6C47-4088-BF25-C5F7D5FB26B0}" dt="2025-10-14T15:26:16.876" v="1333"/>
          <ac:spMkLst>
            <pc:docMk/>
            <pc:sldMk cId="1492449228" sldId="2588"/>
            <ac:spMk id="13" creationId="{20F0AA5C-FB53-C347-5E8B-65D7495D950A}"/>
          </ac:spMkLst>
        </pc:spChg>
      </pc:sldChg>
      <pc:sldChg chg="addSp delSp modSp add mod">
        <pc:chgData name="Kassie Chapel" userId="6c84263b-30c4-44b6-a33e-f5f378768268" providerId="ADAL" clId="{5C3AF538-6C47-4088-BF25-C5F7D5FB26B0}" dt="2025-10-14T15:30:32.206" v="1375" actId="1076"/>
        <pc:sldMkLst>
          <pc:docMk/>
          <pc:sldMk cId="2288672543" sldId="2589"/>
        </pc:sldMkLst>
        <pc:spChg chg="add mod">
          <ac:chgData name="Kassie Chapel" userId="6c84263b-30c4-44b6-a33e-f5f378768268" providerId="ADAL" clId="{5C3AF538-6C47-4088-BF25-C5F7D5FB26B0}" dt="2025-10-14T15:30:28.835" v="1374" actId="164"/>
          <ac:spMkLst>
            <pc:docMk/>
            <pc:sldMk cId="2288672543" sldId="2589"/>
            <ac:spMk id="3" creationId="{80B1A228-D05D-235F-86F8-4A69C1EB0F47}"/>
          </ac:spMkLst>
        </pc:spChg>
        <pc:spChg chg="mod">
          <ac:chgData name="Kassie Chapel" userId="6c84263b-30c4-44b6-a33e-f5f378768268" providerId="ADAL" clId="{5C3AF538-6C47-4088-BF25-C5F7D5FB26B0}" dt="2025-10-14T15:30:28.835" v="1374" actId="164"/>
          <ac:spMkLst>
            <pc:docMk/>
            <pc:sldMk cId="2288672543" sldId="2589"/>
            <ac:spMk id="6" creationId="{4F402E6B-34B1-84C1-B132-9A27C43BAB33}"/>
          </ac:spMkLst>
        </pc:spChg>
        <pc:spChg chg="mod">
          <ac:chgData name="Kassie Chapel" userId="6c84263b-30c4-44b6-a33e-f5f378768268" providerId="ADAL" clId="{5C3AF538-6C47-4088-BF25-C5F7D5FB26B0}" dt="2025-10-14T15:29:45.007" v="1365" actId="1076"/>
          <ac:spMkLst>
            <pc:docMk/>
            <pc:sldMk cId="2288672543" sldId="2589"/>
            <ac:spMk id="8" creationId="{8324A01C-D584-12E0-FD4E-6129B93391E3}"/>
          </ac:spMkLst>
        </pc:spChg>
        <pc:spChg chg="mod">
          <ac:chgData name="Kassie Chapel" userId="6c84263b-30c4-44b6-a33e-f5f378768268" providerId="ADAL" clId="{5C3AF538-6C47-4088-BF25-C5F7D5FB26B0}" dt="2025-10-14T15:30:06.584" v="1369" actId="1076"/>
          <ac:spMkLst>
            <pc:docMk/>
            <pc:sldMk cId="2288672543" sldId="2589"/>
            <ac:spMk id="13" creationId="{E458373B-9557-8393-BFC2-6BB407506603}"/>
          </ac:spMkLst>
        </pc:spChg>
        <pc:grpChg chg="add mod">
          <ac:chgData name="Kassie Chapel" userId="6c84263b-30c4-44b6-a33e-f5f378768268" providerId="ADAL" clId="{5C3AF538-6C47-4088-BF25-C5F7D5FB26B0}" dt="2025-10-14T15:30:32.206" v="1375" actId="1076"/>
          <ac:grpSpMkLst>
            <pc:docMk/>
            <pc:sldMk cId="2288672543" sldId="2589"/>
            <ac:grpSpMk id="4" creationId="{B12AB73A-418B-DDF8-9BF8-5BABE54E7F16}"/>
          </ac:grpSpMkLst>
        </pc:grpChg>
      </pc:sldChg>
      <pc:sldChg chg="modSp add mod ord modNotesTx">
        <pc:chgData name="Kassie Chapel" userId="6c84263b-30c4-44b6-a33e-f5f378768268" providerId="ADAL" clId="{5C3AF538-6C47-4088-BF25-C5F7D5FB26B0}" dt="2025-10-24T17:12:30.780" v="3570" actId="14100"/>
        <pc:sldMkLst>
          <pc:docMk/>
          <pc:sldMk cId="1852248652" sldId="2590"/>
        </pc:sldMkLst>
        <pc:spChg chg="mod">
          <ac:chgData name="Kassie Chapel" userId="6c84263b-30c4-44b6-a33e-f5f378768268" providerId="ADAL" clId="{5C3AF538-6C47-4088-BF25-C5F7D5FB26B0}" dt="2025-10-24T17:12:25.462" v="3567" actId="1076"/>
          <ac:spMkLst>
            <pc:docMk/>
            <pc:sldMk cId="1852248652" sldId="2590"/>
            <ac:spMk id="2" creationId="{AD2ADFED-3C99-68AE-560E-524D0F9D82C9}"/>
          </ac:spMkLst>
        </pc:spChg>
        <pc:graphicFrameChg chg="mod modGraphic">
          <ac:chgData name="Kassie Chapel" userId="6c84263b-30c4-44b6-a33e-f5f378768268" providerId="ADAL" clId="{5C3AF538-6C47-4088-BF25-C5F7D5FB26B0}" dt="2025-10-24T17:12:30.780" v="3570" actId="14100"/>
          <ac:graphicFrameMkLst>
            <pc:docMk/>
            <pc:sldMk cId="1852248652" sldId="2590"/>
            <ac:graphicFrameMk id="7" creationId="{3A254317-A5A9-B15A-DC9E-FBCFF7A8DDB7}"/>
          </ac:graphicFrameMkLst>
        </pc:graphicFrameChg>
      </pc:sldChg>
      <pc:sldChg chg="delSp modSp add mod ord">
        <pc:chgData name="Kassie Chapel" userId="6c84263b-30c4-44b6-a33e-f5f378768268" providerId="ADAL" clId="{5C3AF538-6C47-4088-BF25-C5F7D5FB26B0}" dt="2025-10-24T17:25:36.171" v="4257" actId="1076"/>
        <pc:sldMkLst>
          <pc:docMk/>
          <pc:sldMk cId="1971120701" sldId="2591"/>
        </pc:sldMkLst>
        <pc:spChg chg="mod">
          <ac:chgData name="Kassie Chapel" userId="6c84263b-30c4-44b6-a33e-f5f378768268" providerId="ADAL" clId="{5C3AF538-6C47-4088-BF25-C5F7D5FB26B0}" dt="2025-10-24T17:25:28.265" v="4254" actId="1076"/>
          <ac:spMkLst>
            <pc:docMk/>
            <pc:sldMk cId="1971120701" sldId="2591"/>
            <ac:spMk id="2" creationId="{362B871A-2B0B-B6E7-8BA2-663D044F7F6B}"/>
          </ac:spMkLst>
        </pc:spChg>
        <pc:spChg chg="del">
          <ac:chgData name="Kassie Chapel" userId="6c84263b-30c4-44b6-a33e-f5f378768268" providerId="ADAL" clId="{5C3AF538-6C47-4088-BF25-C5F7D5FB26B0}" dt="2025-10-24T17:12:46.151" v="3572" actId="478"/>
          <ac:spMkLst>
            <pc:docMk/>
            <pc:sldMk cId="1971120701" sldId="2591"/>
            <ac:spMk id="5" creationId="{2C5947A2-BC9C-2697-5D07-3B38956A78B1}"/>
          </ac:spMkLst>
        </pc:spChg>
        <pc:spChg chg="mod">
          <ac:chgData name="Kassie Chapel" userId="6c84263b-30c4-44b6-a33e-f5f378768268" providerId="ADAL" clId="{5C3AF538-6C47-4088-BF25-C5F7D5FB26B0}" dt="2025-10-24T17:25:36.171" v="4257" actId="1076"/>
          <ac:spMkLst>
            <pc:docMk/>
            <pc:sldMk cId="1971120701" sldId="2591"/>
            <ac:spMk id="8" creationId="{F91F5E08-5B24-A0FB-F155-E0210F5F4065}"/>
          </ac:spMkLst>
        </pc:spChg>
        <pc:picChg chg="mod modCrop">
          <ac:chgData name="Kassie Chapel" userId="6c84263b-30c4-44b6-a33e-f5f378768268" providerId="ADAL" clId="{5C3AF538-6C47-4088-BF25-C5F7D5FB26B0}" dt="2025-10-24T17:25:25.046" v="4253" actId="1076"/>
          <ac:picMkLst>
            <pc:docMk/>
            <pc:sldMk cId="1971120701" sldId="2591"/>
            <ac:picMk id="7" creationId="{6C1CFE71-AA4C-B342-B94D-83940D2FA5AC}"/>
          </ac:picMkLst>
        </pc:picChg>
      </pc:sldChg>
      <pc:sldChg chg="addSp delSp modSp add del mod modNotesTx">
        <pc:chgData name="Kassie Chapel" userId="6c84263b-30c4-44b6-a33e-f5f378768268" providerId="ADAL" clId="{5C3AF538-6C47-4088-BF25-C5F7D5FB26B0}" dt="2025-10-24T16:55:02.462" v="3213" actId="2696"/>
        <pc:sldMkLst>
          <pc:docMk/>
          <pc:sldMk cId="2457119226" sldId="2591"/>
        </pc:sldMkLst>
        <pc:spChg chg="del mod">
          <ac:chgData name="Kassie Chapel" userId="6c84263b-30c4-44b6-a33e-f5f378768268" providerId="ADAL" clId="{5C3AF538-6C47-4088-BF25-C5F7D5FB26B0}" dt="2025-10-24T16:54:27.224" v="3207" actId="21"/>
          <ac:spMkLst>
            <pc:docMk/>
            <pc:sldMk cId="2457119226" sldId="2591"/>
            <ac:spMk id="2" creationId="{13AB9A4C-5EE9-8602-6711-A5E6D515958D}"/>
          </ac:spMkLst>
        </pc:spChg>
        <pc:spChg chg="add mod">
          <ac:chgData name="Kassie Chapel" userId="6c84263b-30c4-44b6-a33e-f5f378768268" providerId="ADAL" clId="{5C3AF538-6C47-4088-BF25-C5F7D5FB26B0}" dt="2025-10-24T16:54:27.224" v="3207" actId="21"/>
          <ac:spMkLst>
            <pc:docMk/>
            <pc:sldMk cId="2457119226" sldId="2591"/>
            <ac:spMk id="5" creationId="{C77774DD-B841-14CB-7272-14E707825D13}"/>
          </ac:spMkLst>
        </pc:spChg>
      </pc:sldChg>
      <pc:sldChg chg="addSp delSp modSp add mod modNotesTx">
        <pc:chgData name="Kassie Chapel" userId="6c84263b-30c4-44b6-a33e-f5f378768268" providerId="ADAL" clId="{5C3AF538-6C47-4088-BF25-C5F7D5FB26B0}" dt="2025-10-24T17:17:41.852" v="3910" actId="20577"/>
        <pc:sldMkLst>
          <pc:docMk/>
          <pc:sldMk cId="4019840095" sldId="2592"/>
        </pc:sldMkLst>
        <pc:spChg chg="add mod">
          <ac:chgData name="Kassie Chapel" userId="6c84263b-30c4-44b6-a33e-f5f378768268" providerId="ADAL" clId="{5C3AF538-6C47-4088-BF25-C5F7D5FB26B0}" dt="2025-10-24T17:17:04.154" v="3904" actId="12"/>
          <ac:spMkLst>
            <pc:docMk/>
            <pc:sldMk cId="4019840095" sldId="2592"/>
            <ac:spMk id="4" creationId="{19146060-850E-D3BB-0AA2-248B120C2CE8}"/>
          </ac:spMkLst>
        </pc:spChg>
        <pc:spChg chg="del">
          <ac:chgData name="Kassie Chapel" userId="6c84263b-30c4-44b6-a33e-f5f378768268" providerId="ADAL" clId="{5C3AF538-6C47-4088-BF25-C5F7D5FB26B0}" dt="2025-10-24T17:16:00.164" v="3680" actId="478"/>
          <ac:spMkLst>
            <pc:docMk/>
            <pc:sldMk cId="4019840095" sldId="2592"/>
            <ac:spMk id="5" creationId="{1A49E7E3-DC62-C247-0EAC-B9434C60111C}"/>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ata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73EA8-B484-4C76-8B41-6DAB57978C5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36B88960-EF90-4EED-961E-A7400AA38365}">
      <dgm:prSet custT="1"/>
      <dgm:spPr/>
      <dgm:t>
        <a:bodyPr/>
        <a:lstStyle/>
        <a:p>
          <a:pPr>
            <a:lnSpc>
              <a:spcPct val="100000"/>
            </a:lnSpc>
          </a:pPr>
          <a:r>
            <a:rPr lang="en-US" sz="2400">
              <a:latin typeface="Karla" pitchFamily="2" charset="0"/>
            </a:rPr>
            <a:t>STRESS &amp; PRESSURE</a:t>
          </a:r>
        </a:p>
      </dgm:t>
    </dgm:pt>
    <dgm:pt modelId="{7719EA07-BF2B-4682-A726-AE5B8CDA5140}" type="parTrans" cxnId="{3176CE55-8BE4-4652-A815-06121C943754}">
      <dgm:prSet/>
      <dgm:spPr/>
      <dgm:t>
        <a:bodyPr/>
        <a:lstStyle/>
        <a:p>
          <a:endParaRPr lang="en-US" sz="2400">
            <a:latin typeface="Karla" pitchFamily="2" charset="0"/>
          </a:endParaRPr>
        </a:p>
      </dgm:t>
    </dgm:pt>
    <dgm:pt modelId="{89732836-91E4-4E17-8845-2BC76923F912}" type="sibTrans" cxnId="{3176CE55-8BE4-4652-A815-06121C943754}">
      <dgm:prSet/>
      <dgm:spPr/>
      <dgm:t>
        <a:bodyPr/>
        <a:lstStyle/>
        <a:p>
          <a:pPr>
            <a:lnSpc>
              <a:spcPct val="100000"/>
            </a:lnSpc>
          </a:pPr>
          <a:endParaRPr lang="en-US" sz="2400">
            <a:latin typeface="Karla" pitchFamily="2" charset="0"/>
          </a:endParaRPr>
        </a:p>
      </dgm:t>
    </dgm:pt>
    <dgm:pt modelId="{51DF5DD4-626B-4890-812C-61FCCE89F6D5}">
      <dgm:prSet custT="1"/>
      <dgm:spPr/>
      <dgm:t>
        <a:bodyPr/>
        <a:lstStyle/>
        <a:p>
          <a:pPr>
            <a:lnSpc>
              <a:spcPct val="100000"/>
            </a:lnSpc>
          </a:pPr>
          <a:r>
            <a:rPr lang="en-US" sz="2400">
              <a:latin typeface="Karla" pitchFamily="2" charset="0"/>
            </a:rPr>
            <a:t>COMMUNICATION</a:t>
          </a:r>
        </a:p>
      </dgm:t>
    </dgm:pt>
    <dgm:pt modelId="{8C969D76-96E7-4F3D-B150-903BAA3A7D6A}" type="parTrans" cxnId="{7619110F-F8F8-4FF9-B324-CDDA5CD07C07}">
      <dgm:prSet/>
      <dgm:spPr/>
      <dgm:t>
        <a:bodyPr/>
        <a:lstStyle/>
        <a:p>
          <a:endParaRPr lang="en-US" sz="2400">
            <a:latin typeface="Karla" pitchFamily="2" charset="0"/>
          </a:endParaRPr>
        </a:p>
      </dgm:t>
    </dgm:pt>
    <dgm:pt modelId="{CBF0E001-1BB9-476B-A781-8317E5C93B4B}" type="sibTrans" cxnId="{7619110F-F8F8-4FF9-B324-CDDA5CD07C07}">
      <dgm:prSet/>
      <dgm:spPr/>
      <dgm:t>
        <a:bodyPr/>
        <a:lstStyle/>
        <a:p>
          <a:pPr>
            <a:lnSpc>
              <a:spcPct val="100000"/>
            </a:lnSpc>
          </a:pPr>
          <a:endParaRPr lang="en-US" sz="2400">
            <a:latin typeface="Karla" pitchFamily="2" charset="0"/>
          </a:endParaRPr>
        </a:p>
      </dgm:t>
    </dgm:pt>
    <dgm:pt modelId="{20CE0A09-C167-492C-86E9-3BE0EAF33D0C}">
      <dgm:prSet custT="1"/>
      <dgm:spPr/>
      <dgm:t>
        <a:bodyPr/>
        <a:lstStyle/>
        <a:p>
          <a:pPr>
            <a:lnSpc>
              <a:spcPct val="100000"/>
            </a:lnSpc>
          </a:pPr>
          <a:r>
            <a:rPr lang="en-US" sz="2400" dirty="0">
              <a:latin typeface="Karla" pitchFamily="2" charset="0"/>
            </a:rPr>
            <a:t>RELATIONSHIPS</a:t>
          </a:r>
        </a:p>
      </dgm:t>
    </dgm:pt>
    <dgm:pt modelId="{CEB3A028-58D9-4D22-A697-4FD6AB5DB28B}" type="parTrans" cxnId="{C4FDEB2A-AA66-436C-8A41-CADEC81A0234}">
      <dgm:prSet/>
      <dgm:spPr/>
      <dgm:t>
        <a:bodyPr/>
        <a:lstStyle/>
        <a:p>
          <a:endParaRPr lang="en-US" sz="2400">
            <a:latin typeface="Karla" pitchFamily="2" charset="0"/>
          </a:endParaRPr>
        </a:p>
      </dgm:t>
    </dgm:pt>
    <dgm:pt modelId="{95F31662-3237-4663-BA60-6FDFC2D6626E}" type="sibTrans" cxnId="{C4FDEB2A-AA66-436C-8A41-CADEC81A0234}">
      <dgm:prSet/>
      <dgm:spPr/>
      <dgm:t>
        <a:bodyPr/>
        <a:lstStyle/>
        <a:p>
          <a:pPr>
            <a:lnSpc>
              <a:spcPct val="100000"/>
            </a:lnSpc>
          </a:pPr>
          <a:endParaRPr lang="en-US" sz="2400">
            <a:latin typeface="Karla" pitchFamily="2" charset="0"/>
          </a:endParaRPr>
        </a:p>
      </dgm:t>
    </dgm:pt>
    <dgm:pt modelId="{F4F53078-34FC-47D5-A625-C9236A3311ED}">
      <dgm:prSet custT="1"/>
      <dgm:spPr/>
      <dgm:t>
        <a:bodyPr/>
        <a:lstStyle/>
        <a:p>
          <a:pPr>
            <a:lnSpc>
              <a:spcPct val="100000"/>
            </a:lnSpc>
          </a:pPr>
          <a:r>
            <a:rPr lang="en-US" sz="2400">
              <a:latin typeface="Karla" pitchFamily="2" charset="0"/>
            </a:rPr>
            <a:t>CONFLICT RESOLUTION</a:t>
          </a:r>
        </a:p>
      </dgm:t>
    </dgm:pt>
    <dgm:pt modelId="{54168207-E586-4563-8CE9-F2AE7D20C1BB}" type="parTrans" cxnId="{03791E08-776F-4087-9B46-11AC7E596974}">
      <dgm:prSet/>
      <dgm:spPr/>
      <dgm:t>
        <a:bodyPr/>
        <a:lstStyle/>
        <a:p>
          <a:endParaRPr lang="en-US" sz="2400">
            <a:latin typeface="Karla" pitchFamily="2" charset="0"/>
          </a:endParaRPr>
        </a:p>
      </dgm:t>
    </dgm:pt>
    <dgm:pt modelId="{D5069BA9-D915-4532-8310-EC91CD9E2005}" type="sibTrans" cxnId="{03791E08-776F-4087-9B46-11AC7E596974}">
      <dgm:prSet/>
      <dgm:spPr/>
      <dgm:t>
        <a:bodyPr/>
        <a:lstStyle/>
        <a:p>
          <a:pPr>
            <a:lnSpc>
              <a:spcPct val="100000"/>
            </a:lnSpc>
          </a:pPr>
          <a:endParaRPr lang="en-US" sz="2400">
            <a:latin typeface="Karla" pitchFamily="2" charset="0"/>
          </a:endParaRPr>
        </a:p>
      </dgm:t>
    </dgm:pt>
    <dgm:pt modelId="{BECB5724-C108-4FB1-ABD3-E22A8ABD63D5}">
      <dgm:prSet custT="1"/>
      <dgm:spPr/>
      <dgm:t>
        <a:bodyPr/>
        <a:lstStyle/>
        <a:p>
          <a:pPr>
            <a:lnSpc>
              <a:spcPct val="100000"/>
            </a:lnSpc>
          </a:pPr>
          <a:r>
            <a:rPr lang="en-US" sz="2400" dirty="0">
              <a:latin typeface="Karla" pitchFamily="2" charset="0"/>
            </a:rPr>
            <a:t>LEADERSHIP &amp; INFLUENCE</a:t>
          </a:r>
        </a:p>
      </dgm:t>
    </dgm:pt>
    <dgm:pt modelId="{B1F866C2-DE7E-4761-B5F2-197C3DB7A2DA}" type="parTrans" cxnId="{C0B3ADAA-9BC9-4387-A988-ABCC475883AE}">
      <dgm:prSet/>
      <dgm:spPr/>
      <dgm:t>
        <a:bodyPr/>
        <a:lstStyle/>
        <a:p>
          <a:endParaRPr lang="en-US" sz="2400">
            <a:latin typeface="Karla" pitchFamily="2" charset="0"/>
          </a:endParaRPr>
        </a:p>
      </dgm:t>
    </dgm:pt>
    <dgm:pt modelId="{7E53CED3-F366-43AC-9EBB-C25CB1FE70C8}" type="sibTrans" cxnId="{C0B3ADAA-9BC9-4387-A988-ABCC475883AE}">
      <dgm:prSet/>
      <dgm:spPr/>
      <dgm:t>
        <a:bodyPr/>
        <a:lstStyle/>
        <a:p>
          <a:endParaRPr lang="en-US" sz="2400">
            <a:latin typeface="Karla" pitchFamily="2" charset="0"/>
          </a:endParaRPr>
        </a:p>
      </dgm:t>
    </dgm:pt>
    <dgm:pt modelId="{D3151BF5-9A5D-4E5C-AD6B-36DAAE0A388C}" type="pres">
      <dgm:prSet presAssocID="{E4573EA8-B484-4C76-8B41-6DAB57978C53}" presName="root" presStyleCnt="0">
        <dgm:presLayoutVars>
          <dgm:dir/>
          <dgm:resizeHandles val="exact"/>
        </dgm:presLayoutVars>
      </dgm:prSet>
      <dgm:spPr/>
    </dgm:pt>
    <dgm:pt modelId="{811385AD-CDE1-46CD-AF53-7E5A469A2664}" type="pres">
      <dgm:prSet presAssocID="{E4573EA8-B484-4C76-8B41-6DAB57978C53}" presName="container" presStyleCnt="0">
        <dgm:presLayoutVars>
          <dgm:dir/>
          <dgm:resizeHandles val="exact"/>
        </dgm:presLayoutVars>
      </dgm:prSet>
      <dgm:spPr/>
    </dgm:pt>
    <dgm:pt modelId="{17E0ABEE-D035-40E0-A2C4-FE9D68FE1D81}" type="pres">
      <dgm:prSet presAssocID="{36B88960-EF90-4EED-961E-A7400AA38365}" presName="compNode" presStyleCnt="0"/>
      <dgm:spPr/>
    </dgm:pt>
    <dgm:pt modelId="{7059C3D1-7B3F-44E2-9999-04B0423C88E4}" type="pres">
      <dgm:prSet presAssocID="{36B88960-EF90-4EED-961E-A7400AA38365}" presName="iconBgRect" presStyleLbl="bgShp" presStyleIdx="0" presStyleCnt="5"/>
      <dgm:spPr/>
    </dgm:pt>
    <dgm:pt modelId="{A2ADBA6F-D885-4F44-843D-4761E5AC13BD}" type="pres">
      <dgm:prSet presAssocID="{36B88960-EF90-4EED-961E-A7400AA3836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artbeat"/>
        </a:ext>
      </dgm:extLst>
    </dgm:pt>
    <dgm:pt modelId="{ED28B52D-3330-45F4-BBEF-6A58B9402CC4}" type="pres">
      <dgm:prSet presAssocID="{36B88960-EF90-4EED-961E-A7400AA38365}" presName="spaceRect" presStyleCnt="0"/>
      <dgm:spPr/>
    </dgm:pt>
    <dgm:pt modelId="{D1F584A8-F715-4128-A3C4-A738FC533F8C}" type="pres">
      <dgm:prSet presAssocID="{36B88960-EF90-4EED-961E-A7400AA38365}" presName="textRect" presStyleLbl="revTx" presStyleIdx="0" presStyleCnt="5">
        <dgm:presLayoutVars>
          <dgm:chMax val="1"/>
          <dgm:chPref val="1"/>
        </dgm:presLayoutVars>
      </dgm:prSet>
      <dgm:spPr/>
    </dgm:pt>
    <dgm:pt modelId="{6DB1AD79-0AFC-4A30-BF57-A0D7E0BCA312}" type="pres">
      <dgm:prSet presAssocID="{89732836-91E4-4E17-8845-2BC76923F912}" presName="sibTrans" presStyleLbl="sibTrans2D1" presStyleIdx="0" presStyleCnt="0"/>
      <dgm:spPr/>
    </dgm:pt>
    <dgm:pt modelId="{F86E3CDF-2C57-4A2A-B752-AEE68C5CA891}" type="pres">
      <dgm:prSet presAssocID="{51DF5DD4-626B-4890-812C-61FCCE89F6D5}" presName="compNode" presStyleCnt="0"/>
      <dgm:spPr/>
    </dgm:pt>
    <dgm:pt modelId="{2400F177-0F6D-423D-B297-76A54A7481AD}" type="pres">
      <dgm:prSet presAssocID="{51DF5DD4-626B-4890-812C-61FCCE89F6D5}" presName="iconBgRect" presStyleLbl="bgShp" presStyleIdx="1" presStyleCnt="5"/>
      <dgm:spPr/>
    </dgm:pt>
    <dgm:pt modelId="{00ADB31C-0FF0-48B3-A90A-F8F7A10E726B}" type="pres">
      <dgm:prSet presAssocID="{51DF5DD4-626B-4890-812C-61FCCE89F6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lephone"/>
        </a:ext>
      </dgm:extLst>
    </dgm:pt>
    <dgm:pt modelId="{1D05A5B9-85E9-4300-9EE7-029D273503DD}" type="pres">
      <dgm:prSet presAssocID="{51DF5DD4-626B-4890-812C-61FCCE89F6D5}" presName="spaceRect" presStyleCnt="0"/>
      <dgm:spPr/>
    </dgm:pt>
    <dgm:pt modelId="{C85784D9-B16A-403D-BDE2-9ADCCF58CEFF}" type="pres">
      <dgm:prSet presAssocID="{51DF5DD4-626B-4890-812C-61FCCE89F6D5}" presName="textRect" presStyleLbl="revTx" presStyleIdx="1" presStyleCnt="5">
        <dgm:presLayoutVars>
          <dgm:chMax val="1"/>
          <dgm:chPref val="1"/>
        </dgm:presLayoutVars>
      </dgm:prSet>
      <dgm:spPr/>
    </dgm:pt>
    <dgm:pt modelId="{54AF9D7E-2589-4CD2-94CC-3218FF357694}" type="pres">
      <dgm:prSet presAssocID="{CBF0E001-1BB9-476B-A781-8317E5C93B4B}" presName="sibTrans" presStyleLbl="sibTrans2D1" presStyleIdx="0" presStyleCnt="0"/>
      <dgm:spPr/>
    </dgm:pt>
    <dgm:pt modelId="{4558AC59-6E18-42DE-B277-F62BBB53A4AC}" type="pres">
      <dgm:prSet presAssocID="{20CE0A09-C167-492C-86E9-3BE0EAF33D0C}" presName="compNode" presStyleCnt="0"/>
      <dgm:spPr/>
    </dgm:pt>
    <dgm:pt modelId="{02916671-BCBE-408A-B189-D64EA0F0922C}" type="pres">
      <dgm:prSet presAssocID="{20CE0A09-C167-492C-86E9-3BE0EAF33D0C}" presName="iconBgRect" presStyleLbl="bgShp" presStyleIdx="2" presStyleCnt="5"/>
      <dgm:spPr/>
    </dgm:pt>
    <dgm:pt modelId="{6031D250-FC12-40E1-B51B-8892D1DDF83D}" type="pres">
      <dgm:prSet presAssocID="{20CE0A09-C167-492C-86E9-3BE0EAF33D0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nnections"/>
        </a:ext>
      </dgm:extLst>
    </dgm:pt>
    <dgm:pt modelId="{864ECA48-C616-4954-A589-BB8E55E6EF68}" type="pres">
      <dgm:prSet presAssocID="{20CE0A09-C167-492C-86E9-3BE0EAF33D0C}" presName="spaceRect" presStyleCnt="0"/>
      <dgm:spPr/>
    </dgm:pt>
    <dgm:pt modelId="{C8472B62-E477-408D-8E43-5DC0A7AFD137}" type="pres">
      <dgm:prSet presAssocID="{20CE0A09-C167-492C-86E9-3BE0EAF33D0C}" presName="textRect" presStyleLbl="revTx" presStyleIdx="2" presStyleCnt="5">
        <dgm:presLayoutVars>
          <dgm:chMax val="1"/>
          <dgm:chPref val="1"/>
        </dgm:presLayoutVars>
      </dgm:prSet>
      <dgm:spPr/>
    </dgm:pt>
    <dgm:pt modelId="{BAFD2D8E-366D-42EF-A5CD-57CA9AC2821A}" type="pres">
      <dgm:prSet presAssocID="{95F31662-3237-4663-BA60-6FDFC2D6626E}" presName="sibTrans" presStyleLbl="sibTrans2D1" presStyleIdx="0" presStyleCnt="0"/>
      <dgm:spPr/>
    </dgm:pt>
    <dgm:pt modelId="{C587C891-9A7E-4697-A8CB-C47C15199C7A}" type="pres">
      <dgm:prSet presAssocID="{F4F53078-34FC-47D5-A625-C9236A3311ED}" presName="compNode" presStyleCnt="0"/>
      <dgm:spPr/>
    </dgm:pt>
    <dgm:pt modelId="{9D17E723-1880-4196-A2DB-644FC20D96A9}" type="pres">
      <dgm:prSet presAssocID="{F4F53078-34FC-47D5-A625-C9236A3311ED}" presName="iconBgRect" presStyleLbl="bgShp" presStyleIdx="3" presStyleCnt="5"/>
      <dgm:spPr/>
    </dgm:pt>
    <dgm:pt modelId="{597D43C4-6577-4B82-8A56-BF1008EF8165}" type="pres">
      <dgm:prSet presAssocID="{F4F53078-34FC-47D5-A625-C9236A3311E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B4B3DC92-D8C3-49AB-90ED-1AB51A806572}" type="pres">
      <dgm:prSet presAssocID="{F4F53078-34FC-47D5-A625-C9236A3311ED}" presName="spaceRect" presStyleCnt="0"/>
      <dgm:spPr/>
    </dgm:pt>
    <dgm:pt modelId="{F2D7BFC1-18C4-4F9E-A28A-F5A604FE4F17}" type="pres">
      <dgm:prSet presAssocID="{F4F53078-34FC-47D5-A625-C9236A3311ED}" presName="textRect" presStyleLbl="revTx" presStyleIdx="3" presStyleCnt="5">
        <dgm:presLayoutVars>
          <dgm:chMax val="1"/>
          <dgm:chPref val="1"/>
        </dgm:presLayoutVars>
      </dgm:prSet>
      <dgm:spPr/>
    </dgm:pt>
    <dgm:pt modelId="{0C572D91-C6FE-4BA3-B1AF-786CF4BBBA22}" type="pres">
      <dgm:prSet presAssocID="{D5069BA9-D915-4532-8310-EC91CD9E2005}" presName="sibTrans" presStyleLbl="sibTrans2D1" presStyleIdx="0" presStyleCnt="0"/>
      <dgm:spPr/>
    </dgm:pt>
    <dgm:pt modelId="{6BC43976-862F-4D35-8453-C62CB87B7632}" type="pres">
      <dgm:prSet presAssocID="{BECB5724-C108-4FB1-ABD3-E22A8ABD63D5}" presName="compNode" presStyleCnt="0"/>
      <dgm:spPr/>
    </dgm:pt>
    <dgm:pt modelId="{B8340DC5-D805-4876-898E-B9C15146E7D1}" type="pres">
      <dgm:prSet presAssocID="{BECB5724-C108-4FB1-ABD3-E22A8ABD63D5}" presName="iconBgRect" presStyleLbl="bgShp" presStyleIdx="4" presStyleCnt="5"/>
      <dgm:spPr/>
    </dgm:pt>
    <dgm:pt modelId="{D6575F3B-8AAF-47D7-AE2B-A298DCC2E9C5}" type="pres">
      <dgm:prSet presAssocID="{BECB5724-C108-4FB1-ABD3-E22A8ABD63D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ecturer"/>
        </a:ext>
      </dgm:extLst>
    </dgm:pt>
    <dgm:pt modelId="{C944909C-D63C-4BE6-B29A-EE5310D817FF}" type="pres">
      <dgm:prSet presAssocID="{BECB5724-C108-4FB1-ABD3-E22A8ABD63D5}" presName="spaceRect" presStyleCnt="0"/>
      <dgm:spPr/>
    </dgm:pt>
    <dgm:pt modelId="{7DD045F0-1600-49DE-BC84-AB71197D3049}" type="pres">
      <dgm:prSet presAssocID="{BECB5724-C108-4FB1-ABD3-E22A8ABD63D5}" presName="textRect" presStyleLbl="revTx" presStyleIdx="4" presStyleCnt="5">
        <dgm:presLayoutVars>
          <dgm:chMax val="1"/>
          <dgm:chPref val="1"/>
        </dgm:presLayoutVars>
      </dgm:prSet>
      <dgm:spPr/>
    </dgm:pt>
  </dgm:ptLst>
  <dgm:cxnLst>
    <dgm:cxn modelId="{03791E08-776F-4087-9B46-11AC7E596974}" srcId="{E4573EA8-B484-4C76-8B41-6DAB57978C53}" destId="{F4F53078-34FC-47D5-A625-C9236A3311ED}" srcOrd="3" destOrd="0" parTransId="{54168207-E586-4563-8CE9-F2AE7D20C1BB}" sibTransId="{D5069BA9-D915-4532-8310-EC91CD9E2005}"/>
    <dgm:cxn modelId="{7619110F-F8F8-4FF9-B324-CDDA5CD07C07}" srcId="{E4573EA8-B484-4C76-8B41-6DAB57978C53}" destId="{51DF5DD4-626B-4890-812C-61FCCE89F6D5}" srcOrd="1" destOrd="0" parTransId="{8C969D76-96E7-4F3D-B150-903BAA3A7D6A}" sibTransId="{CBF0E001-1BB9-476B-A781-8317E5C93B4B}"/>
    <dgm:cxn modelId="{C4FDEB2A-AA66-436C-8A41-CADEC81A0234}" srcId="{E4573EA8-B484-4C76-8B41-6DAB57978C53}" destId="{20CE0A09-C167-492C-86E9-3BE0EAF33D0C}" srcOrd="2" destOrd="0" parTransId="{CEB3A028-58D9-4D22-A697-4FD6AB5DB28B}" sibTransId="{95F31662-3237-4663-BA60-6FDFC2D6626E}"/>
    <dgm:cxn modelId="{CF003930-DEA1-4569-869F-9688E31012C5}" type="presOf" srcId="{89732836-91E4-4E17-8845-2BC76923F912}" destId="{6DB1AD79-0AFC-4A30-BF57-A0D7E0BCA312}" srcOrd="0" destOrd="0" presId="urn:microsoft.com/office/officeart/2018/2/layout/IconCircleList"/>
    <dgm:cxn modelId="{8E199541-8CD8-4F68-A646-8448D80951EF}" type="presOf" srcId="{F4F53078-34FC-47D5-A625-C9236A3311ED}" destId="{F2D7BFC1-18C4-4F9E-A28A-F5A604FE4F17}" srcOrd="0" destOrd="0" presId="urn:microsoft.com/office/officeart/2018/2/layout/IconCircleList"/>
    <dgm:cxn modelId="{A17A9A4D-A852-4A6E-B9B6-4AA8E5C3962F}" type="presOf" srcId="{E4573EA8-B484-4C76-8B41-6DAB57978C53}" destId="{D3151BF5-9A5D-4E5C-AD6B-36DAAE0A388C}" srcOrd="0" destOrd="0" presId="urn:microsoft.com/office/officeart/2018/2/layout/IconCircleList"/>
    <dgm:cxn modelId="{66511F53-506F-4BE7-8019-9178CCDC6238}" type="presOf" srcId="{95F31662-3237-4663-BA60-6FDFC2D6626E}" destId="{BAFD2D8E-366D-42EF-A5CD-57CA9AC2821A}" srcOrd="0" destOrd="0" presId="urn:microsoft.com/office/officeart/2018/2/layout/IconCircleList"/>
    <dgm:cxn modelId="{3176CE55-8BE4-4652-A815-06121C943754}" srcId="{E4573EA8-B484-4C76-8B41-6DAB57978C53}" destId="{36B88960-EF90-4EED-961E-A7400AA38365}" srcOrd="0" destOrd="0" parTransId="{7719EA07-BF2B-4682-A726-AE5B8CDA5140}" sibTransId="{89732836-91E4-4E17-8845-2BC76923F912}"/>
    <dgm:cxn modelId="{7431D294-0353-431B-A273-96B3F1D17CBA}" type="presOf" srcId="{BECB5724-C108-4FB1-ABD3-E22A8ABD63D5}" destId="{7DD045F0-1600-49DE-BC84-AB71197D3049}" srcOrd="0" destOrd="0" presId="urn:microsoft.com/office/officeart/2018/2/layout/IconCircleList"/>
    <dgm:cxn modelId="{5A10C895-8B64-4806-AF1F-364B1394DA0B}" type="presOf" srcId="{36B88960-EF90-4EED-961E-A7400AA38365}" destId="{D1F584A8-F715-4128-A3C4-A738FC533F8C}" srcOrd="0" destOrd="0" presId="urn:microsoft.com/office/officeart/2018/2/layout/IconCircleList"/>
    <dgm:cxn modelId="{61214A9A-B029-45C1-AA33-228A1D091BEF}" type="presOf" srcId="{D5069BA9-D915-4532-8310-EC91CD9E2005}" destId="{0C572D91-C6FE-4BA3-B1AF-786CF4BBBA22}" srcOrd="0" destOrd="0" presId="urn:microsoft.com/office/officeart/2018/2/layout/IconCircleList"/>
    <dgm:cxn modelId="{68896C9B-776A-41B3-867E-3B2ACF48DA1F}" type="presOf" srcId="{51DF5DD4-626B-4890-812C-61FCCE89F6D5}" destId="{C85784D9-B16A-403D-BDE2-9ADCCF58CEFF}" srcOrd="0" destOrd="0" presId="urn:microsoft.com/office/officeart/2018/2/layout/IconCircleList"/>
    <dgm:cxn modelId="{50DEA8A9-79A7-47B5-951C-ECD002DF9A7F}" type="presOf" srcId="{CBF0E001-1BB9-476B-A781-8317E5C93B4B}" destId="{54AF9D7E-2589-4CD2-94CC-3218FF357694}" srcOrd="0" destOrd="0" presId="urn:microsoft.com/office/officeart/2018/2/layout/IconCircleList"/>
    <dgm:cxn modelId="{C0B3ADAA-9BC9-4387-A988-ABCC475883AE}" srcId="{E4573EA8-B484-4C76-8B41-6DAB57978C53}" destId="{BECB5724-C108-4FB1-ABD3-E22A8ABD63D5}" srcOrd="4" destOrd="0" parTransId="{B1F866C2-DE7E-4761-B5F2-197C3DB7A2DA}" sibTransId="{7E53CED3-F366-43AC-9EBB-C25CB1FE70C8}"/>
    <dgm:cxn modelId="{2511D7B7-246A-49F3-A49B-663632695A6A}" type="presOf" srcId="{20CE0A09-C167-492C-86E9-3BE0EAF33D0C}" destId="{C8472B62-E477-408D-8E43-5DC0A7AFD137}" srcOrd="0" destOrd="0" presId="urn:microsoft.com/office/officeart/2018/2/layout/IconCircleList"/>
    <dgm:cxn modelId="{12087FE0-4C73-4D9F-87A4-F13D66A07E98}" type="presParOf" srcId="{D3151BF5-9A5D-4E5C-AD6B-36DAAE0A388C}" destId="{811385AD-CDE1-46CD-AF53-7E5A469A2664}" srcOrd="0" destOrd="0" presId="urn:microsoft.com/office/officeart/2018/2/layout/IconCircleList"/>
    <dgm:cxn modelId="{E3C5D48C-B8BF-4CA7-9182-B50068592F6F}" type="presParOf" srcId="{811385AD-CDE1-46CD-AF53-7E5A469A2664}" destId="{17E0ABEE-D035-40E0-A2C4-FE9D68FE1D81}" srcOrd="0" destOrd="0" presId="urn:microsoft.com/office/officeart/2018/2/layout/IconCircleList"/>
    <dgm:cxn modelId="{4B958958-4E56-4DA9-9AEE-A31552334663}" type="presParOf" srcId="{17E0ABEE-D035-40E0-A2C4-FE9D68FE1D81}" destId="{7059C3D1-7B3F-44E2-9999-04B0423C88E4}" srcOrd="0" destOrd="0" presId="urn:microsoft.com/office/officeart/2018/2/layout/IconCircleList"/>
    <dgm:cxn modelId="{D686857A-B5C8-4ADD-90A1-97841737C5A0}" type="presParOf" srcId="{17E0ABEE-D035-40E0-A2C4-FE9D68FE1D81}" destId="{A2ADBA6F-D885-4F44-843D-4761E5AC13BD}" srcOrd="1" destOrd="0" presId="urn:microsoft.com/office/officeart/2018/2/layout/IconCircleList"/>
    <dgm:cxn modelId="{73BD3A52-CAA4-44A5-895A-B4CEFDB4540C}" type="presParOf" srcId="{17E0ABEE-D035-40E0-A2C4-FE9D68FE1D81}" destId="{ED28B52D-3330-45F4-BBEF-6A58B9402CC4}" srcOrd="2" destOrd="0" presId="urn:microsoft.com/office/officeart/2018/2/layout/IconCircleList"/>
    <dgm:cxn modelId="{25738C60-6007-466B-8DFF-4C3A4E98855D}" type="presParOf" srcId="{17E0ABEE-D035-40E0-A2C4-FE9D68FE1D81}" destId="{D1F584A8-F715-4128-A3C4-A738FC533F8C}" srcOrd="3" destOrd="0" presId="urn:microsoft.com/office/officeart/2018/2/layout/IconCircleList"/>
    <dgm:cxn modelId="{F0932655-1C71-4AAA-A73D-BBD781533CC8}" type="presParOf" srcId="{811385AD-CDE1-46CD-AF53-7E5A469A2664}" destId="{6DB1AD79-0AFC-4A30-BF57-A0D7E0BCA312}" srcOrd="1" destOrd="0" presId="urn:microsoft.com/office/officeart/2018/2/layout/IconCircleList"/>
    <dgm:cxn modelId="{5C16CE80-D296-4401-B784-721426599CD2}" type="presParOf" srcId="{811385AD-CDE1-46CD-AF53-7E5A469A2664}" destId="{F86E3CDF-2C57-4A2A-B752-AEE68C5CA891}" srcOrd="2" destOrd="0" presId="urn:microsoft.com/office/officeart/2018/2/layout/IconCircleList"/>
    <dgm:cxn modelId="{E0FEA31D-1CDE-4145-AF77-E78623689B00}" type="presParOf" srcId="{F86E3CDF-2C57-4A2A-B752-AEE68C5CA891}" destId="{2400F177-0F6D-423D-B297-76A54A7481AD}" srcOrd="0" destOrd="0" presId="urn:microsoft.com/office/officeart/2018/2/layout/IconCircleList"/>
    <dgm:cxn modelId="{643F53BA-D63E-4203-B947-CDF585FB1468}" type="presParOf" srcId="{F86E3CDF-2C57-4A2A-B752-AEE68C5CA891}" destId="{00ADB31C-0FF0-48B3-A90A-F8F7A10E726B}" srcOrd="1" destOrd="0" presId="urn:microsoft.com/office/officeart/2018/2/layout/IconCircleList"/>
    <dgm:cxn modelId="{494A6FD7-EA4C-453F-8C92-28DDF09C400C}" type="presParOf" srcId="{F86E3CDF-2C57-4A2A-B752-AEE68C5CA891}" destId="{1D05A5B9-85E9-4300-9EE7-029D273503DD}" srcOrd="2" destOrd="0" presId="urn:microsoft.com/office/officeart/2018/2/layout/IconCircleList"/>
    <dgm:cxn modelId="{57B8A340-DB93-4627-AAAC-073F286FCE61}" type="presParOf" srcId="{F86E3CDF-2C57-4A2A-B752-AEE68C5CA891}" destId="{C85784D9-B16A-403D-BDE2-9ADCCF58CEFF}" srcOrd="3" destOrd="0" presId="urn:microsoft.com/office/officeart/2018/2/layout/IconCircleList"/>
    <dgm:cxn modelId="{425D32DC-94C8-40E4-BB28-E21AE372A898}" type="presParOf" srcId="{811385AD-CDE1-46CD-AF53-7E5A469A2664}" destId="{54AF9D7E-2589-4CD2-94CC-3218FF357694}" srcOrd="3" destOrd="0" presId="urn:microsoft.com/office/officeart/2018/2/layout/IconCircleList"/>
    <dgm:cxn modelId="{7B6E9A35-E548-4229-B1D3-42AE5EF2621B}" type="presParOf" srcId="{811385AD-CDE1-46CD-AF53-7E5A469A2664}" destId="{4558AC59-6E18-42DE-B277-F62BBB53A4AC}" srcOrd="4" destOrd="0" presId="urn:microsoft.com/office/officeart/2018/2/layout/IconCircleList"/>
    <dgm:cxn modelId="{B6F438C0-82C8-4354-8032-6E9C3626EB68}" type="presParOf" srcId="{4558AC59-6E18-42DE-B277-F62BBB53A4AC}" destId="{02916671-BCBE-408A-B189-D64EA0F0922C}" srcOrd="0" destOrd="0" presId="urn:microsoft.com/office/officeart/2018/2/layout/IconCircleList"/>
    <dgm:cxn modelId="{BAB55EF7-145A-4CDA-85F4-E31663F7B98B}" type="presParOf" srcId="{4558AC59-6E18-42DE-B277-F62BBB53A4AC}" destId="{6031D250-FC12-40E1-B51B-8892D1DDF83D}" srcOrd="1" destOrd="0" presId="urn:microsoft.com/office/officeart/2018/2/layout/IconCircleList"/>
    <dgm:cxn modelId="{91823D57-6F0F-4EB2-8791-AF1191BDF8E6}" type="presParOf" srcId="{4558AC59-6E18-42DE-B277-F62BBB53A4AC}" destId="{864ECA48-C616-4954-A589-BB8E55E6EF68}" srcOrd="2" destOrd="0" presId="urn:microsoft.com/office/officeart/2018/2/layout/IconCircleList"/>
    <dgm:cxn modelId="{975E32BA-A9F3-4EA7-98C2-CBD12EF7D7FB}" type="presParOf" srcId="{4558AC59-6E18-42DE-B277-F62BBB53A4AC}" destId="{C8472B62-E477-408D-8E43-5DC0A7AFD137}" srcOrd="3" destOrd="0" presId="urn:microsoft.com/office/officeart/2018/2/layout/IconCircleList"/>
    <dgm:cxn modelId="{9B261730-5267-4D2E-B29A-E5C13B3FB98D}" type="presParOf" srcId="{811385AD-CDE1-46CD-AF53-7E5A469A2664}" destId="{BAFD2D8E-366D-42EF-A5CD-57CA9AC2821A}" srcOrd="5" destOrd="0" presId="urn:microsoft.com/office/officeart/2018/2/layout/IconCircleList"/>
    <dgm:cxn modelId="{D16714DD-A2D8-45BE-81EE-BE14B20401A6}" type="presParOf" srcId="{811385AD-CDE1-46CD-AF53-7E5A469A2664}" destId="{C587C891-9A7E-4697-A8CB-C47C15199C7A}" srcOrd="6" destOrd="0" presId="urn:microsoft.com/office/officeart/2018/2/layout/IconCircleList"/>
    <dgm:cxn modelId="{9CAC7166-8792-4AF7-AD39-7089D73C2D78}" type="presParOf" srcId="{C587C891-9A7E-4697-A8CB-C47C15199C7A}" destId="{9D17E723-1880-4196-A2DB-644FC20D96A9}" srcOrd="0" destOrd="0" presId="urn:microsoft.com/office/officeart/2018/2/layout/IconCircleList"/>
    <dgm:cxn modelId="{80C8E4B9-0F3D-487A-A13D-05D7FEF1E126}" type="presParOf" srcId="{C587C891-9A7E-4697-A8CB-C47C15199C7A}" destId="{597D43C4-6577-4B82-8A56-BF1008EF8165}" srcOrd="1" destOrd="0" presId="urn:microsoft.com/office/officeart/2018/2/layout/IconCircleList"/>
    <dgm:cxn modelId="{D04D1C39-C2AA-4ABA-957A-96D9AA9B40FD}" type="presParOf" srcId="{C587C891-9A7E-4697-A8CB-C47C15199C7A}" destId="{B4B3DC92-D8C3-49AB-90ED-1AB51A806572}" srcOrd="2" destOrd="0" presId="urn:microsoft.com/office/officeart/2018/2/layout/IconCircleList"/>
    <dgm:cxn modelId="{F9B692E1-8939-42D0-9BAE-8749DF266212}" type="presParOf" srcId="{C587C891-9A7E-4697-A8CB-C47C15199C7A}" destId="{F2D7BFC1-18C4-4F9E-A28A-F5A604FE4F17}" srcOrd="3" destOrd="0" presId="urn:microsoft.com/office/officeart/2018/2/layout/IconCircleList"/>
    <dgm:cxn modelId="{E6E8E037-8B1F-4A36-A2A6-11FCFCDB93CE}" type="presParOf" srcId="{811385AD-CDE1-46CD-AF53-7E5A469A2664}" destId="{0C572D91-C6FE-4BA3-B1AF-786CF4BBBA22}" srcOrd="7" destOrd="0" presId="urn:microsoft.com/office/officeart/2018/2/layout/IconCircleList"/>
    <dgm:cxn modelId="{1B21F048-A043-4C7A-AE44-07F1B15DA706}" type="presParOf" srcId="{811385AD-CDE1-46CD-AF53-7E5A469A2664}" destId="{6BC43976-862F-4D35-8453-C62CB87B7632}" srcOrd="8" destOrd="0" presId="urn:microsoft.com/office/officeart/2018/2/layout/IconCircleList"/>
    <dgm:cxn modelId="{998BE6B9-3CB9-4DCA-B386-AF99B3B49006}" type="presParOf" srcId="{6BC43976-862F-4D35-8453-C62CB87B7632}" destId="{B8340DC5-D805-4876-898E-B9C15146E7D1}" srcOrd="0" destOrd="0" presId="urn:microsoft.com/office/officeart/2018/2/layout/IconCircleList"/>
    <dgm:cxn modelId="{EEF7589A-D22F-4BCA-AAAB-F37ED3478A2E}" type="presParOf" srcId="{6BC43976-862F-4D35-8453-C62CB87B7632}" destId="{D6575F3B-8AAF-47D7-AE2B-A298DCC2E9C5}" srcOrd="1" destOrd="0" presId="urn:microsoft.com/office/officeart/2018/2/layout/IconCircleList"/>
    <dgm:cxn modelId="{83B8D507-4E61-4D40-AED4-8D1376170319}" type="presParOf" srcId="{6BC43976-862F-4D35-8453-C62CB87B7632}" destId="{C944909C-D63C-4BE6-B29A-EE5310D817FF}" srcOrd="2" destOrd="0" presId="urn:microsoft.com/office/officeart/2018/2/layout/IconCircleList"/>
    <dgm:cxn modelId="{6862598D-F451-4084-B15C-5152996E8173}" type="presParOf" srcId="{6BC43976-862F-4D35-8453-C62CB87B7632}" destId="{7DD045F0-1600-49DE-BC84-AB71197D3049}"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9CD5EC-3D9C-48D6-9DED-E9C285CE34ED}"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620AC53-6776-47FF-84CB-A0D646936A73}">
      <dgm:prSet/>
      <dgm:spPr/>
      <dgm:t>
        <a:bodyPr/>
        <a:lstStyle/>
        <a:p>
          <a:pPr>
            <a:lnSpc>
              <a:spcPct val="100000"/>
            </a:lnSpc>
            <a:defRPr cap="all"/>
          </a:pPr>
          <a:r>
            <a:rPr lang="en-US" baseline="0" dirty="0">
              <a:latin typeface="Karla" pitchFamily="2" charset="0"/>
            </a:rPr>
            <a:t>Stress Runs High</a:t>
          </a:r>
          <a:endParaRPr lang="en-US" dirty="0">
            <a:latin typeface="Karla" pitchFamily="2" charset="0"/>
          </a:endParaRPr>
        </a:p>
      </dgm:t>
    </dgm:pt>
    <dgm:pt modelId="{6981D1A4-7356-4271-81D1-13D65FE18F72}" type="parTrans" cxnId="{A7F15807-642B-4A60-9ECD-746A8E90D073}">
      <dgm:prSet/>
      <dgm:spPr/>
      <dgm:t>
        <a:bodyPr/>
        <a:lstStyle/>
        <a:p>
          <a:endParaRPr lang="en-US"/>
        </a:p>
      </dgm:t>
    </dgm:pt>
    <dgm:pt modelId="{11605FC5-2D58-4C21-8BC2-2E9C059F3765}" type="sibTrans" cxnId="{A7F15807-642B-4A60-9ECD-746A8E90D073}">
      <dgm:prSet/>
      <dgm:spPr/>
      <dgm:t>
        <a:bodyPr/>
        <a:lstStyle/>
        <a:p>
          <a:endParaRPr lang="en-US"/>
        </a:p>
      </dgm:t>
    </dgm:pt>
    <dgm:pt modelId="{DF532CCC-6507-4BA4-BD21-9AD7A7B58B40}">
      <dgm:prSet/>
      <dgm:spPr/>
      <dgm:t>
        <a:bodyPr/>
        <a:lstStyle/>
        <a:p>
          <a:pPr>
            <a:lnSpc>
              <a:spcPct val="100000"/>
            </a:lnSpc>
            <a:defRPr cap="all"/>
          </a:pPr>
          <a:r>
            <a:rPr lang="en-US" baseline="0" dirty="0">
              <a:latin typeface="Karla" pitchFamily="2" charset="0"/>
            </a:rPr>
            <a:t>Communication is Constant</a:t>
          </a:r>
          <a:endParaRPr lang="en-US" dirty="0">
            <a:latin typeface="Karla" pitchFamily="2" charset="0"/>
          </a:endParaRPr>
        </a:p>
      </dgm:t>
    </dgm:pt>
    <dgm:pt modelId="{6C892E87-1FEA-43C5-BA22-64DC666F45F8}" type="parTrans" cxnId="{96BD726B-14D4-49C8-A6D0-8F2DFA13D178}">
      <dgm:prSet/>
      <dgm:spPr/>
      <dgm:t>
        <a:bodyPr/>
        <a:lstStyle/>
        <a:p>
          <a:endParaRPr lang="en-US"/>
        </a:p>
      </dgm:t>
    </dgm:pt>
    <dgm:pt modelId="{41588DE1-C54F-49E3-9565-AF6B276D81DD}" type="sibTrans" cxnId="{96BD726B-14D4-49C8-A6D0-8F2DFA13D178}">
      <dgm:prSet/>
      <dgm:spPr/>
      <dgm:t>
        <a:bodyPr/>
        <a:lstStyle/>
        <a:p>
          <a:endParaRPr lang="en-US"/>
        </a:p>
      </dgm:t>
    </dgm:pt>
    <dgm:pt modelId="{AF8BF715-7980-4293-95D5-C342D6785C6A}">
      <dgm:prSet/>
      <dgm:spPr/>
      <dgm:t>
        <a:bodyPr/>
        <a:lstStyle/>
        <a:p>
          <a:pPr>
            <a:lnSpc>
              <a:spcPct val="100000"/>
            </a:lnSpc>
            <a:defRPr cap="all"/>
          </a:pPr>
          <a:r>
            <a:rPr lang="en-US" baseline="0" dirty="0">
              <a:latin typeface="Karla" pitchFamily="2" charset="0"/>
            </a:rPr>
            <a:t>Decisions Affect Safety </a:t>
          </a:r>
          <a:endParaRPr lang="en-US" dirty="0">
            <a:latin typeface="Karla" pitchFamily="2" charset="0"/>
          </a:endParaRPr>
        </a:p>
      </dgm:t>
    </dgm:pt>
    <dgm:pt modelId="{BDA10DCC-3388-4D80-AE39-CB18BD529A06}" type="parTrans" cxnId="{615DF1C0-0566-47DE-BF87-D2289C77843A}">
      <dgm:prSet/>
      <dgm:spPr/>
      <dgm:t>
        <a:bodyPr/>
        <a:lstStyle/>
        <a:p>
          <a:endParaRPr lang="en-US"/>
        </a:p>
      </dgm:t>
    </dgm:pt>
    <dgm:pt modelId="{92EE47B1-9C1A-42B2-9B9A-E0F78204B3BF}" type="sibTrans" cxnId="{615DF1C0-0566-47DE-BF87-D2289C77843A}">
      <dgm:prSet/>
      <dgm:spPr/>
      <dgm:t>
        <a:bodyPr/>
        <a:lstStyle/>
        <a:p>
          <a:endParaRPr lang="en-US"/>
        </a:p>
      </dgm:t>
    </dgm:pt>
    <dgm:pt modelId="{97588344-DAFD-4E7A-B7B5-82DE5CD653CC}" type="pres">
      <dgm:prSet presAssocID="{F19CD5EC-3D9C-48D6-9DED-E9C285CE34ED}" presName="root" presStyleCnt="0">
        <dgm:presLayoutVars>
          <dgm:dir/>
          <dgm:resizeHandles val="exact"/>
        </dgm:presLayoutVars>
      </dgm:prSet>
      <dgm:spPr/>
    </dgm:pt>
    <dgm:pt modelId="{880A7CB6-510B-4142-8353-8981007890F8}" type="pres">
      <dgm:prSet presAssocID="{7620AC53-6776-47FF-84CB-A0D646936A73}" presName="compNode" presStyleCnt="0"/>
      <dgm:spPr/>
    </dgm:pt>
    <dgm:pt modelId="{9DD50344-352D-4B30-9C53-3D59E91294C3}" type="pres">
      <dgm:prSet presAssocID="{7620AC53-6776-47FF-84CB-A0D646936A73}" presName="iconBgRect" presStyleLbl="bgShp" presStyleIdx="0" presStyleCnt="3"/>
      <dgm:spPr/>
    </dgm:pt>
    <dgm:pt modelId="{B6C89EDE-14A5-4C62-A92A-60843E9D9DC7}" type="pres">
      <dgm:prSet presAssocID="{7620AC53-6776-47FF-84CB-A0D646936A7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Run"/>
        </a:ext>
      </dgm:extLst>
    </dgm:pt>
    <dgm:pt modelId="{0F309FAB-B11C-48EC-B9CD-AED7A2B133BE}" type="pres">
      <dgm:prSet presAssocID="{7620AC53-6776-47FF-84CB-A0D646936A73}" presName="spaceRect" presStyleCnt="0"/>
      <dgm:spPr/>
    </dgm:pt>
    <dgm:pt modelId="{2B370C45-EF03-4EFA-B264-31366B70068A}" type="pres">
      <dgm:prSet presAssocID="{7620AC53-6776-47FF-84CB-A0D646936A73}" presName="textRect" presStyleLbl="revTx" presStyleIdx="0" presStyleCnt="3">
        <dgm:presLayoutVars>
          <dgm:chMax val="1"/>
          <dgm:chPref val="1"/>
        </dgm:presLayoutVars>
      </dgm:prSet>
      <dgm:spPr/>
    </dgm:pt>
    <dgm:pt modelId="{5173AB03-92A3-44AA-AFE8-7AB8EAB62EE9}" type="pres">
      <dgm:prSet presAssocID="{11605FC5-2D58-4C21-8BC2-2E9C059F3765}" presName="sibTrans" presStyleCnt="0"/>
      <dgm:spPr/>
    </dgm:pt>
    <dgm:pt modelId="{7F8D6318-245E-494D-9D92-FEAC5D4AFA19}" type="pres">
      <dgm:prSet presAssocID="{DF532CCC-6507-4BA4-BD21-9AD7A7B58B40}" presName="compNode" presStyleCnt="0"/>
      <dgm:spPr/>
    </dgm:pt>
    <dgm:pt modelId="{A2297CA7-3493-46F1-B060-0F417B85BBF2}" type="pres">
      <dgm:prSet presAssocID="{DF532CCC-6507-4BA4-BD21-9AD7A7B58B40}" presName="iconBgRect" presStyleLbl="bgShp" presStyleIdx="1" presStyleCnt="3"/>
      <dgm:spPr/>
    </dgm:pt>
    <dgm:pt modelId="{BA515103-F822-44FA-94E6-DAE3F49034A8}" type="pres">
      <dgm:prSet presAssocID="{DF532CCC-6507-4BA4-BD21-9AD7A7B58B40}"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solidFill>
            <a:schemeClr val="accent1"/>
          </a:solidFill>
        </a:ln>
      </dgm:spPr>
      <dgm:extLst>
        <a:ext uri="{E40237B7-FDA0-4F09-8148-C483321AD2D9}">
          <dgm14:cNvPr xmlns:dgm14="http://schemas.microsoft.com/office/drawing/2010/diagram" id="0" name="" descr="Comment Important outline"/>
        </a:ext>
      </dgm:extLst>
    </dgm:pt>
    <dgm:pt modelId="{0C865851-5DDA-4F1C-BB51-B4AB2B3A15BD}" type="pres">
      <dgm:prSet presAssocID="{DF532CCC-6507-4BA4-BD21-9AD7A7B58B40}" presName="spaceRect" presStyleCnt="0"/>
      <dgm:spPr/>
    </dgm:pt>
    <dgm:pt modelId="{C42C37EC-3160-4FC5-93D7-C0FF4BB41CEC}" type="pres">
      <dgm:prSet presAssocID="{DF532CCC-6507-4BA4-BD21-9AD7A7B58B40}" presName="textRect" presStyleLbl="revTx" presStyleIdx="1" presStyleCnt="3">
        <dgm:presLayoutVars>
          <dgm:chMax val="1"/>
          <dgm:chPref val="1"/>
        </dgm:presLayoutVars>
      </dgm:prSet>
      <dgm:spPr/>
    </dgm:pt>
    <dgm:pt modelId="{5A2C01E8-6F42-44A9-8311-2CCFDDEE4B1B}" type="pres">
      <dgm:prSet presAssocID="{41588DE1-C54F-49E3-9565-AF6B276D81DD}" presName="sibTrans" presStyleCnt="0"/>
      <dgm:spPr/>
    </dgm:pt>
    <dgm:pt modelId="{85576A44-FD3D-45EC-A90F-24606549F816}" type="pres">
      <dgm:prSet presAssocID="{AF8BF715-7980-4293-95D5-C342D6785C6A}" presName="compNode" presStyleCnt="0"/>
      <dgm:spPr/>
    </dgm:pt>
    <dgm:pt modelId="{32BC38AD-EFB3-4E24-847E-F4098C72B685}" type="pres">
      <dgm:prSet presAssocID="{AF8BF715-7980-4293-95D5-C342D6785C6A}" presName="iconBgRect" presStyleLbl="bgShp" presStyleIdx="2" presStyleCnt="3"/>
      <dgm:spPr/>
    </dgm:pt>
    <dgm:pt modelId="{D136DA7B-DADE-4A0C-BAE3-AB8E201172E4}" type="pres">
      <dgm:prSet presAssocID="{AF8BF715-7980-4293-95D5-C342D6785C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rning"/>
        </a:ext>
      </dgm:extLst>
    </dgm:pt>
    <dgm:pt modelId="{B105949B-94CE-4031-B1C5-010CE59E1F4A}" type="pres">
      <dgm:prSet presAssocID="{AF8BF715-7980-4293-95D5-C342D6785C6A}" presName="spaceRect" presStyleCnt="0"/>
      <dgm:spPr/>
    </dgm:pt>
    <dgm:pt modelId="{B92ED9F4-AF95-4D17-8BB9-80737C305749}" type="pres">
      <dgm:prSet presAssocID="{AF8BF715-7980-4293-95D5-C342D6785C6A}" presName="textRect" presStyleLbl="revTx" presStyleIdx="2" presStyleCnt="3">
        <dgm:presLayoutVars>
          <dgm:chMax val="1"/>
          <dgm:chPref val="1"/>
        </dgm:presLayoutVars>
      </dgm:prSet>
      <dgm:spPr/>
    </dgm:pt>
  </dgm:ptLst>
  <dgm:cxnLst>
    <dgm:cxn modelId="{6E32B301-0BFA-4B87-9090-FBB0ED00E797}" type="presOf" srcId="{AF8BF715-7980-4293-95D5-C342D6785C6A}" destId="{B92ED9F4-AF95-4D17-8BB9-80737C305749}" srcOrd="0" destOrd="0" presId="urn:microsoft.com/office/officeart/2018/5/layout/IconCircleLabelList"/>
    <dgm:cxn modelId="{A7F15807-642B-4A60-9ECD-746A8E90D073}" srcId="{F19CD5EC-3D9C-48D6-9DED-E9C285CE34ED}" destId="{7620AC53-6776-47FF-84CB-A0D646936A73}" srcOrd="0" destOrd="0" parTransId="{6981D1A4-7356-4271-81D1-13D65FE18F72}" sibTransId="{11605FC5-2D58-4C21-8BC2-2E9C059F3765}"/>
    <dgm:cxn modelId="{F8D7EC12-6B64-476C-BACD-6DA29A59B7D4}" type="presOf" srcId="{7620AC53-6776-47FF-84CB-A0D646936A73}" destId="{2B370C45-EF03-4EFA-B264-31366B70068A}" srcOrd="0" destOrd="0" presId="urn:microsoft.com/office/officeart/2018/5/layout/IconCircleLabelList"/>
    <dgm:cxn modelId="{96BD726B-14D4-49C8-A6D0-8F2DFA13D178}" srcId="{F19CD5EC-3D9C-48D6-9DED-E9C285CE34ED}" destId="{DF532CCC-6507-4BA4-BD21-9AD7A7B58B40}" srcOrd="1" destOrd="0" parTransId="{6C892E87-1FEA-43C5-BA22-64DC666F45F8}" sibTransId="{41588DE1-C54F-49E3-9565-AF6B276D81DD}"/>
    <dgm:cxn modelId="{615DF1C0-0566-47DE-BF87-D2289C77843A}" srcId="{F19CD5EC-3D9C-48D6-9DED-E9C285CE34ED}" destId="{AF8BF715-7980-4293-95D5-C342D6785C6A}" srcOrd="2" destOrd="0" parTransId="{BDA10DCC-3388-4D80-AE39-CB18BD529A06}" sibTransId="{92EE47B1-9C1A-42B2-9B9A-E0F78204B3BF}"/>
    <dgm:cxn modelId="{E1F7C9D5-DEF9-4956-9681-BE25D2E80826}" type="presOf" srcId="{F19CD5EC-3D9C-48D6-9DED-E9C285CE34ED}" destId="{97588344-DAFD-4E7A-B7B5-82DE5CD653CC}" srcOrd="0" destOrd="0" presId="urn:microsoft.com/office/officeart/2018/5/layout/IconCircleLabelList"/>
    <dgm:cxn modelId="{B79446E2-C4B3-425F-83CD-683CFB6AABD2}" type="presOf" srcId="{DF532CCC-6507-4BA4-BD21-9AD7A7B58B40}" destId="{C42C37EC-3160-4FC5-93D7-C0FF4BB41CEC}" srcOrd="0" destOrd="0" presId="urn:microsoft.com/office/officeart/2018/5/layout/IconCircleLabelList"/>
    <dgm:cxn modelId="{08ECB3A6-AE3D-454B-9985-4C3BA4F4D84F}" type="presParOf" srcId="{97588344-DAFD-4E7A-B7B5-82DE5CD653CC}" destId="{880A7CB6-510B-4142-8353-8981007890F8}" srcOrd="0" destOrd="0" presId="urn:microsoft.com/office/officeart/2018/5/layout/IconCircleLabelList"/>
    <dgm:cxn modelId="{DEF4012D-D4B4-461F-8FC2-0B9D230A3585}" type="presParOf" srcId="{880A7CB6-510B-4142-8353-8981007890F8}" destId="{9DD50344-352D-4B30-9C53-3D59E91294C3}" srcOrd="0" destOrd="0" presId="urn:microsoft.com/office/officeart/2018/5/layout/IconCircleLabelList"/>
    <dgm:cxn modelId="{CF6D9631-D4C8-4C50-9839-D84E1A92907B}" type="presParOf" srcId="{880A7CB6-510B-4142-8353-8981007890F8}" destId="{B6C89EDE-14A5-4C62-A92A-60843E9D9DC7}" srcOrd="1" destOrd="0" presId="urn:microsoft.com/office/officeart/2018/5/layout/IconCircleLabelList"/>
    <dgm:cxn modelId="{54F4349C-3FFF-4F9B-871F-25086C874870}" type="presParOf" srcId="{880A7CB6-510B-4142-8353-8981007890F8}" destId="{0F309FAB-B11C-48EC-B9CD-AED7A2B133BE}" srcOrd="2" destOrd="0" presId="urn:microsoft.com/office/officeart/2018/5/layout/IconCircleLabelList"/>
    <dgm:cxn modelId="{9430EC6E-34CC-4B4A-BD5F-1127340673D2}" type="presParOf" srcId="{880A7CB6-510B-4142-8353-8981007890F8}" destId="{2B370C45-EF03-4EFA-B264-31366B70068A}" srcOrd="3" destOrd="0" presId="urn:microsoft.com/office/officeart/2018/5/layout/IconCircleLabelList"/>
    <dgm:cxn modelId="{83E01D0F-96B3-49E4-BC4F-AD7216965CDD}" type="presParOf" srcId="{97588344-DAFD-4E7A-B7B5-82DE5CD653CC}" destId="{5173AB03-92A3-44AA-AFE8-7AB8EAB62EE9}" srcOrd="1" destOrd="0" presId="urn:microsoft.com/office/officeart/2018/5/layout/IconCircleLabelList"/>
    <dgm:cxn modelId="{5C312890-7B01-4AE0-BD84-8FA97D47C6B5}" type="presParOf" srcId="{97588344-DAFD-4E7A-B7B5-82DE5CD653CC}" destId="{7F8D6318-245E-494D-9D92-FEAC5D4AFA19}" srcOrd="2" destOrd="0" presId="urn:microsoft.com/office/officeart/2018/5/layout/IconCircleLabelList"/>
    <dgm:cxn modelId="{E8F14C4C-BA5F-4E95-A432-DF6B65904733}" type="presParOf" srcId="{7F8D6318-245E-494D-9D92-FEAC5D4AFA19}" destId="{A2297CA7-3493-46F1-B060-0F417B85BBF2}" srcOrd="0" destOrd="0" presId="urn:microsoft.com/office/officeart/2018/5/layout/IconCircleLabelList"/>
    <dgm:cxn modelId="{C91D7B65-56A0-45B4-91CA-2D05A4ED8628}" type="presParOf" srcId="{7F8D6318-245E-494D-9D92-FEAC5D4AFA19}" destId="{BA515103-F822-44FA-94E6-DAE3F49034A8}" srcOrd="1" destOrd="0" presId="urn:microsoft.com/office/officeart/2018/5/layout/IconCircleLabelList"/>
    <dgm:cxn modelId="{D9FC0CEE-1C27-4571-B7BD-D8CF141CE1C2}" type="presParOf" srcId="{7F8D6318-245E-494D-9D92-FEAC5D4AFA19}" destId="{0C865851-5DDA-4F1C-BB51-B4AB2B3A15BD}" srcOrd="2" destOrd="0" presId="urn:microsoft.com/office/officeart/2018/5/layout/IconCircleLabelList"/>
    <dgm:cxn modelId="{7919EC8D-C050-43AB-9E76-703FC3AFF11B}" type="presParOf" srcId="{7F8D6318-245E-494D-9D92-FEAC5D4AFA19}" destId="{C42C37EC-3160-4FC5-93D7-C0FF4BB41CEC}" srcOrd="3" destOrd="0" presId="urn:microsoft.com/office/officeart/2018/5/layout/IconCircleLabelList"/>
    <dgm:cxn modelId="{648278D0-C2B1-40C4-901C-E823A47FFAE6}" type="presParOf" srcId="{97588344-DAFD-4E7A-B7B5-82DE5CD653CC}" destId="{5A2C01E8-6F42-44A9-8311-2CCFDDEE4B1B}" srcOrd="3" destOrd="0" presId="urn:microsoft.com/office/officeart/2018/5/layout/IconCircleLabelList"/>
    <dgm:cxn modelId="{DBF68FDE-2CC6-4CBE-9E26-43DF7A6FCD10}" type="presParOf" srcId="{97588344-DAFD-4E7A-B7B5-82DE5CD653CC}" destId="{85576A44-FD3D-45EC-A90F-24606549F816}" srcOrd="4" destOrd="0" presId="urn:microsoft.com/office/officeart/2018/5/layout/IconCircleLabelList"/>
    <dgm:cxn modelId="{D8948ABB-E6BB-492B-89BE-892239F814AB}" type="presParOf" srcId="{85576A44-FD3D-45EC-A90F-24606549F816}" destId="{32BC38AD-EFB3-4E24-847E-F4098C72B685}" srcOrd="0" destOrd="0" presId="urn:microsoft.com/office/officeart/2018/5/layout/IconCircleLabelList"/>
    <dgm:cxn modelId="{84B18D0D-4CD7-457E-9DCF-C687FFC03BAC}" type="presParOf" srcId="{85576A44-FD3D-45EC-A90F-24606549F816}" destId="{D136DA7B-DADE-4A0C-BAE3-AB8E201172E4}" srcOrd="1" destOrd="0" presId="urn:microsoft.com/office/officeart/2018/5/layout/IconCircleLabelList"/>
    <dgm:cxn modelId="{EA46AB8A-C153-4DAA-888A-2A4417F8C2B7}" type="presParOf" srcId="{85576A44-FD3D-45EC-A90F-24606549F816}" destId="{B105949B-94CE-4031-B1C5-010CE59E1F4A}" srcOrd="2" destOrd="0" presId="urn:microsoft.com/office/officeart/2018/5/layout/IconCircleLabelList"/>
    <dgm:cxn modelId="{95C9D614-4C80-45F9-8ED7-4681BBD40CFE}" type="presParOf" srcId="{85576A44-FD3D-45EC-A90F-24606549F816}" destId="{B92ED9F4-AF95-4D17-8BB9-80737C30574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9FD7B-D956-455B-89BC-C51FE072D1B2}"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A4489E66-87B4-471B-B6B8-6A09A43ADFFF}">
      <dgm:prSet/>
      <dgm:spPr/>
      <dgm:t>
        <a:bodyPr/>
        <a:lstStyle/>
        <a:p>
          <a:pPr>
            <a:lnSpc>
              <a:spcPct val="100000"/>
            </a:lnSpc>
            <a:defRPr b="1"/>
          </a:pPr>
          <a:r>
            <a:rPr lang="en-US" dirty="0">
              <a:latin typeface="Karla" pitchFamily="2" charset="0"/>
            </a:rPr>
            <a:t>Identify Emotional Triggers</a:t>
          </a:r>
        </a:p>
      </dgm:t>
    </dgm:pt>
    <dgm:pt modelId="{4A1680EF-433C-4114-B6B8-128923AE8DFD}" type="parTrans" cxnId="{C346D4F6-ED33-4DFA-B853-6F35761BA2D9}">
      <dgm:prSet/>
      <dgm:spPr/>
      <dgm:t>
        <a:bodyPr/>
        <a:lstStyle/>
        <a:p>
          <a:endParaRPr lang="en-US"/>
        </a:p>
      </dgm:t>
    </dgm:pt>
    <dgm:pt modelId="{AD0A341F-C08D-4FE2-B35B-7CF4C9C7B75A}" type="sibTrans" cxnId="{C346D4F6-ED33-4DFA-B853-6F35761BA2D9}">
      <dgm:prSet/>
      <dgm:spPr/>
      <dgm:t>
        <a:bodyPr/>
        <a:lstStyle/>
        <a:p>
          <a:pPr>
            <a:lnSpc>
              <a:spcPct val="100000"/>
            </a:lnSpc>
            <a:defRPr b="1"/>
          </a:pPr>
          <a:endParaRPr lang="en-US"/>
        </a:p>
      </dgm:t>
    </dgm:pt>
    <dgm:pt modelId="{69C5EA01-C188-42E4-A5C4-C0AA6F442163}">
      <dgm:prSet/>
      <dgm:spPr/>
      <dgm:t>
        <a:bodyPr/>
        <a:lstStyle/>
        <a:p>
          <a:pPr>
            <a:lnSpc>
              <a:spcPct val="100000"/>
            </a:lnSpc>
          </a:pPr>
          <a:r>
            <a:rPr lang="en-US" dirty="0">
              <a:latin typeface="Karla" pitchFamily="2" charset="0"/>
            </a:rPr>
            <a:t>Notice what’s going on inside you in real time to understand how emotions and reactions (triggers) show up in your behavior, decisions, and the people around you. Ask for feedback, reflect daily, and notice what your body signals are. </a:t>
          </a:r>
        </a:p>
      </dgm:t>
    </dgm:pt>
    <dgm:pt modelId="{F21BF901-7739-4517-A662-1EA4CB930295}" type="parTrans" cxnId="{7178CFE1-856D-42C7-B836-28BDB70A10F5}">
      <dgm:prSet/>
      <dgm:spPr/>
      <dgm:t>
        <a:bodyPr/>
        <a:lstStyle/>
        <a:p>
          <a:endParaRPr lang="en-US"/>
        </a:p>
      </dgm:t>
    </dgm:pt>
    <dgm:pt modelId="{40FE6137-76F2-4B97-A595-E37C72F68241}" type="sibTrans" cxnId="{7178CFE1-856D-42C7-B836-28BDB70A10F5}">
      <dgm:prSet/>
      <dgm:spPr/>
      <dgm:t>
        <a:bodyPr/>
        <a:lstStyle/>
        <a:p>
          <a:endParaRPr lang="en-US"/>
        </a:p>
      </dgm:t>
    </dgm:pt>
    <dgm:pt modelId="{56CE0FBF-919A-426B-9FDA-32953116E098}">
      <dgm:prSet/>
      <dgm:spPr/>
      <dgm:t>
        <a:bodyPr/>
        <a:lstStyle/>
        <a:p>
          <a:pPr>
            <a:lnSpc>
              <a:spcPct val="100000"/>
            </a:lnSpc>
            <a:defRPr b="1"/>
          </a:pPr>
          <a:r>
            <a:rPr lang="en-US" dirty="0">
              <a:latin typeface="Karla" pitchFamily="2" charset="0"/>
            </a:rPr>
            <a:t>Read Your Energy Levels</a:t>
          </a:r>
        </a:p>
      </dgm:t>
    </dgm:pt>
    <dgm:pt modelId="{0F6C900E-0E8D-4F7F-A191-70FDC3B818C8}" type="parTrans" cxnId="{E99D45B0-949E-42B8-973F-AD28CDFD64D7}">
      <dgm:prSet/>
      <dgm:spPr/>
      <dgm:t>
        <a:bodyPr/>
        <a:lstStyle/>
        <a:p>
          <a:endParaRPr lang="en-US"/>
        </a:p>
      </dgm:t>
    </dgm:pt>
    <dgm:pt modelId="{E1EFD39D-B82A-4AC5-9758-301879D19F20}" type="sibTrans" cxnId="{E99D45B0-949E-42B8-973F-AD28CDFD64D7}">
      <dgm:prSet/>
      <dgm:spPr/>
      <dgm:t>
        <a:bodyPr/>
        <a:lstStyle/>
        <a:p>
          <a:pPr>
            <a:lnSpc>
              <a:spcPct val="100000"/>
            </a:lnSpc>
            <a:defRPr b="1"/>
          </a:pPr>
          <a:endParaRPr lang="en-US"/>
        </a:p>
      </dgm:t>
    </dgm:pt>
    <dgm:pt modelId="{EA169F38-3982-47CA-956A-72EBC9CBDE76}">
      <dgm:prSet/>
      <dgm:spPr/>
      <dgm:t>
        <a:bodyPr/>
        <a:lstStyle/>
        <a:p>
          <a:pPr>
            <a:lnSpc>
              <a:spcPct val="100000"/>
            </a:lnSpc>
          </a:pPr>
          <a:r>
            <a:rPr lang="en-US" dirty="0">
              <a:latin typeface="Karla" pitchFamily="2" charset="0"/>
            </a:rPr>
            <a:t>Awareness of your physical state – hunger, exhaustion, stress – helps avoid risky mistakes. Pause to hydrate, delegate a task so you don’t have to rush through it, or stand up instead of sit down during a meeting leveraging ways to be more present in your work.</a:t>
          </a:r>
        </a:p>
      </dgm:t>
    </dgm:pt>
    <dgm:pt modelId="{122D1E91-9A44-4EAB-B21A-9ACE5C01A3FE}" type="parTrans" cxnId="{0D8F425E-8A03-432E-9F26-0A3F46EC06ED}">
      <dgm:prSet/>
      <dgm:spPr/>
      <dgm:t>
        <a:bodyPr/>
        <a:lstStyle/>
        <a:p>
          <a:endParaRPr lang="en-US"/>
        </a:p>
      </dgm:t>
    </dgm:pt>
    <dgm:pt modelId="{D8895939-D546-4019-A1B0-36EBD84431D3}" type="sibTrans" cxnId="{0D8F425E-8A03-432E-9F26-0A3F46EC06ED}">
      <dgm:prSet/>
      <dgm:spPr/>
      <dgm:t>
        <a:bodyPr/>
        <a:lstStyle/>
        <a:p>
          <a:endParaRPr lang="en-US"/>
        </a:p>
      </dgm:t>
    </dgm:pt>
    <dgm:pt modelId="{165F5905-AD27-45F8-AD18-05DA05B53740}">
      <dgm:prSet/>
      <dgm:spPr/>
      <dgm:t>
        <a:bodyPr/>
        <a:lstStyle/>
        <a:p>
          <a:pPr>
            <a:lnSpc>
              <a:spcPct val="100000"/>
            </a:lnSpc>
            <a:defRPr b="1"/>
          </a:pPr>
          <a:r>
            <a:rPr lang="en-US" dirty="0">
              <a:latin typeface="Karla" pitchFamily="2" charset="0"/>
            </a:rPr>
            <a:t>Resets and Boundary Setting is Allowed</a:t>
          </a:r>
        </a:p>
      </dgm:t>
    </dgm:pt>
    <dgm:pt modelId="{4FCE693D-F8B9-48DC-963A-3BA194281174}" type="parTrans" cxnId="{C08107B9-07D2-464A-98F2-BC0FD0BEA879}">
      <dgm:prSet/>
      <dgm:spPr/>
      <dgm:t>
        <a:bodyPr/>
        <a:lstStyle/>
        <a:p>
          <a:endParaRPr lang="en-US"/>
        </a:p>
      </dgm:t>
    </dgm:pt>
    <dgm:pt modelId="{EB687D25-5C79-4FDB-B610-903262ABC194}" type="sibTrans" cxnId="{C08107B9-07D2-464A-98F2-BC0FD0BEA879}">
      <dgm:prSet/>
      <dgm:spPr/>
      <dgm:t>
        <a:bodyPr/>
        <a:lstStyle/>
        <a:p>
          <a:endParaRPr lang="en-US"/>
        </a:p>
      </dgm:t>
    </dgm:pt>
    <dgm:pt modelId="{A11084E0-124C-4DDF-AF06-213F62866C5A}">
      <dgm:prSet/>
      <dgm:spPr/>
      <dgm:t>
        <a:bodyPr/>
        <a:lstStyle/>
        <a:p>
          <a:pPr>
            <a:lnSpc>
              <a:spcPct val="100000"/>
            </a:lnSpc>
          </a:pPr>
          <a:r>
            <a:rPr lang="en-US" dirty="0">
              <a:latin typeface="Karla" pitchFamily="2" charset="0"/>
            </a:rPr>
            <a:t>When you know you are getting frustrated, take a pause to reset. When you are pushed for unrealistic deadlines seek to understand while also communicating boundaries calmly and clearly. The crew and team around you takes cues from you. </a:t>
          </a:r>
        </a:p>
      </dgm:t>
    </dgm:pt>
    <dgm:pt modelId="{389F39EF-28BA-4615-8CED-2A226D278E62}" type="parTrans" cxnId="{CF179167-3038-4312-82C0-FDFA5D7E016B}">
      <dgm:prSet/>
      <dgm:spPr/>
      <dgm:t>
        <a:bodyPr/>
        <a:lstStyle/>
        <a:p>
          <a:endParaRPr lang="en-US"/>
        </a:p>
      </dgm:t>
    </dgm:pt>
    <dgm:pt modelId="{0CF49630-D386-41A4-A2A7-3EE0A7313AE5}" type="sibTrans" cxnId="{CF179167-3038-4312-82C0-FDFA5D7E016B}">
      <dgm:prSet/>
      <dgm:spPr/>
      <dgm:t>
        <a:bodyPr/>
        <a:lstStyle/>
        <a:p>
          <a:endParaRPr lang="en-US"/>
        </a:p>
      </dgm:t>
    </dgm:pt>
    <dgm:pt modelId="{FE6CDB10-D957-46C8-BC91-FE1C7D01ADC1}" type="pres">
      <dgm:prSet presAssocID="{F019FD7B-D956-455B-89BC-C51FE072D1B2}" presName="Root" presStyleCnt="0">
        <dgm:presLayoutVars>
          <dgm:dir/>
          <dgm:resizeHandles val="exact"/>
        </dgm:presLayoutVars>
      </dgm:prSet>
      <dgm:spPr/>
    </dgm:pt>
    <dgm:pt modelId="{B016C13D-5E55-4DB5-AFEF-5C076242828A}" type="pres">
      <dgm:prSet presAssocID="{A4489E66-87B4-471B-B6B8-6A09A43ADFFF}" presName="Composite" presStyleCnt="0"/>
      <dgm:spPr/>
    </dgm:pt>
    <dgm:pt modelId="{00CC74AC-7657-469E-9663-4DCCCA61CEA9}" type="pres">
      <dgm:prSet presAssocID="{A4489E66-87B4-471B-B6B8-6A09A43ADFFF}"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3443" r="9810" b="4"/>
          <a:stretch/>
        </a:blipFill>
      </dgm:spPr>
      <dgm:extLst>
        <a:ext uri="{E40237B7-FDA0-4F09-8148-C483321AD2D9}">
          <dgm14:cNvPr xmlns:dgm14="http://schemas.microsoft.com/office/drawing/2010/diagram" id="0" name="" descr="Young businessman working in his office"/>
        </a:ext>
      </dgm:extLst>
    </dgm:pt>
    <dgm:pt modelId="{A317F59A-E4E2-4899-B90D-A18323DA431E}" type="pres">
      <dgm:prSet presAssocID="{A4489E66-87B4-471B-B6B8-6A09A43ADFFF}" presName="Subtitle" presStyleLbl="revTx" presStyleIdx="0" presStyleCnt="6">
        <dgm:presLayoutVars>
          <dgm:chMax val="0"/>
          <dgm:bulletEnabled/>
        </dgm:presLayoutVars>
      </dgm:prSet>
      <dgm:spPr/>
    </dgm:pt>
    <dgm:pt modelId="{6E247FCD-7947-41BF-8E55-B1E7A49C94AE}" type="pres">
      <dgm:prSet presAssocID="{A4489E66-87B4-471B-B6B8-6A09A43ADFFF}" presName="Description" presStyleLbl="revTx" presStyleIdx="1" presStyleCnt="6">
        <dgm:presLayoutVars>
          <dgm:bulletEnabled/>
        </dgm:presLayoutVars>
      </dgm:prSet>
      <dgm:spPr/>
    </dgm:pt>
    <dgm:pt modelId="{C88BE043-28C6-442F-9521-7B56E652DFE1}" type="pres">
      <dgm:prSet presAssocID="{AD0A341F-C08D-4FE2-B35B-7CF4C9C7B75A}" presName="sibTrans" presStyleLbl="sibTrans2D1" presStyleIdx="0" presStyleCnt="0"/>
      <dgm:spPr/>
    </dgm:pt>
    <dgm:pt modelId="{37FD21C4-E3F5-44AB-8520-7E5458843B13}" type="pres">
      <dgm:prSet presAssocID="{56CE0FBF-919A-426B-9FDA-32953116E098}" presName="Composite" presStyleCnt="0"/>
      <dgm:spPr/>
    </dgm:pt>
    <dgm:pt modelId="{5A133FF2-201C-40F1-997A-09E81EE4039F}" type="pres">
      <dgm:prSet presAssocID="{56CE0FBF-919A-426B-9FDA-32953116E098}"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8625" r="14627" b="4"/>
          <a:stretch/>
        </a:blipFill>
      </dgm:spPr>
      <dgm:extLst>
        <a:ext uri="{E40237B7-FDA0-4F09-8148-C483321AD2D9}">
          <dgm14:cNvPr xmlns:dgm14="http://schemas.microsoft.com/office/drawing/2010/diagram" id="0" name="" descr="Serious concentrated handsome young male manager with closed eyes touching fingers while meditating in modern office"/>
        </a:ext>
      </dgm:extLst>
    </dgm:pt>
    <dgm:pt modelId="{661E959D-442B-4CAB-AC0C-BEDA017A1D90}" type="pres">
      <dgm:prSet presAssocID="{56CE0FBF-919A-426B-9FDA-32953116E098}" presName="Subtitle" presStyleLbl="revTx" presStyleIdx="2" presStyleCnt="6" custLinFactNeighborX="114" custLinFactNeighborY="-20860">
        <dgm:presLayoutVars>
          <dgm:chMax val="0"/>
          <dgm:bulletEnabled/>
        </dgm:presLayoutVars>
      </dgm:prSet>
      <dgm:spPr/>
    </dgm:pt>
    <dgm:pt modelId="{FA8D06F0-5CDA-4A0C-ACED-6EA064F117E8}" type="pres">
      <dgm:prSet presAssocID="{56CE0FBF-919A-426B-9FDA-32953116E098}" presName="Description" presStyleLbl="revTx" presStyleIdx="3" presStyleCnt="6" custLinFactNeighborY="-12177">
        <dgm:presLayoutVars>
          <dgm:bulletEnabled/>
        </dgm:presLayoutVars>
      </dgm:prSet>
      <dgm:spPr/>
    </dgm:pt>
    <dgm:pt modelId="{337C57A5-8FFC-4087-8D78-5B36E0D74353}" type="pres">
      <dgm:prSet presAssocID="{E1EFD39D-B82A-4AC5-9758-301879D19F20}" presName="sibTrans" presStyleLbl="sibTrans2D1" presStyleIdx="0" presStyleCnt="0"/>
      <dgm:spPr/>
    </dgm:pt>
    <dgm:pt modelId="{716FFF42-7E49-4D13-932A-416D3DB602A2}" type="pres">
      <dgm:prSet presAssocID="{165F5905-AD27-45F8-AD18-05DA05B53740}" presName="Composite" presStyleCnt="0"/>
      <dgm:spPr/>
    </dgm:pt>
    <dgm:pt modelId="{B1B92967-F382-4969-8022-1D2F459887A8}" type="pres">
      <dgm:prSet presAssocID="{165F5905-AD27-45F8-AD18-05DA05B53740}"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4892" r="18361" b="4"/>
          <a:stretch/>
        </a:blipFill>
      </dgm:spPr>
      <dgm:extLst>
        <a:ext uri="{E40237B7-FDA0-4F09-8148-C483321AD2D9}">
          <dgm14:cNvPr xmlns:dgm14="http://schemas.microsoft.com/office/drawing/2010/diagram" id="0" name="" descr="People in an office"/>
        </a:ext>
      </dgm:extLst>
    </dgm:pt>
    <dgm:pt modelId="{DBF69AAD-12F4-48D3-8F60-9542C0F79427}" type="pres">
      <dgm:prSet presAssocID="{165F5905-AD27-45F8-AD18-05DA05B53740}" presName="Subtitle" presStyleLbl="revTx" presStyleIdx="4" presStyleCnt="6">
        <dgm:presLayoutVars>
          <dgm:chMax val="0"/>
          <dgm:bulletEnabled/>
        </dgm:presLayoutVars>
      </dgm:prSet>
      <dgm:spPr/>
    </dgm:pt>
    <dgm:pt modelId="{9A5BB303-424A-4B6E-A89E-863741F899EA}" type="pres">
      <dgm:prSet presAssocID="{165F5905-AD27-45F8-AD18-05DA05B53740}" presName="Description" presStyleLbl="revTx" presStyleIdx="5" presStyleCnt="6">
        <dgm:presLayoutVars>
          <dgm:bulletEnabled/>
        </dgm:presLayoutVars>
      </dgm:prSet>
      <dgm:spPr/>
    </dgm:pt>
  </dgm:ptLst>
  <dgm:cxnLst>
    <dgm:cxn modelId="{44C62B10-DA9D-4B69-8149-1722567912CA}" type="presOf" srcId="{56CE0FBF-919A-426B-9FDA-32953116E098}" destId="{661E959D-442B-4CAB-AC0C-BEDA017A1D90}" srcOrd="0" destOrd="0" presId="urn:microsoft.com/office/officeart/2024/3/layout/verticalVisualTextBlock1"/>
    <dgm:cxn modelId="{0D8F425E-8A03-432E-9F26-0A3F46EC06ED}" srcId="{56CE0FBF-919A-426B-9FDA-32953116E098}" destId="{EA169F38-3982-47CA-956A-72EBC9CBDE76}" srcOrd="0" destOrd="0" parTransId="{122D1E91-9A44-4EAB-B21A-9ACE5C01A3FE}" sibTransId="{D8895939-D546-4019-A1B0-36EBD84431D3}"/>
    <dgm:cxn modelId="{CF179167-3038-4312-82C0-FDFA5D7E016B}" srcId="{165F5905-AD27-45F8-AD18-05DA05B53740}" destId="{A11084E0-124C-4DDF-AF06-213F62866C5A}" srcOrd="0" destOrd="0" parTransId="{389F39EF-28BA-4615-8CED-2A226D278E62}" sibTransId="{0CF49630-D386-41A4-A2A7-3EE0A7313AE5}"/>
    <dgm:cxn modelId="{96C097A6-C07B-444A-B56B-3534883DBB13}" type="presOf" srcId="{EA169F38-3982-47CA-956A-72EBC9CBDE76}" destId="{FA8D06F0-5CDA-4A0C-ACED-6EA064F117E8}" srcOrd="0" destOrd="0" presId="urn:microsoft.com/office/officeart/2024/3/layout/verticalVisualTextBlock1"/>
    <dgm:cxn modelId="{B1136AA9-C6F1-4268-8F79-10B6B9F25C17}" type="presOf" srcId="{A4489E66-87B4-471B-B6B8-6A09A43ADFFF}" destId="{A317F59A-E4E2-4899-B90D-A18323DA431E}" srcOrd="0" destOrd="0" presId="urn:microsoft.com/office/officeart/2024/3/layout/verticalVisualTextBlock1"/>
    <dgm:cxn modelId="{DFE79AAD-5217-4225-9E6E-E26A1B3EDF1E}" type="presOf" srcId="{A11084E0-124C-4DDF-AF06-213F62866C5A}" destId="{9A5BB303-424A-4B6E-A89E-863741F899EA}" srcOrd="0" destOrd="0" presId="urn:microsoft.com/office/officeart/2024/3/layout/verticalVisualTextBlock1"/>
    <dgm:cxn modelId="{E99D45B0-949E-42B8-973F-AD28CDFD64D7}" srcId="{F019FD7B-D956-455B-89BC-C51FE072D1B2}" destId="{56CE0FBF-919A-426B-9FDA-32953116E098}" srcOrd="1" destOrd="0" parTransId="{0F6C900E-0E8D-4F7F-A191-70FDC3B818C8}" sibTransId="{E1EFD39D-B82A-4AC5-9758-301879D19F20}"/>
    <dgm:cxn modelId="{C08107B9-07D2-464A-98F2-BC0FD0BEA879}" srcId="{F019FD7B-D956-455B-89BC-C51FE072D1B2}" destId="{165F5905-AD27-45F8-AD18-05DA05B53740}" srcOrd="2" destOrd="0" parTransId="{4FCE693D-F8B9-48DC-963A-3BA194281174}" sibTransId="{EB687D25-5C79-4FDB-B610-903262ABC194}"/>
    <dgm:cxn modelId="{DD5960C9-CF55-4A35-88B2-3A4619D8C0D9}" type="presOf" srcId="{F019FD7B-D956-455B-89BC-C51FE072D1B2}" destId="{FE6CDB10-D957-46C8-BC91-FE1C7D01ADC1}" srcOrd="0" destOrd="0" presId="urn:microsoft.com/office/officeart/2024/3/layout/verticalVisualTextBlock1"/>
    <dgm:cxn modelId="{5F466FDF-B65D-46BD-83A7-0D00D7DA8772}" type="presOf" srcId="{E1EFD39D-B82A-4AC5-9758-301879D19F20}" destId="{337C57A5-8FFC-4087-8D78-5B36E0D74353}" srcOrd="0" destOrd="0" presId="urn:microsoft.com/office/officeart/2024/3/layout/verticalVisualTextBlock1"/>
    <dgm:cxn modelId="{7178CFE1-856D-42C7-B836-28BDB70A10F5}" srcId="{A4489E66-87B4-471B-B6B8-6A09A43ADFFF}" destId="{69C5EA01-C188-42E4-A5C4-C0AA6F442163}" srcOrd="0" destOrd="0" parTransId="{F21BF901-7739-4517-A662-1EA4CB930295}" sibTransId="{40FE6137-76F2-4B97-A595-E37C72F68241}"/>
    <dgm:cxn modelId="{C9E6A4EC-6F33-4C31-8D3B-5D3980C3F1BB}" type="presOf" srcId="{69C5EA01-C188-42E4-A5C4-C0AA6F442163}" destId="{6E247FCD-7947-41BF-8E55-B1E7A49C94AE}" srcOrd="0" destOrd="0" presId="urn:microsoft.com/office/officeart/2024/3/layout/verticalVisualTextBlock1"/>
    <dgm:cxn modelId="{C346D4F6-ED33-4DFA-B853-6F35761BA2D9}" srcId="{F019FD7B-D956-455B-89BC-C51FE072D1B2}" destId="{A4489E66-87B4-471B-B6B8-6A09A43ADFFF}" srcOrd="0" destOrd="0" parTransId="{4A1680EF-433C-4114-B6B8-128923AE8DFD}" sibTransId="{AD0A341F-C08D-4FE2-B35B-7CF4C9C7B75A}"/>
    <dgm:cxn modelId="{84FB5CF8-5922-426B-899A-92F1E7323B6C}" type="presOf" srcId="{AD0A341F-C08D-4FE2-B35B-7CF4C9C7B75A}" destId="{C88BE043-28C6-442F-9521-7B56E652DFE1}" srcOrd="0" destOrd="0" presId="urn:microsoft.com/office/officeart/2024/3/layout/verticalVisualTextBlock1"/>
    <dgm:cxn modelId="{A385ECF9-566C-4CA9-B841-F67A374ADDEF}" type="presOf" srcId="{165F5905-AD27-45F8-AD18-05DA05B53740}" destId="{DBF69AAD-12F4-48D3-8F60-9542C0F79427}" srcOrd="0" destOrd="0" presId="urn:microsoft.com/office/officeart/2024/3/layout/verticalVisualTextBlock1"/>
    <dgm:cxn modelId="{186E3C24-4D3F-46D6-8E4E-7F33DACB6434}" type="presParOf" srcId="{FE6CDB10-D957-46C8-BC91-FE1C7D01ADC1}" destId="{B016C13D-5E55-4DB5-AFEF-5C076242828A}" srcOrd="0" destOrd="0" presId="urn:microsoft.com/office/officeart/2024/3/layout/verticalVisualTextBlock1"/>
    <dgm:cxn modelId="{B97E8F8A-4D12-40F4-A575-08E78DBCDDD4}" type="presParOf" srcId="{B016C13D-5E55-4DB5-AFEF-5C076242828A}" destId="{00CC74AC-7657-469E-9663-4DCCCA61CEA9}" srcOrd="0" destOrd="0" presId="urn:microsoft.com/office/officeart/2024/3/layout/verticalVisualTextBlock1"/>
    <dgm:cxn modelId="{DB5E63C9-81F2-4F14-8598-F94D9444F4E3}" type="presParOf" srcId="{B016C13D-5E55-4DB5-AFEF-5C076242828A}" destId="{A317F59A-E4E2-4899-B90D-A18323DA431E}" srcOrd="1" destOrd="0" presId="urn:microsoft.com/office/officeart/2024/3/layout/verticalVisualTextBlock1"/>
    <dgm:cxn modelId="{663C8795-24D0-4471-8818-42D03E1E1EA8}" type="presParOf" srcId="{B016C13D-5E55-4DB5-AFEF-5C076242828A}" destId="{6E247FCD-7947-41BF-8E55-B1E7A49C94AE}" srcOrd="2" destOrd="0" presId="urn:microsoft.com/office/officeart/2024/3/layout/verticalVisualTextBlock1"/>
    <dgm:cxn modelId="{F871B1B1-5142-4D47-8963-043431A68730}" type="presParOf" srcId="{FE6CDB10-D957-46C8-BC91-FE1C7D01ADC1}" destId="{C88BE043-28C6-442F-9521-7B56E652DFE1}" srcOrd="1" destOrd="0" presId="urn:microsoft.com/office/officeart/2024/3/layout/verticalVisualTextBlock1"/>
    <dgm:cxn modelId="{D09301BA-FE59-496A-A634-94CCE4B21992}" type="presParOf" srcId="{FE6CDB10-D957-46C8-BC91-FE1C7D01ADC1}" destId="{37FD21C4-E3F5-44AB-8520-7E5458843B13}" srcOrd="2" destOrd="0" presId="urn:microsoft.com/office/officeart/2024/3/layout/verticalVisualTextBlock1"/>
    <dgm:cxn modelId="{933E7792-0BFE-406A-9E79-1308232512C3}" type="presParOf" srcId="{37FD21C4-E3F5-44AB-8520-7E5458843B13}" destId="{5A133FF2-201C-40F1-997A-09E81EE4039F}" srcOrd="0" destOrd="0" presId="urn:microsoft.com/office/officeart/2024/3/layout/verticalVisualTextBlock1"/>
    <dgm:cxn modelId="{B449B466-1DB3-47E8-92DD-14F2C909AA45}" type="presParOf" srcId="{37FD21C4-E3F5-44AB-8520-7E5458843B13}" destId="{661E959D-442B-4CAB-AC0C-BEDA017A1D90}" srcOrd="1" destOrd="0" presId="urn:microsoft.com/office/officeart/2024/3/layout/verticalVisualTextBlock1"/>
    <dgm:cxn modelId="{D2DED004-1174-44B6-8D9E-D9CFF571316F}" type="presParOf" srcId="{37FD21C4-E3F5-44AB-8520-7E5458843B13}" destId="{FA8D06F0-5CDA-4A0C-ACED-6EA064F117E8}" srcOrd="2" destOrd="0" presId="urn:microsoft.com/office/officeart/2024/3/layout/verticalVisualTextBlock1"/>
    <dgm:cxn modelId="{A565D514-90E5-415A-AA43-DB1632950800}" type="presParOf" srcId="{FE6CDB10-D957-46C8-BC91-FE1C7D01ADC1}" destId="{337C57A5-8FFC-4087-8D78-5B36E0D74353}" srcOrd="3" destOrd="0" presId="urn:microsoft.com/office/officeart/2024/3/layout/verticalVisualTextBlock1"/>
    <dgm:cxn modelId="{C99F11D2-4DAB-40D8-8B05-BE7CA2D0993F}" type="presParOf" srcId="{FE6CDB10-D957-46C8-BC91-FE1C7D01ADC1}" destId="{716FFF42-7E49-4D13-932A-416D3DB602A2}" srcOrd="4" destOrd="0" presId="urn:microsoft.com/office/officeart/2024/3/layout/verticalVisualTextBlock1"/>
    <dgm:cxn modelId="{237E68F3-7972-4321-B39B-EF1EF90A3176}" type="presParOf" srcId="{716FFF42-7E49-4D13-932A-416D3DB602A2}" destId="{B1B92967-F382-4969-8022-1D2F459887A8}" srcOrd="0" destOrd="0" presId="urn:microsoft.com/office/officeart/2024/3/layout/verticalVisualTextBlock1"/>
    <dgm:cxn modelId="{A205F0D5-268E-4D07-ACF8-5DF4989A1259}" type="presParOf" srcId="{716FFF42-7E49-4D13-932A-416D3DB602A2}" destId="{DBF69AAD-12F4-48D3-8F60-9542C0F79427}" srcOrd="1" destOrd="0" presId="urn:microsoft.com/office/officeart/2024/3/layout/verticalVisualTextBlock1"/>
    <dgm:cxn modelId="{D97207F6-5BA9-43BB-879B-8148F68D5AC8}" type="presParOf" srcId="{716FFF42-7E49-4D13-932A-416D3DB602A2}" destId="{9A5BB303-424A-4B6E-A89E-863741F899EA}"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3891E0-4E61-4742-AB21-5CC559DF8BE2}"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E3C1DD59-7E48-40F9-93C0-88F00AC5B1EC}">
      <dgm:prSet/>
      <dgm:spPr/>
      <dgm:t>
        <a:bodyPr/>
        <a:lstStyle/>
        <a:p>
          <a:pPr>
            <a:lnSpc>
              <a:spcPct val="100000"/>
            </a:lnSpc>
            <a:defRPr b="1"/>
          </a:pPr>
          <a:r>
            <a:rPr lang="en-US">
              <a:latin typeface="Karla" pitchFamily="2" charset="0"/>
            </a:rPr>
            <a:t>Enhancing Safety</a:t>
          </a:r>
        </a:p>
      </dgm:t>
    </dgm:pt>
    <dgm:pt modelId="{BF6230E3-0899-416B-A518-81CCED554228}" type="parTrans" cxnId="{EDB3794B-A31B-478D-A24B-9AC3EF6AFBC8}">
      <dgm:prSet/>
      <dgm:spPr/>
      <dgm:t>
        <a:bodyPr/>
        <a:lstStyle/>
        <a:p>
          <a:endParaRPr lang="en-US">
            <a:latin typeface="Karla" pitchFamily="2" charset="0"/>
          </a:endParaRPr>
        </a:p>
      </dgm:t>
    </dgm:pt>
    <dgm:pt modelId="{D79C9A6A-3B20-4424-BC20-5B3F9DF4947C}" type="sibTrans" cxnId="{EDB3794B-A31B-478D-A24B-9AC3EF6AFBC8}">
      <dgm:prSet/>
      <dgm:spPr/>
      <dgm:t>
        <a:bodyPr/>
        <a:lstStyle/>
        <a:p>
          <a:pPr>
            <a:lnSpc>
              <a:spcPct val="100000"/>
            </a:lnSpc>
            <a:defRPr b="1"/>
          </a:pPr>
          <a:endParaRPr lang="en-US">
            <a:latin typeface="Karla" pitchFamily="2" charset="0"/>
          </a:endParaRPr>
        </a:p>
      </dgm:t>
    </dgm:pt>
    <dgm:pt modelId="{5B442030-022D-406E-B7A3-F3C9ECC5EFA6}">
      <dgm:prSet/>
      <dgm:spPr/>
      <dgm:t>
        <a:bodyPr/>
        <a:lstStyle/>
        <a:p>
          <a:pPr>
            <a:lnSpc>
              <a:spcPct val="100000"/>
            </a:lnSpc>
          </a:pPr>
          <a:r>
            <a:rPr lang="en-US">
              <a:latin typeface="Karla" pitchFamily="2" charset="0"/>
            </a:rPr>
            <a:t>Emotional intelligence helps individuals and teams improve jobsite safety through better awareness and empathy.</a:t>
          </a:r>
        </a:p>
      </dgm:t>
    </dgm:pt>
    <dgm:pt modelId="{EEBEDA5C-9B04-4AF8-B509-DDE141EB42B9}" type="parTrans" cxnId="{A5B850C6-EB43-4F9F-BB78-A084546783DB}">
      <dgm:prSet/>
      <dgm:spPr/>
      <dgm:t>
        <a:bodyPr/>
        <a:lstStyle/>
        <a:p>
          <a:endParaRPr lang="en-US">
            <a:latin typeface="Karla" pitchFamily="2" charset="0"/>
          </a:endParaRPr>
        </a:p>
      </dgm:t>
    </dgm:pt>
    <dgm:pt modelId="{68DA7866-740C-4F7F-B2DC-ECBA6F84A7A3}" type="sibTrans" cxnId="{A5B850C6-EB43-4F9F-BB78-A084546783DB}">
      <dgm:prSet/>
      <dgm:spPr/>
      <dgm:t>
        <a:bodyPr/>
        <a:lstStyle/>
        <a:p>
          <a:endParaRPr lang="en-US">
            <a:latin typeface="Karla" pitchFamily="2" charset="0"/>
          </a:endParaRPr>
        </a:p>
      </dgm:t>
    </dgm:pt>
    <dgm:pt modelId="{6F980ADB-26AB-49FE-B0A0-0FB31674449C}">
      <dgm:prSet/>
      <dgm:spPr/>
      <dgm:t>
        <a:bodyPr/>
        <a:lstStyle/>
        <a:p>
          <a:pPr>
            <a:lnSpc>
              <a:spcPct val="100000"/>
            </a:lnSpc>
            <a:defRPr b="1"/>
          </a:pPr>
          <a:r>
            <a:rPr lang="en-US">
              <a:latin typeface="Karla" pitchFamily="2" charset="0"/>
            </a:rPr>
            <a:t>Improving Communication</a:t>
          </a:r>
        </a:p>
      </dgm:t>
    </dgm:pt>
    <dgm:pt modelId="{76570144-FA83-48F2-B430-6049CB7CFFF0}" type="parTrans" cxnId="{7A1C0980-D25E-499D-92AF-F89B86FD280F}">
      <dgm:prSet/>
      <dgm:spPr/>
      <dgm:t>
        <a:bodyPr/>
        <a:lstStyle/>
        <a:p>
          <a:endParaRPr lang="en-US">
            <a:latin typeface="Karla" pitchFamily="2" charset="0"/>
          </a:endParaRPr>
        </a:p>
      </dgm:t>
    </dgm:pt>
    <dgm:pt modelId="{01EE23F8-C8A9-4B9F-87A8-25A665F95263}" type="sibTrans" cxnId="{7A1C0980-D25E-499D-92AF-F89B86FD280F}">
      <dgm:prSet/>
      <dgm:spPr/>
      <dgm:t>
        <a:bodyPr/>
        <a:lstStyle/>
        <a:p>
          <a:pPr>
            <a:lnSpc>
              <a:spcPct val="100000"/>
            </a:lnSpc>
            <a:defRPr b="1"/>
          </a:pPr>
          <a:endParaRPr lang="en-US">
            <a:latin typeface="Karla" pitchFamily="2" charset="0"/>
          </a:endParaRPr>
        </a:p>
      </dgm:t>
    </dgm:pt>
    <dgm:pt modelId="{3AB20324-BC39-4D3D-807C-B709F5A5EB60}">
      <dgm:prSet/>
      <dgm:spPr/>
      <dgm:t>
        <a:bodyPr/>
        <a:lstStyle/>
        <a:p>
          <a:pPr>
            <a:lnSpc>
              <a:spcPct val="100000"/>
            </a:lnSpc>
          </a:pPr>
          <a:endParaRPr lang="en-US" dirty="0">
            <a:latin typeface="Karla" pitchFamily="2" charset="0"/>
          </a:endParaRPr>
        </a:p>
        <a:p>
          <a:pPr>
            <a:lnSpc>
              <a:spcPct val="100000"/>
            </a:lnSpc>
          </a:pPr>
          <a:r>
            <a:rPr lang="en-US" dirty="0">
              <a:latin typeface="Karla" pitchFamily="2" charset="0"/>
            </a:rPr>
            <a:t>Effective communication rooted in emotional intelligence fosters collaboration and reduces conflicts at work.</a:t>
          </a:r>
        </a:p>
      </dgm:t>
    </dgm:pt>
    <dgm:pt modelId="{2D5A498D-DBC7-46C7-98B2-24700A462F02}" type="parTrans" cxnId="{D04D65B8-4080-4CD7-872B-EB83D58D84DD}">
      <dgm:prSet/>
      <dgm:spPr/>
      <dgm:t>
        <a:bodyPr/>
        <a:lstStyle/>
        <a:p>
          <a:endParaRPr lang="en-US">
            <a:latin typeface="Karla" pitchFamily="2" charset="0"/>
          </a:endParaRPr>
        </a:p>
      </dgm:t>
    </dgm:pt>
    <dgm:pt modelId="{B26F4A90-FB30-442D-B301-A5F0AA632D13}" type="sibTrans" cxnId="{D04D65B8-4080-4CD7-872B-EB83D58D84DD}">
      <dgm:prSet/>
      <dgm:spPr/>
      <dgm:t>
        <a:bodyPr/>
        <a:lstStyle/>
        <a:p>
          <a:endParaRPr lang="en-US">
            <a:latin typeface="Karla" pitchFamily="2" charset="0"/>
          </a:endParaRPr>
        </a:p>
      </dgm:t>
    </dgm:pt>
    <dgm:pt modelId="{228FE554-C851-4C7C-BA5F-FF6FA84E3AF5}">
      <dgm:prSet/>
      <dgm:spPr/>
      <dgm:t>
        <a:bodyPr/>
        <a:lstStyle/>
        <a:p>
          <a:pPr>
            <a:lnSpc>
              <a:spcPct val="100000"/>
            </a:lnSpc>
            <a:defRPr b="1"/>
          </a:pPr>
          <a:r>
            <a:rPr lang="en-US" dirty="0">
              <a:latin typeface="Karla" pitchFamily="2" charset="0"/>
            </a:rPr>
            <a:t>Leading with Empathy</a:t>
          </a:r>
        </a:p>
      </dgm:t>
    </dgm:pt>
    <dgm:pt modelId="{FCD0C6F7-EE36-402F-B1B6-F4808B3015A0}" type="parTrans" cxnId="{EF3732AC-568A-4D89-A8AE-587E51D0332F}">
      <dgm:prSet/>
      <dgm:spPr/>
      <dgm:t>
        <a:bodyPr/>
        <a:lstStyle/>
        <a:p>
          <a:endParaRPr lang="en-US">
            <a:latin typeface="Karla" pitchFamily="2" charset="0"/>
          </a:endParaRPr>
        </a:p>
      </dgm:t>
    </dgm:pt>
    <dgm:pt modelId="{6BF7A327-BD5F-4798-849A-A7FEBC6C8B3D}" type="sibTrans" cxnId="{EF3732AC-568A-4D89-A8AE-587E51D0332F}">
      <dgm:prSet/>
      <dgm:spPr/>
      <dgm:t>
        <a:bodyPr/>
        <a:lstStyle/>
        <a:p>
          <a:pPr>
            <a:lnSpc>
              <a:spcPct val="100000"/>
            </a:lnSpc>
            <a:defRPr b="1"/>
          </a:pPr>
          <a:endParaRPr lang="en-US">
            <a:latin typeface="Karla" pitchFamily="2" charset="0"/>
          </a:endParaRPr>
        </a:p>
      </dgm:t>
    </dgm:pt>
    <dgm:pt modelId="{83F3EC85-F78C-4B7A-8BCD-C86219DA391D}">
      <dgm:prSet/>
      <dgm:spPr/>
      <dgm:t>
        <a:bodyPr/>
        <a:lstStyle/>
        <a:p>
          <a:pPr>
            <a:lnSpc>
              <a:spcPct val="100000"/>
            </a:lnSpc>
          </a:pPr>
          <a:endParaRPr lang="en-US" dirty="0">
            <a:latin typeface="Karla" pitchFamily="2" charset="0"/>
          </a:endParaRPr>
        </a:p>
        <a:p>
          <a:pPr>
            <a:lnSpc>
              <a:spcPct val="100000"/>
            </a:lnSpc>
          </a:pPr>
          <a:r>
            <a:rPr lang="en-US" dirty="0">
              <a:latin typeface="Karla" pitchFamily="2" charset="0"/>
            </a:rPr>
            <a:t>Using empathy and resilience supports leadership that inspires and motivates teams daily.</a:t>
          </a:r>
        </a:p>
      </dgm:t>
    </dgm:pt>
    <dgm:pt modelId="{D4F708F7-A1DC-415A-9E62-257884436E52}" type="parTrans" cxnId="{D418B031-598E-4B53-88E2-8C9AD081F38E}">
      <dgm:prSet/>
      <dgm:spPr/>
      <dgm:t>
        <a:bodyPr/>
        <a:lstStyle/>
        <a:p>
          <a:endParaRPr lang="en-US">
            <a:latin typeface="Karla" pitchFamily="2" charset="0"/>
          </a:endParaRPr>
        </a:p>
      </dgm:t>
    </dgm:pt>
    <dgm:pt modelId="{CCE6BF34-7110-46DA-9C27-8CB1CD1F063F}" type="sibTrans" cxnId="{D418B031-598E-4B53-88E2-8C9AD081F38E}">
      <dgm:prSet/>
      <dgm:spPr/>
      <dgm:t>
        <a:bodyPr/>
        <a:lstStyle/>
        <a:p>
          <a:endParaRPr lang="en-US">
            <a:latin typeface="Karla" pitchFamily="2" charset="0"/>
          </a:endParaRPr>
        </a:p>
      </dgm:t>
    </dgm:pt>
    <dgm:pt modelId="{CC358F4C-EB5F-4757-A8D6-9BAD78A3693B}">
      <dgm:prSet/>
      <dgm:spPr/>
      <dgm:t>
        <a:bodyPr/>
        <a:lstStyle/>
        <a:p>
          <a:pPr>
            <a:lnSpc>
              <a:spcPct val="100000"/>
            </a:lnSpc>
            <a:defRPr b="1"/>
          </a:pPr>
          <a:r>
            <a:rPr lang="en-US">
              <a:latin typeface="Karla" pitchFamily="2" charset="0"/>
            </a:rPr>
            <a:t>EQ is the Glue</a:t>
          </a:r>
          <a:endParaRPr lang="en-US" dirty="0">
            <a:latin typeface="Karla" pitchFamily="2" charset="0"/>
          </a:endParaRPr>
        </a:p>
      </dgm:t>
    </dgm:pt>
    <dgm:pt modelId="{12B9AAAC-A56E-4101-A546-00D38F78B328}" type="parTrans" cxnId="{96988A5D-3C81-45B1-9E29-966E5D691268}">
      <dgm:prSet/>
      <dgm:spPr/>
      <dgm:t>
        <a:bodyPr/>
        <a:lstStyle/>
        <a:p>
          <a:endParaRPr lang="en-US">
            <a:latin typeface="Karla" pitchFamily="2" charset="0"/>
          </a:endParaRPr>
        </a:p>
      </dgm:t>
    </dgm:pt>
    <dgm:pt modelId="{AEBD5DDD-03D8-42C0-BDC2-A4A5E5E8D6C6}" type="sibTrans" cxnId="{96988A5D-3C81-45B1-9E29-966E5D691268}">
      <dgm:prSet/>
      <dgm:spPr/>
      <dgm:t>
        <a:bodyPr/>
        <a:lstStyle/>
        <a:p>
          <a:pPr>
            <a:lnSpc>
              <a:spcPct val="100000"/>
            </a:lnSpc>
            <a:defRPr b="1"/>
          </a:pPr>
          <a:endParaRPr lang="en-US">
            <a:latin typeface="Karla" pitchFamily="2" charset="0"/>
          </a:endParaRPr>
        </a:p>
      </dgm:t>
    </dgm:pt>
    <dgm:pt modelId="{1C26EB31-FE85-4C94-BFBB-F1844C68CC3B}">
      <dgm:prSet/>
      <dgm:spPr/>
      <dgm:t>
        <a:bodyPr/>
        <a:lstStyle/>
        <a:p>
          <a:pPr>
            <a:lnSpc>
              <a:spcPct val="100000"/>
            </a:lnSpc>
          </a:pPr>
          <a:r>
            <a:rPr lang="en-US" dirty="0">
              <a:latin typeface="Karla" pitchFamily="2" charset="0"/>
            </a:rPr>
            <a:t>Emotional Intelligence is the </a:t>
          </a:r>
          <a:r>
            <a:rPr lang="en-US" b="1" dirty="0">
              <a:latin typeface="Karla" pitchFamily="2" charset="0"/>
            </a:rPr>
            <a:t>glue</a:t>
          </a:r>
          <a:r>
            <a:rPr lang="en-US" dirty="0">
              <a:latin typeface="Karla" pitchFamily="2" charset="0"/>
            </a:rPr>
            <a:t> that holds construction teams together.</a:t>
          </a:r>
          <a:br>
            <a:rPr lang="en-US" dirty="0">
              <a:latin typeface="Karla" pitchFamily="2" charset="0"/>
            </a:rPr>
          </a:br>
          <a:r>
            <a:rPr lang="en-US" dirty="0">
              <a:latin typeface="Karla" pitchFamily="2" charset="0"/>
            </a:rPr>
            <a:t>It turns groups of skilled individuals into cohesive, high-performing crews built on trust, communication, and shared respect. “You can teach someone how to build a wall. EQ teaches them how to build a team.”</a:t>
          </a:r>
        </a:p>
      </dgm:t>
    </dgm:pt>
    <dgm:pt modelId="{76911B8E-8E35-4BE3-AA78-C6AEFB0C5406}" type="parTrans" cxnId="{5D41430B-CA7F-4832-B816-E5B08BDF7ED8}">
      <dgm:prSet/>
      <dgm:spPr/>
      <dgm:t>
        <a:bodyPr/>
        <a:lstStyle/>
        <a:p>
          <a:endParaRPr lang="en-US">
            <a:latin typeface="Karla" pitchFamily="2" charset="0"/>
          </a:endParaRPr>
        </a:p>
      </dgm:t>
    </dgm:pt>
    <dgm:pt modelId="{9A8E483F-A6C8-4526-AD6D-A5E6C81CAB34}" type="sibTrans" cxnId="{5D41430B-CA7F-4832-B816-E5B08BDF7ED8}">
      <dgm:prSet/>
      <dgm:spPr/>
      <dgm:t>
        <a:bodyPr/>
        <a:lstStyle/>
        <a:p>
          <a:endParaRPr lang="en-US">
            <a:latin typeface="Karla" pitchFamily="2" charset="0"/>
          </a:endParaRPr>
        </a:p>
      </dgm:t>
    </dgm:pt>
    <dgm:pt modelId="{2E28433D-FF35-40EA-98A9-6666C70119D2}" type="pres">
      <dgm:prSet presAssocID="{ED3891E0-4E61-4742-AB21-5CC559DF8BE2}" presName="Name0" presStyleCnt="0">
        <dgm:presLayoutVars>
          <dgm:dir/>
          <dgm:resizeHandles val="exact"/>
        </dgm:presLayoutVars>
      </dgm:prSet>
      <dgm:spPr/>
    </dgm:pt>
    <dgm:pt modelId="{BF13D7BB-2F08-4969-A14A-89B240424F77}" type="pres">
      <dgm:prSet presAssocID="{E3C1DD59-7E48-40F9-93C0-88F00AC5B1EC}" presName="compNode" presStyleCnt="0"/>
      <dgm:spPr/>
    </dgm:pt>
    <dgm:pt modelId="{797EF89F-8392-4DD8-8926-43225EF7DF02}" type="pres">
      <dgm:prSet presAssocID="{E3C1DD59-7E48-40F9-93C0-88F00AC5B1EC}" presName="pictRect" presStyleLbl="revTx" presStyleIdx="0" presStyleCnt="8">
        <dgm:presLayoutVars>
          <dgm:chMax val="0"/>
          <dgm:bulletEnabled/>
        </dgm:presLayoutVars>
      </dgm:prSet>
      <dgm:spPr/>
    </dgm:pt>
    <dgm:pt modelId="{12C962CF-95C2-449F-938A-719D5A916D74}" type="pres">
      <dgm:prSet presAssocID="{E3C1DD59-7E48-40F9-93C0-88F00AC5B1EC}" presName="textRect" presStyleLbl="revTx" presStyleIdx="1" presStyleCnt="8">
        <dgm:presLayoutVars>
          <dgm:bulletEnabled/>
        </dgm:presLayoutVars>
      </dgm:prSet>
      <dgm:spPr/>
    </dgm:pt>
    <dgm:pt modelId="{C136805D-AD4B-4A62-93E4-71CF2A1D8B82}" type="pres">
      <dgm:prSet presAssocID="{D79C9A6A-3B20-4424-BC20-5B3F9DF4947C}" presName="sibTrans" presStyleLbl="sibTrans2D1" presStyleIdx="0" presStyleCnt="0"/>
      <dgm:spPr/>
    </dgm:pt>
    <dgm:pt modelId="{93783B2F-4FE9-40AE-BE71-CF6C5BA6E5BC}" type="pres">
      <dgm:prSet presAssocID="{6F980ADB-26AB-49FE-B0A0-0FB31674449C}" presName="compNode" presStyleCnt="0"/>
      <dgm:spPr/>
    </dgm:pt>
    <dgm:pt modelId="{15FF0749-2F6D-409E-AE71-5B45F2E6DE87}" type="pres">
      <dgm:prSet presAssocID="{6F980ADB-26AB-49FE-B0A0-0FB31674449C}" presName="pictRect" presStyleLbl="revTx" presStyleIdx="2" presStyleCnt="8">
        <dgm:presLayoutVars>
          <dgm:chMax val="0"/>
          <dgm:bulletEnabled/>
        </dgm:presLayoutVars>
      </dgm:prSet>
      <dgm:spPr/>
    </dgm:pt>
    <dgm:pt modelId="{A3DF643D-B981-4192-BFF3-F0F842793612}" type="pres">
      <dgm:prSet presAssocID="{6F980ADB-26AB-49FE-B0A0-0FB31674449C}" presName="textRect" presStyleLbl="revTx" presStyleIdx="3" presStyleCnt="8">
        <dgm:presLayoutVars>
          <dgm:bulletEnabled/>
        </dgm:presLayoutVars>
      </dgm:prSet>
      <dgm:spPr/>
    </dgm:pt>
    <dgm:pt modelId="{D64B5A51-3E51-4FEB-B69B-F85ADB63F369}" type="pres">
      <dgm:prSet presAssocID="{01EE23F8-C8A9-4B9F-87A8-25A665F95263}" presName="sibTrans" presStyleLbl="sibTrans2D1" presStyleIdx="0" presStyleCnt="0"/>
      <dgm:spPr/>
    </dgm:pt>
    <dgm:pt modelId="{E86EB7B5-9B70-4C20-9807-079037CDBB6D}" type="pres">
      <dgm:prSet presAssocID="{228FE554-C851-4C7C-BA5F-FF6FA84E3AF5}" presName="compNode" presStyleCnt="0"/>
      <dgm:spPr/>
    </dgm:pt>
    <dgm:pt modelId="{3AF315D6-C9BB-42C2-A8FA-0D24175F4BAB}" type="pres">
      <dgm:prSet presAssocID="{228FE554-C851-4C7C-BA5F-FF6FA84E3AF5}" presName="pictRect" presStyleLbl="revTx" presStyleIdx="4" presStyleCnt="8">
        <dgm:presLayoutVars>
          <dgm:chMax val="0"/>
          <dgm:bulletEnabled/>
        </dgm:presLayoutVars>
      </dgm:prSet>
      <dgm:spPr/>
    </dgm:pt>
    <dgm:pt modelId="{5BB0F431-9A3E-4B4E-B94E-53483E2382F0}" type="pres">
      <dgm:prSet presAssocID="{228FE554-C851-4C7C-BA5F-FF6FA84E3AF5}" presName="textRect" presStyleLbl="revTx" presStyleIdx="5" presStyleCnt="8">
        <dgm:presLayoutVars>
          <dgm:bulletEnabled/>
        </dgm:presLayoutVars>
      </dgm:prSet>
      <dgm:spPr/>
    </dgm:pt>
    <dgm:pt modelId="{BD6271D2-FE68-426F-89C7-57D1A05F8994}" type="pres">
      <dgm:prSet presAssocID="{6BF7A327-BD5F-4798-849A-A7FEBC6C8B3D}" presName="sibTrans" presStyleLbl="sibTrans2D1" presStyleIdx="0" presStyleCnt="0"/>
      <dgm:spPr/>
    </dgm:pt>
    <dgm:pt modelId="{B30F4FB9-C8B3-4B28-AB0C-586828A435A2}" type="pres">
      <dgm:prSet presAssocID="{CC358F4C-EB5F-4757-A8D6-9BAD78A3693B}" presName="compNode" presStyleCnt="0"/>
      <dgm:spPr/>
    </dgm:pt>
    <dgm:pt modelId="{17926E3B-DECA-4804-8E2C-F507CA3C6755}" type="pres">
      <dgm:prSet presAssocID="{CC358F4C-EB5F-4757-A8D6-9BAD78A3693B}" presName="pictRect" presStyleLbl="revTx" presStyleIdx="6" presStyleCnt="8">
        <dgm:presLayoutVars>
          <dgm:chMax val="0"/>
          <dgm:bulletEnabled/>
        </dgm:presLayoutVars>
      </dgm:prSet>
      <dgm:spPr/>
    </dgm:pt>
    <dgm:pt modelId="{E2478FA1-463E-48DD-8F5B-A41961E359F8}" type="pres">
      <dgm:prSet presAssocID="{CC358F4C-EB5F-4757-A8D6-9BAD78A3693B}" presName="textRect" presStyleLbl="revTx" presStyleIdx="7" presStyleCnt="8">
        <dgm:presLayoutVars>
          <dgm:bulletEnabled/>
        </dgm:presLayoutVars>
      </dgm:prSet>
      <dgm:spPr/>
    </dgm:pt>
  </dgm:ptLst>
  <dgm:cxnLst>
    <dgm:cxn modelId="{7E3DB505-E815-4B3C-B731-A583E5853D88}" type="presOf" srcId="{6F980ADB-26AB-49FE-B0A0-0FB31674449C}" destId="{15FF0749-2F6D-409E-AE71-5B45F2E6DE87}" srcOrd="0" destOrd="0" presId="urn:microsoft.com/office/officeart/2024/3/layout/hArchList1"/>
    <dgm:cxn modelId="{5D41430B-CA7F-4832-B816-E5B08BDF7ED8}" srcId="{CC358F4C-EB5F-4757-A8D6-9BAD78A3693B}" destId="{1C26EB31-FE85-4C94-BFBB-F1844C68CC3B}" srcOrd="0" destOrd="0" parTransId="{76911B8E-8E35-4BE3-AA78-C6AEFB0C5406}" sibTransId="{9A8E483F-A6C8-4526-AD6D-A5E6C81CAB34}"/>
    <dgm:cxn modelId="{234AB90D-0630-4C41-9A27-E484ECDF9E37}" type="presOf" srcId="{1C26EB31-FE85-4C94-BFBB-F1844C68CC3B}" destId="{E2478FA1-463E-48DD-8F5B-A41961E359F8}" srcOrd="0" destOrd="0" presId="urn:microsoft.com/office/officeart/2024/3/layout/hArchList1"/>
    <dgm:cxn modelId="{D418B031-598E-4B53-88E2-8C9AD081F38E}" srcId="{228FE554-C851-4C7C-BA5F-FF6FA84E3AF5}" destId="{83F3EC85-F78C-4B7A-8BCD-C86219DA391D}" srcOrd="0" destOrd="0" parTransId="{D4F708F7-A1DC-415A-9E62-257884436E52}" sibTransId="{CCE6BF34-7110-46DA-9C27-8CB1CD1F063F}"/>
    <dgm:cxn modelId="{1E32613A-B94B-49D6-BC8E-50E17B9F2BB9}" type="presOf" srcId="{3AB20324-BC39-4D3D-807C-B709F5A5EB60}" destId="{A3DF643D-B981-4192-BFF3-F0F842793612}" srcOrd="0" destOrd="0" presId="urn:microsoft.com/office/officeart/2024/3/layout/hArchList1"/>
    <dgm:cxn modelId="{96988A5D-3C81-45B1-9E29-966E5D691268}" srcId="{ED3891E0-4E61-4742-AB21-5CC559DF8BE2}" destId="{CC358F4C-EB5F-4757-A8D6-9BAD78A3693B}" srcOrd="3" destOrd="0" parTransId="{12B9AAAC-A56E-4101-A546-00D38F78B328}" sibTransId="{AEBD5DDD-03D8-42C0-BDC2-A4A5E5E8D6C6}"/>
    <dgm:cxn modelId="{E38D4D44-4D9A-490A-B505-32F1C11956F6}" type="presOf" srcId="{5B442030-022D-406E-B7A3-F3C9ECC5EFA6}" destId="{12C962CF-95C2-449F-938A-719D5A916D74}" srcOrd="0" destOrd="0" presId="urn:microsoft.com/office/officeart/2024/3/layout/hArchList1"/>
    <dgm:cxn modelId="{EDB3794B-A31B-478D-A24B-9AC3EF6AFBC8}" srcId="{ED3891E0-4E61-4742-AB21-5CC559DF8BE2}" destId="{E3C1DD59-7E48-40F9-93C0-88F00AC5B1EC}" srcOrd="0" destOrd="0" parTransId="{BF6230E3-0899-416B-A518-81CCED554228}" sibTransId="{D79C9A6A-3B20-4424-BC20-5B3F9DF4947C}"/>
    <dgm:cxn modelId="{8322106F-1BFB-4313-9B97-C919B89A5251}" type="presOf" srcId="{D79C9A6A-3B20-4424-BC20-5B3F9DF4947C}" destId="{C136805D-AD4B-4A62-93E4-71CF2A1D8B82}" srcOrd="0" destOrd="0" presId="urn:microsoft.com/office/officeart/2024/3/layout/hArchList1"/>
    <dgm:cxn modelId="{3CCE4C6F-0AD8-47B5-9B7B-A7B71008CD19}" type="presOf" srcId="{01EE23F8-C8A9-4B9F-87A8-25A665F95263}" destId="{D64B5A51-3E51-4FEB-B69B-F85ADB63F369}" srcOrd="0" destOrd="0" presId="urn:microsoft.com/office/officeart/2024/3/layout/hArchList1"/>
    <dgm:cxn modelId="{7A1C0980-D25E-499D-92AF-F89B86FD280F}" srcId="{ED3891E0-4E61-4742-AB21-5CC559DF8BE2}" destId="{6F980ADB-26AB-49FE-B0A0-0FB31674449C}" srcOrd="1" destOrd="0" parTransId="{76570144-FA83-48F2-B430-6049CB7CFFF0}" sibTransId="{01EE23F8-C8A9-4B9F-87A8-25A665F95263}"/>
    <dgm:cxn modelId="{CD384E81-2444-4DD1-8898-467EFF6D4570}" type="presOf" srcId="{E3C1DD59-7E48-40F9-93C0-88F00AC5B1EC}" destId="{797EF89F-8392-4DD8-8926-43225EF7DF02}" srcOrd="0" destOrd="0" presId="urn:microsoft.com/office/officeart/2024/3/layout/hArchList1"/>
    <dgm:cxn modelId="{F49FB394-FE67-4860-9BC1-849A9BC860F8}" type="presOf" srcId="{CC358F4C-EB5F-4757-A8D6-9BAD78A3693B}" destId="{17926E3B-DECA-4804-8E2C-F507CA3C6755}" srcOrd="0" destOrd="0" presId="urn:microsoft.com/office/officeart/2024/3/layout/hArchList1"/>
    <dgm:cxn modelId="{CF506B98-2A4B-4B38-B6C6-FD82A6BEC296}" type="presOf" srcId="{6BF7A327-BD5F-4798-849A-A7FEBC6C8B3D}" destId="{BD6271D2-FE68-426F-89C7-57D1A05F8994}" srcOrd="0" destOrd="0" presId="urn:microsoft.com/office/officeart/2024/3/layout/hArchList1"/>
    <dgm:cxn modelId="{EF3732AC-568A-4D89-A8AE-587E51D0332F}" srcId="{ED3891E0-4E61-4742-AB21-5CC559DF8BE2}" destId="{228FE554-C851-4C7C-BA5F-FF6FA84E3AF5}" srcOrd="2" destOrd="0" parTransId="{FCD0C6F7-EE36-402F-B1B6-F4808B3015A0}" sibTransId="{6BF7A327-BD5F-4798-849A-A7FEBC6C8B3D}"/>
    <dgm:cxn modelId="{3CA695B4-B7E7-4A2A-B3C7-C062F81EED6E}" type="presOf" srcId="{83F3EC85-F78C-4B7A-8BCD-C86219DA391D}" destId="{5BB0F431-9A3E-4B4E-B94E-53483E2382F0}" srcOrd="0" destOrd="0" presId="urn:microsoft.com/office/officeart/2024/3/layout/hArchList1"/>
    <dgm:cxn modelId="{D04D65B8-4080-4CD7-872B-EB83D58D84DD}" srcId="{6F980ADB-26AB-49FE-B0A0-0FB31674449C}" destId="{3AB20324-BC39-4D3D-807C-B709F5A5EB60}" srcOrd="0" destOrd="0" parTransId="{2D5A498D-DBC7-46C7-98B2-24700A462F02}" sibTransId="{B26F4A90-FB30-442D-B301-A5F0AA632D13}"/>
    <dgm:cxn modelId="{5B3B98BE-51EE-4D78-A9BF-D7ECAF2B0B92}" type="presOf" srcId="{228FE554-C851-4C7C-BA5F-FF6FA84E3AF5}" destId="{3AF315D6-C9BB-42C2-A8FA-0D24175F4BAB}" srcOrd="0" destOrd="0" presId="urn:microsoft.com/office/officeart/2024/3/layout/hArchList1"/>
    <dgm:cxn modelId="{A5B850C6-EB43-4F9F-BB78-A084546783DB}" srcId="{E3C1DD59-7E48-40F9-93C0-88F00AC5B1EC}" destId="{5B442030-022D-406E-B7A3-F3C9ECC5EFA6}" srcOrd="0" destOrd="0" parTransId="{EEBEDA5C-9B04-4AF8-B509-DDE141EB42B9}" sibTransId="{68DA7866-740C-4F7F-B2DC-ECBA6F84A7A3}"/>
    <dgm:cxn modelId="{9A4FA7FE-AE4B-4B59-83AD-781FA2C7B4F3}" type="presOf" srcId="{ED3891E0-4E61-4742-AB21-5CC559DF8BE2}" destId="{2E28433D-FF35-40EA-98A9-6666C70119D2}" srcOrd="0" destOrd="0" presId="urn:microsoft.com/office/officeart/2024/3/layout/hArchList1"/>
    <dgm:cxn modelId="{99FB12B0-966A-4211-9FF9-AAD4B776481D}" type="presParOf" srcId="{2E28433D-FF35-40EA-98A9-6666C70119D2}" destId="{BF13D7BB-2F08-4969-A14A-89B240424F77}" srcOrd="0" destOrd="0" presId="urn:microsoft.com/office/officeart/2024/3/layout/hArchList1"/>
    <dgm:cxn modelId="{EB9E62C6-4203-4A25-B5F7-4DF2CC6CAECE}" type="presParOf" srcId="{BF13D7BB-2F08-4969-A14A-89B240424F77}" destId="{797EF89F-8392-4DD8-8926-43225EF7DF02}" srcOrd="0" destOrd="0" presId="urn:microsoft.com/office/officeart/2024/3/layout/hArchList1"/>
    <dgm:cxn modelId="{2A7DBE84-F79D-40D7-9FF9-42F2B00733CC}" type="presParOf" srcId="{BF13D7BB-2F08-4969-A14A-89B240424F77}" destId="{12C962CF-95C2-449F-938A-719D5A916D74}" srcOrd="1" destOrd="0" presId="urn:microsoft.com/office/officeart/2024/3/layout/hArchList1"/>
    <dgm:cxn modelId="{229C5DF3-E5CF-4168-B0C2-742361A08EFA}" type="presParOf" srcId="{2E28433D-FF35-40EA-98A9-6666C70119D2}" destId="{C136805D-AD4B-4A62-93E4-71CF2A1D8B82}" srcOrd="1" destOrd="0" presId="urn:microsoft.com/office/officeart/2024/3/layout/hArchList1"/>
    <dgm:cxn modelId="{80FE8A32-B684-494A-931C-80250E570734}" type="presParOf" srcId="{2E28433D-FF35-40EA-98A9-6666C70119D2}" destId="{93783B2F-4FE9-40AE-BE71-CF6C5BA6E5BC}" srcOrd="2" destOrd="0" presId="urn:microsoft.com/office/officeart/2024/3/layout/hArchList1"/>
    <dgm:cxn modelId="{EB4C7B3C-E4FC-4408-ABC4-DB2A50F8C37B}" type="presParOf" srcId="{93783B2F-4FE9-40AE-BE71-CF6C5BA6E5BC}" destId="{15FF0749-2F6D-409E-AE71-5B45F2E6DE87}" srcOrd="0" destOrd="0" presId="urn:microsoft.com/office/officeart/2024/3/layout/hArchList1"/>
    <dgm:cxn modelId="{3F672F0D-36FB-458A-AE5C-E9DC42877D06}" type="presParOf" srcId="{93783B2F-4FE9-40AE-BE71-CF6C5BA6E5BC}" destId="{A3DF643D-B981-4192-BFF3-F0F842793612}" srcOrd="1" destOrd="0" presId="urn:microsoft.com/office/officeart/2024/3/layout/hArchList1"/>
    <dgm:cxn modelId="{EFAD59BF-2F2A-41CC-BAB2-A0967BB8B5E0}" type="presParOf" srcId="{2E28433D-FF35-40EA-98A9-6666C70119D2}" destId="{D64B5A51-3E51-4FEB-B69B-F85ADB63F369}" srcOrd="3" destOrd="0" presId="urn:microsoft.com/office/officeart/2024/3/layout/hArchList1"/>
    <dgm:cxn modelId="{6E474414-947A-4EA4-AC12-96FFA3843612}" type="presParOf" srcId="{2E28433D-FF35-40EA-98A9-6666C70119D2}" destId="{E86EB7B5-9B70-4C20-9807-079037CDBB6D}" srcOrd="4" destOrd="0" presId="urn:microsoft.com/office/officeart/2024/3/layout/hArchList1"/>
    <dgm:cxn modelId="{C9BC8A87-1BD9-4F64-BD02-8180A4436708}" type="presParOf" srcId="{E86EB7B5-9B70-4C20-9807-079037CDBB6D}" destId="{3AF315D6-C9BB-42C2-A8FA-0D24175F4BAB}" srcOrd="0" destOrd="0" presId="urn:microsoft.com/office/officeart/2024/3/layout/hArchList1"/>
    <dgm:cxn modelId="{75161887-128C-4F5A-9FD0-37CABD759A3A}" type="presParOf" srcId="{E86EB7B5-9B70-4C20-9807-079037CDBB6D}" destId="{5BB0F431-9A3E-4B4E-B94E-53483E2382F0}" srcOrd="1" destOrd="0" presId="urn:microsoft.com/office/officeart/2024/3/layout/hArchList1"/>
    <dgm:cxn modelId="{048132F3-1794-46DC-A578-4068331D3654}" type="presParOf" srcId="{2E28433D-FF35-40EA-98A9-6666C70119D2}" destId="{BD6271D2-FE68-426F-89C7-57D1A05F8994}" srcOrd="5" destOrd="0" presId="urn:microsoft.com/office/officeart/2024/3/layout/hArchList1"/>
    <dgm:cxn modelId="{88A7D1EB-ECA9-4311-B2B6-3AD02B3FA37F}" type="presParOf" srcId="{2E28433D-FF35-40EA-98A9-6666C70119D2}" destId="{B30F4FB9-C8B3-4B28-AB0C-586828A435A2}" srcOrd="6" destOrd="0" presId="urn:microsoft.com/office/officeart/2024/3/layout/hArchList1"/>
    <dgm:cxn modelId="{36229775-D500-4411-B4FF-3B2DA15B264B}" type="presParOf" srcId="{B30F4FB9-C8B3-4B28-AB0C-586828A435A2}" destId="{17926E3B-DECA-4804-8E2C-F507CA3C6755}" srcOrd="0" destOrd="0" presId="urn:microsoft.com/office/officeart/2024/3/layout/hArchList1"/>
    <dgm:cxn modelId="{A76B44BE-DC50-46FC-93F1-C97676A38083}" type="presParOf" srcId="{B30F4FB9-C8B3-4B28-AB0C-586828A435A2}" destId="{E2478FA1-463E-48DD-8F5B-A41961E359F8}"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59C3D1-7B3F-44E2-9999-04B0423C88E4}">
      <dsp:nvSpPr>
        <dsp:cNvPr id="0" name=""/>
        <dsp:cNvSpPr/>
      </dsp:nvSpPr>
      <dsp:spPr>
        <a:xfrm>
          <a:off x="1132946" y="8206"/>
          <a:ext cx="1137606" cy="1137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ADBA6F-D885-4F44-843D-4761E5AC13BD}">
      <dsp:nvSpPr>
        <dsp:cNvPr id="0" name=""/>
        <dsp:cNvSpPr/>
      </dsp:nvSpPr>
      <dsp:spPr>
        <a:xfrm>
          <a:off x="1371843" y="247103"/>
          <a:ext cx="659811" cy="659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584A8-F715-4128-A3C4-A738FC533F8C}">
      <dsp:nvSpPr>
        <dsp:cNvPr id="0" name=""/>
        <dsp:cNvSpPr/>
      </dsp:nvSpPr>
      <dsp:spPr>
        <a:xfrm>
          <a:off x="2514326" y="8206"/>
          <a:ext cx="2681501" cy="11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Karla" pitchFamily="2" charset="0"/>
            </a:rPr>
            <a:t>STRESS &amp; PRESSURE</a:t>
          </a:r>
        </a:p>
      </dsp:txBody>
      <dsp:txXfrm>
        <a:off x="2514326" y="8206"/>
        <a:ext cx="2681501" cy="1137606"/>
      </dsp:txXfrm>
    </dsp:sp>
    <dsp:sp modelId="{2400F177-0F6D-423D-B297-76A54A7481AD}">
      <dsp:nvSpPr>
        <dsp:cNvPr id="0" name=""/>
        <dsp:cNvSpPr/>
      </dsp:nvSpPr>
      <dsp:spPr>
        <a:xfrm>
          <a:off x="5663059" y="8206"/>
          <a:ext cx="1137606" cy="1137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ADB31C-0FF0-48B3-A90A-F8F7A10E726B}">
      <dsp:nvSpPr>
        <dsp:cNvPr id="0" name=""/>
        <dsp:cNvSpPr/>
      </dsp:nvSpPr>
      <dsp:spPr>
        <a:xfrm>
          <a:off x="5901956" y="247103"/>
          <a:ext cx="659811" cy="659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5784D9-B16A-403D-BDE2-9ADCCF58CEFF}">
      <dsp:nvSpPr>
        <dsp:cNvPr id="0" name=""/>
        <dsp:cNvSpPr/>
      </dsp:nvSpPr>
      <dsp:spPr>
        <a:xfrm>
          <a:off x="7044438" y="8206"/>
          <a:ext cx="2681501" cy="11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Karla" pitchFamily="2" charset="0"/>
            </a:rPr>
            <a:t>COMMUNICATION</a:t>
          </a:r>
        </a:p>
      </dsp:txBody>
      <dsp:txXfrm>
        <a:off x="7044438" y="8206"/>
        <a:ext cx="2681501" cy="1137606"/>
      </dsp:txXfrm>
    </dsp:sp>
    <dsp:sp modelId="{02916671-BCBE-408A-B189-D64EA0F0922C}">
      <dsp:nvSpPr>
        <dsp:cNvPr id="0" name=""/>
        <dsp:cNvSpPr/>
      </dsp:nvSpPr>
      <dsp:spPr>
        <a:xfrm>
          <a:off x="1132946" y="2029100"/>
          <a:ext cx="1137606" cy="1137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31D250-FC12-40E1-B51B-8892D1DDF83D}">
      <dsp:nvSpPr>
        <dsp:cNvPr id="0" name=""/>
        <dsp:cNvSpPr/>
      </dsp:nvSpPr>
      <dsp:spPr>
        <a:xfrm>
          <a:off x="1371843" y="2267997"/>
          <a:ext cx="659811" cy="659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472B62-E477-408D-8E43-5DC0A7AFD137}">
      <dsp:nvSpPr>
        <dsp:cNvPr id="0" name=""/>
        <dsp:cNvSpPr/>
      </dsp:nvSpPr>
      <dsp:spPr>
        <a:xfrm>
          <a:off x="2514326" y="2029100"/>
          <a:ext cx="2681501" cy="11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Karla" pitchFamily="2" charset="0"/>
            </a:rPr>
            <a:t>RELATIONSHIPS</a:t>
          </a:r>
        </a:p>
      </dsp:txBody>
      <dsp:txXfrm>
        <a:off x="2514326" y="2029100"/>
        <a:ext cx="2681501" cy="1137606"/>
      </dsp:txXfrm>
    </dsp:sp>
    <dsp:sp modelId="{9D17E723-1880-4196-A2DB-644FC20D96A9}">
      <dsp:nvSpPr>
        <dsp:cNvPr id="0" name=""/>
        <dsp:cNvSpPr/>
      </dsp:nvSpPr>
      <dsp:spPr>
        <a:xfrm>
          <a:off x="5663059" y="2029100"/>
          <a:ext cx="1137606" cy="1137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7D43C4-6577-4B82-8A56-BF1008EF8165}">
      <dsp:nvSpPr>
        <dsp:cNvPr id="0" name=""/>
        <dsp:cNvSpPr/>
      </dsp:nvSpPr>
      <dsp:spPr>
        <a:xfrm>
          <a:off x="5901956" y="2267997"/>
          <a:ext cx="659811" cy="6598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7BFC1-18C4-4F9E-A28A-F5A604FE4F17}">
      <dsp:nvSpPr>
        <dsp:cNvPr id="0" name=""/>
        <dsp:cNvSpPr/>
      </dsp:nvSpPr>
      <dsp:spPr>
        <a:xfrm>
          <a:off x="7044438" y="2029100"/>
          <a:ext cx="2681501" cy="11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latin typeface="Karla" pitchFamily="2" charset="0"/>
            </a:rPr>
            <a:t>CONFLICT RESOLUTION</a:t>
          </a:r>
        </a:p>
      </dsp:txBody>
      <dsp:txXfrm>
        <a:off x="7044438" y="2029100"/>
        <a:ext cx="2681501" cy="1137606"/>
      </dsp:txXfrm>
    </dsp:sp>
    <dsp:sp modelId="{B8340DC5-D805-4876-898E-B9C15146E7D1}">
      <dsp:nvSpPr>
        <dsp:cNvPr id="0" name=""/>
        <dsp:cNvSpPr/>
      </dsp:nvSpPr>
      <dsp:spPr>
        <a:xfrm>
          <a:off x="1132946" y="4049994"/>
          <a:ext cx="1137606" cy="113760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575F3B-8AAF-47D7-AE2B-A298DCC2E9C5}">
      <dsp:nvSpPr>
        <dsp:cNvPr id="0" name=""/>
        <dsp:cNvSpPr/>
      </dsp:nvSpPr>
      <dsp:spPr>
        <a:xfrm>
          <a:off x="1371843" y="4288891"/>
          <a:ext cx="659811" cy="6598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D045F0-1600-49DE-BC84-AB71197D3049}">
      <dsp:nvSpPr>
        <dsp:cNvPr id="0" name=""/>
        <dsp:cNvSpPr/>
      </dsp:nvSpPr>
      <dsp:spPr>
        <a:xfrm>
          <a:off x="2514326" y="4049994"/>
          <a:ext cx="2681501" cy="113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Karla" pitchFamily="2" charset="0"/>
            </a:rPr>
            <a:t>LEADERSHIP &amp; INFLUENCE</a:t>
          </a:r>
        </a:p>
      </dsp:txBody>
      <dsp:txXfrm>
        <a:off x="2514326" y="4049994"/>
        <a:ext cx="2681501" cy="1137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50344-352D-4B30-9C53-3D59E91294C3}">
      <dsp:nvSpPr>
        <dsp:cNvPr id="0" name=""/>
        <dsp:cNvSpPr/>
      </dsp:nvSpPr>
      <dsp:spPr>
        <a:xfrm>
          <a:off x="551429" y="803168"/>
          <a:ext cx="1544062" cy="1544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89EDE-14A5-4C62-A92A-60843E9D9DC7}">
      <dsp:nvSpPr>
        <dsp:cNvPr id="0" name=""/>
        <dsp:cNvSpPr/>
      </dsp:nvSpPr>
      <dsp:spPr>
        <a:xfrm>
          <a:off x="880492" y="1132231"/>
          <a:ext cx="885937" cy="8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370C45-EF03-4EFA-B264-31366B70068A}">
      <dsp:nvSpPr>
        <dsp:cNvPr id="0" name=""/>
        <dsp:cNvSpPr/>
      </dsp:nvSpPr>
      <dsp:spPr>
        <a:xfrm>
          <a:off x="57836" y="2828168"/>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dirty="0">
              <a:latin typeface="Karla" pitchFamily="2" charset="0"/>
            </a:rPr>
            <a:t>Stress Runs High</a:t>
          </a:r>
          <a:endParaRPr lang="en-US" sz="2400" kern="1200" dirty="0">
            <a:latin typeface="Karla" pitchFamily="2" charset="0"/>
          </a:endParaRPr>
        </a:p>
      </dsp:txBody>
      <dsp:txXfrm>
        <a:off x="57836" y="2828168"/>
        <a:ext cx="2531250" cy="720000"/>
      </dsp:txXfrm>
    </dsp:sp>
    <dsp:sp modelId="{A2297CA7-3493-46F1-B060-0F417B85BBF2}">
      <dsp:nvSpPr>
        <dsp:cNvPr id="0" name=""/>
        <dsp:cNvSpPr/>
      </dsp:nvSpPr>
      <dsp:spPr>
        <a:xfrm>
          <a:off x="3525648" y="803168"/>
          <a:ext cx="1544062" cy="1544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515103-F822-44FA-94E6-DAE3F49034A8}">
      <dsp:nvSpPr>
        <dsp:cNvPr id="0" name=""/>
        <dsp:cNvSpPr/>
      </dsp:nvSpPr>
      <dsp:spPr>
        <a:xfrm>
          <a:off x="3854711" y="1132231"/>
          <a:ext cx="885937" cy="88593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397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42C37EC-3160-4FC5-93D7-C0FF4BB41CEC}">
      <dsp:nvSpPr>
        <dsp:cNvPr id="0" name=""/>
        <dsp:cNvSpPr/>
      </dsp:nvSpPr>
      <dsp:spPr>
        <a:xfrm>
          <a:off x="3032055" y="2828168"/>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dirty="0">
              <a:latin typeface="Karla" pitchFamily="2" charset="0"/>
            </a:rPr>
            <a:t>Communication is Constant</a:t>
          </a:r>
          <a:endParaRPr lang="en-US" sz="2400" kern="1200" dirty="0">
            <a:latin typeface="Karla" pitchFamily="2" charset="0"/>
          </a:endParaRPr>
        </a:p>
      </dsp:txBody>
      <dsp:txXfrm>
        <a:off x="3032055" y="2828168"/>
        <a:ext cx="2531250" cy="720000"/>
      </dsp:txXfrm>
    </dsp:sp>
    <dsp:sp modelId="{32BC38AD-EFB3-4E24-847E-F4098C72B685}">
      <dsp:nvSpPr>
        <dsp:cNvPr id="0" name=""/>
        <dsp:cNvSpPr/>
      </dsp:nvSpPr>
      <dsp:spPr>
        <a:xfrm>
          <a:off x="6499867" y="803168"/>
          <a:ext cx="1544062" cy="154406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6DA7B-DADE-4A0C-BAE3-AB8E201172E4}">
      <dsp:nvSpPr>
        <dsp:cNvPr id="0" name=""/>
        <dsp:cNvSpPr/>
      </dsp:nvSpPr>
      <dsp:spPr>
        <a:xfrm>
          <a:off x="6828930" y="1132231"/>
          <a:ext cx="885937" cy="8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2ED9F4-AF95-4D17-8BB9-80737C305749}">
      <dsp:nvSpPr>
        <dsp:cNvPr id="0" name=""/>
        <dsp:cNvSpPr/>
      </dsp:nvSpPr>
      <dsp:spPr>
        <a:xfrm>
          <a:off x="6006273" y="2828168"/>
          <a:ext cx="253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defRPr cap="all"/>
          </a:pPr>
          <a:r>
            <a:rPr lang="en-US" sz="2400" kern="1200" baseline="0" dirty="0">
              <a:latin typeface="Karla" pitchFamily="2" charset="0"/>
            </a:rPr>
            <a:t>Decisions Affect Safety </a:t>
          </a:r>
          <a:endParaRPr lang="en-US" sz="2400" kern="1200" dirty="0">
            <a:latin typeface="Karla" pitchFamily="2" charset="0"/>
          </a:endParaRPr>
        </a:p>
      </dsp:txBody>
      <dsp:txXfrm>
        <a:off x="6006273" y="2828168"/>
        <a:ext cx="253125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C74AC-7657-469E-9663-4DCCCA61CEA9}">
      <dsp:nvSpPr>
        <dsp:cNvPr id="0" name=""/>
        <dsp:cNvSpPr/>
      </dsp:nvSpPr>
      <dsp:spPr>
        <a:xfrm>
          <a:off x="0" y="0"/>
          <a:ext cx="1579268" cy="157926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3443" r="9810" b="4"/>
          <a:stretch/>
        </a:blip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A317F59A-E4E2-4899-B90D-A18323DA431E}">
      <dsp:nvSpPr>
        <dsp:cNvPr id="0" name=""/>
        <dsp:cNvSpPr/>
      </dsp:nvSpPr>
      <dsp:spPr>
        <a:xfrm>
          <a:off x="1759268" y="0"/>
          <a:ext cx="8496899" cy="36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Karla" pitchFamily="2" charset="0"/>
            </a:rPr>
            <a:t>Identify Emotional Triggers</a:t>
          </a:r>
        </a:p>
      </dsp:txBody>
      <dsp:txXfrm>
        <a:off x="1759268" y="0"/>
        <a:ext cx="8496899" cy="360478"/>
      </dsp:txXfrm>
    </dsp:sp>
    <dsp:sp modelId="{6E247FCD-7947-41BF-8E55-B1E7A49C94AE}">
      <dsp:nvSpPr>
        <dsp:cNvPr id="0" name=""/>
        <dsp:cNvSpPr/>
      </dsp:nvSpPr>
      <dsp:spPr>
        <a:xfrm>
          <a:off x="1759268" y="360478"/>
          <a:ext cx="8496899" cy="1218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latin typeface="Karla" pitchFamily="2" charset="0"/>
            </a:rPr>
            <a:t>Notice what’s going on inside you in real time to understand how emotions and reactions (triggers) show up in your behavior, decisions, and the people around you. Ask for feedback, reflect daily, and notice what your body signals are. </a:t>
          </a:r>
        </a:p>
      </dsp:txBody>
      <dsp:txXfrm>
        <a:off x="1759268" y="360478"/>
        <a:ext cx="8496899" cy="1218789"/>
      </dsp:txXfrm>
    </dsp:sp>
    <dsp:sp modelId="{5A133FF2-201C-40F1-997A-09E81EE4039F}">
      <dsp:nvSpPr>
        <dsp:cNvPr id="0" name=""/>
        <dsp:cNvSpPr/>
      </dsp:nvSpPr>
      <dsp:spPr>
        <a:xfrm>
          <a:off x="0" y="1705610"/>
          <a:ext cx="1579268" cy="1579268"/>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8625" r="14627" b="4"/>
          <a:stretch/>
        </a:blip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661E959D-442B-4CAB-AC0C-BEDA017A1D90}">
      <dsp:nvSpPr>
        <dsp:cNvPr id="0" name=""/>
        <dsp:cNvSpPr/>
      </dsp:nvSpPr>
      <dsp:spPr>
        <a:xfrm>
          <a:off x="1759268" y="1630414"/>
          <a:ext cx="8496899" cy="36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Karla" pitchFamily="2" charset="0"/>
            </a:rPr>
            <a:t>Read Your Energy Levels</a:t>
          </a:r>
        </a:p>
      </dsp:txBody>
      <dsp:txXfrm>
        <a:off x="1759268" y="1630414"/>
        <a:ext cx="8496899" cy="360478"/>
      </dsp:txXfrm>
    </dsp:sp>
    <dsp:sp modelId="{FA8D06F0-5CDA-4A0C-ACED-6EA064F117E8}">
      <dsp:nvSpPr>
        <dsp:cNvPr id="0" name=""/>
        <dsp:cNvSpPr/>
      </dsp:nvSpPr>
      <dsp:spPr>
        <a:xfrm>
          <a:off x="1759268" y="1917677"/>
          <a:ext cx="8496899" cy="1218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latin typeface="Karla" pitchFamily="2" charset="0"/>
            </a:rPr>
            <a:t>Awareness of your physical state – hunger, exhaustion, stress – helps avoid risky mistakes. Pause to hydrate, delegate a task so you don’t have to rush through it, or stand up instead of sit down during a meeting leveraging ways to be more present in your work.</a:t>
          </a:r>
        </a:p>
      </dsp:txBody>
      <dsp:txXfrm>
        <a:off x="1759268" y="1917677"/>
        <a:ext cx="8496899" cy="1218789"/>
      </dsp:txXfrm>
    </dsp:sp>
    <dsp:sp modelId="{B1B92967-F382-4969-8022-1D2F459887A8}">
      <dsp:nvSpPr>
        <dsp:cNvPr id="0" name=""/>
        <dsp:cNvSpPr/>
      </dsp:nvSpPr>
      <dsp:spPr>
        <a:xfrm>
          <a:off x="0" y="3411220"/>
          <a:ext cx="1579268" cy="157926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4892" r="18361" b="4"/>
          <a:stretch/>
        </a:blip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dk2">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DBF69AAD-12F4-48D3-8F60-9542C0F79427}">
      <dsp:nvSpPr>
        <dsp:cNvPr id="0" name=""/>
        <dsp:cNvSpPr/>
      </dsp:nvSpPr>
      <dsp:spPr>
        <a:xfrm>
          <a:off x="1759268" y="3411220"/>
          <a:ext cx="8496899" cy="360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dirty="0">
              <a:latin typeface="Karla" pitchFamily="2" charset="0"/>
            </a:rPr>
            <a:t>Resets and Boundary Setting is Allowed</a:t>
          </a:r>
        </a:p>
      </dsp:txBody>
      <dsp:txXfrm>
        <a:off x="1759268" y="3411220"/>
        <a:ext cx="8496899" cy="360478"/>
      </dsp:txXfrm>
    </dsp:sp>
    <dsp:sp modelId="{9A5BB303-424A-4B6E-A89E-863741F899EA}">
      <dsp:nvSpPr>
        <dsp:cNvPr id="0" name=""/>
        <dsp:cNvSpPr/>
      </dsp:nvSpPr>
      <dsp:spPr>
        <a:xfrm>
          <a:off x="1759268" y="3771699"/>
          <a:ext cx="8496899" cy="1218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dirty="0">
              <a:latin typeface="Karla" pitchFamily="2" charset="0"/>
            </a:rPr>
            <a:t>When you know you are getting frustrated, take a pause to reset. When you are pushed for unrealistic deadlines seek to understand while also communicating boundaries calmly and clearly. The crew and team around you takes cues from you. </a:t>
          </a:r>
        </a:p>
      </dsp:txBody>
      <dsp:txXfrm>
        <a:off x="1759268" y="3771699"/>
        <a:ext cx="8496899" cy="12187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EF89F-8392-4DD8-8926-43225EF7DF02}">
      <dsp:nvSpPr>
        <dsp:cNvPr id="0" name=""/>
        <dsp:cNvSpPr/>
      </dsp:nvSpPr>
      <dsp:spPr>
        <a:xfrm>
          <a:off x="0" y="0"/>
          <a:ext cx="2531132" cy="5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kern="1200">
              <a:latin typeface="Karla" pitchFamily="2" charset="0"/>
            </a:rPr>
            <a:t>Enhancing Safety</a:t>
          </a:r>
        </a:p>
      </dsp:txBody>
      <dsp:txXfrm>
        <a:off x="0" y="0"/>
        <a:ext cx="2531132" cy="553109"/>
      </dsp:txXfrm>
    </dsp:sp>
    <dsp:sp modelId="{12C962CF-95C2-449F-938A-719D5A916D74}">
      <dsp:nvSpPr>
        <dsp:cNvPr id="0" name=""/>
        <dsp:cNvSpPr/>
      </dsp:nvSpPr>
      <dsp:spPr>
        <a:xfrm>
          <a:off x="0" y="553109"/>
          <a:ext cx="2531132" cy="223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None/>
          </a:pPr>
          <a:r>
            <a:rPr lang="en-US" sz="1300" kern="1200">
              <a:latin typeface="Karla" pitchFamily="2" charset="0"/>
            </a:rPr>
            <a:t>Emotional intelligence helps individuals and teams improve jobsite safety through better awareness and empathy.</a:t>
          </a:r>
        </a:p>
      </dsp:txBody>
      <dsp:txXfrm>
        <a:off x="0" y="553109"/>
        <a:ext cx="2531132" cy="2236461"/>
      </dsp:txXfrm>
    </dsp:sp>
    <dsp:sp modelId="{15FF0749-2F6D-409E-AE71-5B45F2E6DE87}">
      <dsp:nvSpPr>
        <dsp:cNvPr id="0" name=""/>
        <dsp:cNvSpPr/>
      </dsp:nvSpPr>
      <dsp:spPr>
        <a:xfrm>
          <a:off x="2784245" y="0"/>
          <a:ext cx="2531132" cy="5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kern="1200">
              <a:latin typeface="Karla" pitchFamily="2" charset="0"/>
            </a:rPr>
            <a:t>Improving Communication</a:t>
          </a:r>
        </a:p>
      </dsp:txBody>
      <dsp:txXfrm>
        <a:off x="2784245" y="0"/>
        <a:ext cx="2531132" cy="553109"/>
      </dsp:txXfrm>
    </dsp:sp>
    <dsp:sp modelId="{A3DF643D-B981-4192-BFF3-F0F842793612}">
      <dsp:nvSpPr>
        <dsp:cNvPr id="0" name=""/>
        <dsp:cNvSpPr/>
      </dsp:nvSpPr>
      <dsp:spPr>
        <a:xfrm>
          <a:off x="2784245" y="553109"/>
          <a:ext cx="2531132" cy="223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None/>
          </a:pPr>
          <a:endParaRPr lang="en-US" sz="1300" kern="1200" dirty="0">
            <a:latin typeface="Karla" pitchFamily="2" charset="0"/>
          </a:endParaRPr>
        </a:p>
        <a:p>
          <a:pPr marL="0" lvl="0" indent="0" algn="l" defTabSz="577850">
            <a:lnSpc>
              <a:spcPct val="100000"/>
            </a:lnSpc>
            <a:spcBef>
              <a:spcPct val="0"/>
            </a:spcBef>
            <a:spcAft>
              <a:spcPct val="35000"/>
            </a:spcAft>
            <a:buNone/>
          </a:pPr>
          <a:r>
            <a:rPr lang="en-US" sz="1300" kern="1200" dirty="0">
              <a:latin typeface="Karla" pitchFamily="2" charset="0"/>
            </a:rPr>
            <a:t>Effective communication rooted in emotional intelligence fosters collaboration and reduces conflicts at work.</a:t>
          </a:r>
        </a:p>
      </dsp:txBody>
      <dsp:txXfrm>
        <a:off x="2784245" y="553109"/>
        <a:ext cx="2531132" cy="2236461"/>
      </dsp:txXfrm>
    </dsp:sp>
    <dsp:sp modelId="{3AF315D6-C9BB-42C2-A8FA-0D24175F4BAB}">
      <dsp:nvSpPr>
        <dsp:cNvPr id="0" name=""/>
        <dsp:cNvSpPr/>
      </dsp:nvSpPr>
      <dsp:spPr>
        <a:xfrm>
          <a:off x="5568491" y="0"/>
          <a:ext cx="2531132" cy="5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kern="1200" dirty="0">
              <a:latin typeface="Karla" pitchFamily="2" charset="0"/>
            </a:rPr>
            <a:t>Leading with Empathy</a:t>
          </a:r>
        </a:p>
      </dsp:txBody>
      <dsp:txXfrm>
        <a:off x="5568491" y="0"/>
        <a:ext cx="2531132" cy="553109"/>
      </dsp:txXfrm>
    </dsp:sp>
    <dsp:sp modelId="{5BB0F431-9A3E-4B4E-B94E-53483E2382F0}">
      <dsp:nvSpPr>
        <dsp:cNvPr id="0" name=""/>
        <dsp:cNvSpPr/>
      </dsp:nvSpPr>
      <dsp:spPr>
        <a:xfrm>
          <a:off x="5568491" y="553109"/>
          <a:ext cx="2531132" cy="223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None/>
          </a:pPr>
          <a:endParaRPr lang="en-US" sz="1300" kern="1200" dirty="0">
            <a:latin typeface="Karla" pitchFamily="2" charset="0"/>
          </a:endParaRPr>
        </a:p>
        <a:p>
          <a:pPr marL="0" lvl="0" indent="0" algn="l" defTabSz="577850">
            <a:lnSpc>
              <a:spcPct val="100000"/>
            </a:lnSpc>
            <a:spcBef>
              <a:spcPct val="0"/>
            </a:spcBef>
            <a:spcAft>
              <a:spcPct val="35000"/>
            </a:spcAft>
            <a:buNone/>
          </a:pPr>
          <a:r>
            <a:rPr lang="en-US" sz="1300" kern="1200" dirty="0">
              <a:latin typeface="Karla" pitchFamily="2" charset="0"/>
            </a:rPr>
            <a:t>Using empathy and resilience supports leadership that inspires and motivates teams daily.</a:t>
          </a:r>
        </a:p>
      </dsp:txBody>
      <dsp:txXfrm>
        <a:off x="5568491" y="553109"/>
        <a:ext cx="2531132" cy="2236461"/>
      </dsp:txXfrm>
    </dsp:sp>
    <dsp:sp modelId="{17926E3B-DECA-4804-8E2C-F507CA3C6755}">
      <dsp:nvSpPr>
        <dsp:cNvPr id="0" name=""/>
        <dsp:cNvSpPr/>
      </dsp:nvSpPr>
      <dsp:spPr>
        <a:xfrm>
          <a:off x="8352736" y="0"/>
          <a:ext cx="2531132" cy="553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1590" rIns="21590" bIns="21590" numCol="1" spcCol="1270" anchor="t" anchorCtr="0">
          <a:noAutofit/>
        </a:bodyPr>
        <a:lstStyle/>
        <a:p>
          <a:pPr marL="0" lvl="0" indent="0" algn="l" defTabSz="755650">
            <a:lnSpc>
              <a:spcPct val="100000"/>
            </a:lnSpc>
            <a:spcBef>
              <a:spcPct val="0"/>
            </a:spcBef>
            <a:spcAft>
              <a:spcPct val="35000"/>
            </a:spcAft>
            <a:buNone/>
            <a:defRPr b="1"/>
          </a:pPr>
          <a:r>
            <a:rPr lang="en-US" sz="1700" kern="1200">
              <a:latin typeface="Karla" pitchFamily="2" charset="0"/>
            </a:rPr>
            <a:t>EQ is the Glue</a:t>
          </a:r>
          <a:endParaRPr lang="en-US" sz="1700" kern="1200" dirty="0">
            <a:latin typeface="Karla" pitchFamily="2" charset="0"/>
          </a:endParaRPr>
        </a:p>
      </dsp:txBody>
      <dsp:txXfrm>
        <a:off x="8352736" y="0"/>
        <a:ext cx="2531132" cy="553109"/>
      </dsp:txXfrm>
    </dsp:sp>
    <dsp:sp modelId="{E2478FA1-463E-48DD-8F5B-A41961E359F8}">
      <dsp:nvSpPr>
        <dsp:cNvPr id="0" name=""/>
        <dsp:cNvSpPr/>
      </dsp:nvSpPr>
      <dsp:spPr>
        <a:xfrm>
          <a:off x="8352736" y="553109"/>
          <a:ext cx="2531132" cy="22364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6510" rIns="16510" bIns="16510" numCol="1" spcCol="1270" anchor="t" anchorCtr="0">
          <a:noAutofit/>
        </a:bodyPr>
        <a:lstStyle/>
        <a:p>
          <a:pPr marL="0" lvl="0" indent="0" algn="l" defTabSz="577850">
            <a:lnSpc>
              <a:spcPct val="100000"/>
            </a:lnSpc>
            <a:spcBef>
              <a:spcPct val="0"/>
            </a:spcBef>
            <a:spcAft>
              <a:spcPct val="35000"/>
            </a:spcAft>
            <a:buNone/>
          </a:pPr>
          <a:r>
            <a:rPr lang="en-US" sz="1300" kern="1200" dirty="0">
              <a:latin typeface="Karla" pitchFamily="2" charset="0"/>
            </a:rPr>
            <a:t>Emotional Intelligence is the </a:t>
          </a:r>
          <a:r>
            <a:rPr lang="en-US" sz="1300" b="1" kern="1200" dirty="0">
              <a:latin typeface="Karla" pitchFamily="2" charset="0"/>
            </a:rPr>
            <a:t>glue</a:t>
          </a:r>
          <a:r>
            <a:rPr lang="en-US" sz="1300" kern="1200" dirty="0">
              <a:latin typeface="Karla" pitchFamily="2" charset="0"/>
            </a:rPr>
            <a:t> that holds construction teams together.</a:t>
          </a:r>
          <a:br>
            <a:rPr lang="en-US" sz="1300" kern="1200" dirty="0">
              <a:latin typeface="Karla" pitchFamily="2" charset="0"/>
            </a:rPr>
          </a:br>
          <a:r>
            <a:rPr lang="en-US" sz="1300" kern="1200" dirty="0">
              <a:latin typeface="Karla" pitchFamily="2" charset="0"/>
            </a:rPr>
            <a:t>It turns groups of skilled individuals into cohesive, high-performing crews built on trust, communication, and shared respect. “You can teach someone how to build a wall. EQ teaches them how to build a team.”</a:t>
          </a:r>
        </a:p>
      </dsp:txBody>
      <dsp:txXfrm>
        <a:off x="8352736" y="553109"/>
        <a:ext cx="2531132" cy="223646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69170-FEFC-45E7-A1DB-2F23FFA767ED}"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5CBC2-286A-429C-B11F-3159E336EA9A}" type="slidenum">
              <a:rPr lang="en-US" smtClean="0"/>
              <a:t>‹#›</a:t>
            </a:fld>
            <a:endParaRPr lang="en-US"/>
          </a:p>
        </p:txBody>
      </p:sp>
    </p:spTree>
    <p:extLst>
      <p:ext uri="{BB962C8B-B14F-4D97-AF65-F5344CB8AC3E}">
        <p14:creationId xmlns:p14="http://schemas.microsoft.com/office/powerpoint/2010/main" val="16980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This workshop focuses on integrating emotional intelligence into the construction jobsite environment. We will explore practical tools to enhance communication, safety, and teamwork by applying EQ skills in real-world scenarios.
</a:t>
            </a:r>
          </a:p>
        </p:txBody>
      </p:sp>
      <p:sp>
        <p:nvSpPr>
          <p:cNvPr id="4" name="Slide Number Placeholder 3"/>
          <p:cNvSpPr>
            <a:spLocks noGrp="1"/>
          </p:cNvSpPr>
          <p:nvPr>
            <p:ph type="sldNum" sz="quarter" idx="5"/>
          </p:nvPr>
        </p:nvSpPr>
        <p:spPr/>
        <p:txBody>
          <a:bodyPr/>
          <a:lstStyle/>
          <a:p>
            <a:fld id="{553A35E7-1D3B-4250-B4BE-1B834BFF2BF4}" type="slidenum">
              <a:rPr lang="en-US" smtClean="0"/>
              <a:t>1</a:t>
            </a:fld>
            <a:endParaRPr lang="en-US"/>
          </a:p>
        </p:txBody>
      </p:sp>
    </p:spTree>
    <p:extLst>
      <p:ext uri="{BB962C8B-B14F-4D97-AF65-F5344CB8AC3E}">
        <p14:creationId xmlns:p14="http://schemas.microsoft.com/office/powerpoint/2010/main" val="531336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Approaching conflicts with curiosity rather than judgment helps uncover root causes and facilitates resolution through empathy.
</a:t>
            </a:r>
          </a:p>
        </p:txBody>
      </p:sp>
      <p:sp>
        <p:nvSpPr>
          <p:cNvPr id="4" name="Slide Number Placeholder 3"/>
          <p:cNvSpPr>
            <a:spLocks noGrp="1"/>
          </p:cNvSpPr>
          <p:nvPr>
            <p:ph type="sldNum" sz="quarter" idx="5"/>
          </p:nvPr>
        </p:nvSpPr>
        <p:spPr/>
        <p:txBody>
          <a:bodyPr/>
          <a:lstStyle/>
          <a:p>
            <a:fld id="{553A35E7-1D3B-4250-B4BE-1B834BFF2BF4}" type="slidenum">
              <a:rPr lang="en-US" smtClean="0"/>
              <a:t>16</a:t>
            </a:fld>
            <a:endParaRPr lang="en-US"/>
          </a:p>
        </p:txBody>
      </p:sp>
    </p:spTree>
    <p:extLst>
      <p:ext uri="{BB962C8B-B14F-4D97-AF65-F5344CB8AC3E}">
        <p14:creationId xmlns:p14="http://schemas.microsoft.com/office/powerpoint/2010/main" val="1016853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Motivation </a:t>
            </a:r>
          </a:p>
          <a:p>
            <a:r>
              <a:rPr lang="en-US" b="1" dirty="0"/>
              <a:t>Why It Matters on Site</a:t>
            </a:r>
          </a:p>
          <a:p>
            <a:r>
              <a:rPr lang="en-US" dirty="0"/>
              <a:t>Construction is full of setbacks: weather delays, design changes, client demands. People who are self-motivated bring energy and problem-solving instead of frustration and blame.</a:t>
            </a:r>
          </a:p>
          <a:p>
            <a:r>
              <a:rPr lang="en-US" b="1" dirty="0"/>
              <a:t>On-Site Examples</a:t>
            </a:r>
          </a:p>
          <a:p>
            <a:r>
              <a:rPr lang="en-US" dirty="0"/>
              <a:t>A Project Manager stays late to rework a schedule after a delay, focusing on solutions instead of excuses.</a:t>
            </a:r>
          </a:p>
          <a:p>
            <a:r>
              <a:rPr lang="en-US" dirty="0"/>
              <a:t>A laborer takes pride in a perfectly finished pour, not because anyone’s watching, but because </a:t>
            </a:r>
            <a:r>
              <a:rPr lang="en-US" i="1" dirty="0"/>
              <a:t>craftsmanship matters</a:t>
            </a:r>
            <a:r>
              <a:rPr lang="en-US" dirty="0"/>
              <a:t>.</a:t>
            </a:r>
          </a:p>
          <a:p>
            <a:r>
              <a:rPr lang="en-US" dirty="0"/>
              <a:t>A Superintendent motivates the team by linking daily progress to the bigger picture — “This isn’t just a slab; this is the foundation of a new hospital wing.”</a:t>
            </a:r>
          </a:p>
          <a:p>
            <a:r>
              <a:rPr lang="en-US" b="1" dirty="0"/>
              <a:t>How to Strengthen It</a:t>
            </a:r>
          </a:p>
          <a:p>
            <a:r>
              <a:rPr lang="en-US" dirty="0"/>
              <a:t>Reconnect with </a:t>
            </a:r>
            <a:r>
              <a:rPr lang="en-US" b="1" dirty="0"/>
              <a:t>purpose</a:t>
            </a:r>
            <a:r>
              <a:rPr lang="en-US" dirty="0"/>
              <a:t> — why this project matters to the client or community.</a:t>
            </a:r>
          </a:p>
          <a:p>
            <a:r>
              <a:rPr lang="en-US" dirty="0"/>
              <a:t>Celebrate small wins: hitting a milestone, passing inspection, finishing a clean pour.</a:t>
            </a:r>
          </a:p>
          <a:p>
            <a:r>
              <a:rPr lang="en-US" dirty="0"/>
              <a:t>Encourage a culture where effort and improvement are noticed, not just results.</a:t>
            </a:r>
          </a:p>
          <a:p>
            <a:endParaRPr lang="en-US" dirty="0"/>
          </a:p>
          <a:p>
            <a:r>
              <a:rPr lang="en-US" dirty="0"/>
              <a:t>Construction brings together diverse teams: trades, engineers, owners, architects. Misunderstandings are common, and empathy helps bridge those gaps.</a:t>
            </a:r>
          </a:p>
          <a:p>
            <a:r>
              <a:rPr lang="en-US" b="1" dirty="0"/>
              <a:t>On-Site Examples</a:t>
            </a:r>
          </a:p>
          <a:p>
            <a:r>
              <a:rPr lang="en-US" dirty="0"/>
              <a:t>A foreman notices a crew member struggling and checks in before it becomes a safety issue.</a:t>
            </a:r>
          </a:p>
          <a:p>
            <a:r>
              <a:rPr lang="en-US" dirty="0"/>
              <a:t>A PM listens to a subcontractor’s concern about sequencing instead of dismissing it — preventing costly rework later.</a:t>
            </a:r>
          </a:p>
          <a:p>
            <a:r>
              <a:rPr lang="en-US" dirty="0"/>
              <a:t>A superintendent gives an owner space to vent frustrations, acknowledging their stress before guiding the conversation back to facts.</a:t>
            </a:r>
          </a:p>
          <a:p>
            <a:r>
              <a:rPr lang="en-US" b="1" dirty="0"/>
              <a:t>How to Strengthen It</a:t>
            </a:r>
          </a:p>
          <a:p>
            <a:r>
              <a:rPr lang="en-US" b="1" dirty="0"/>
              <a:t>Listen fully</a:t>
            </a:r>
            <a:r>
              <a:rPr lang="en-US" dirty="0"/>
              <a:t> — no interrupting or rehearsing your next response.</a:t>
            </a:r>
          </a:p>
          <a:p>
            <a:r>
              <a:rPr lang="en-US" b="1" dirty="0"/>
              <a:t>Acknowledge emotions</a:t>
            </a:r>
            <a:r>
              <a:rPr lang="en-US" dirty="0"/>
              <a:t>: “I can see this delay is frustrating.”</a:t>
            </a:r>
          </a:p>
          <a:p>
            <a:r>
              <a:rPr lang="en-US" b="1" dirty="0"/>
              <a:t>Ask questions</a:t>
            </a:r>
            <a:r>
              <a:rPr lang="en-US" dirty="0"/>
              <a:t>: “What do you need from me to move forward?”</a:t>
            </a:r>
          </a:p>
          <a:p>
            <a:r>
              <a:rPr lang="en-US" dirty="0"/>
              <a:t>Remember everyone’s working toward the same end — </a:t>
            </a:r>
            <a:r>
              <a:rPr lang="en-US" i="1" dirty="0"/>
              <a:t>a successful project.</a:t>
            </a:r>
          </a:p>
          <a:p>
            <a:endParaRPr lang="en-US" i="1" dirty="0"/>
          </a:p>
          <a:p>
            <a:r>
              <a:rPr lang="en-US" b="1" dirty="0"/>
              <a:t>Social Skills: Building the Relationships That Build the Work</a:t>
            </a:r>
          </a:p>
          <a:p>
            <a:r>
              <a:rPr lang="en-US" b="1" dirty="0"/>
              <a:t>What It Means</a:t>
            </a:r>
          </a:p>
          <a:p>
            <a:r>
              <a:rPr lang="en-US" dirty="0"/>
              <a:t>Social skills are how you </a:t>
            </a:r>
            <a:r>
              <a:rPr lang="en-US" b="1" dirty="0"/>
              <a:t>communicate, influence, and connect</a:t>
            </a:r>
            <a:r>
              <a:rPr lang="en-US" dirty="0"/>
              <a:t> with people to get work done smoothly. It’s not small talk — it’s trust-building in action.</a:t>
            </a:r>
          </a:p>
          <a:p>
            <a:r>
              <a:rPr lang="en-US" b="1" dirty="0"/>
              <a:t>Why It Matters on Site</a:t>
            </a:r>
          </a:p>
          <a:p>
            <a:r>
              <a:rPr lang="en-US" dirty="0"/>
              <a:t>Every construction project is a network of relationships: general contractors, subs, inspectors, and owners. How well those relationships function directly affects timelines, costs, and quality.</a:t>
            </a:r>
          </a:p>
          <a:p>
            <a:r>
              <a:rPr lang="en-US" b="1" dirty="0"/>
              <a:t>On-Site Examples</a:t>
            </a:r>
          </a:p>
          <a:p>
            <a:r>
              <a:rPr lang="en-US" dirty="0"/>
              <a:t>A site lead communicates clearly in daily huddles so everyone knows priorities.</a:t>
            </a:r>
          </a:p>
          <a:p>
            <a:r>
              <a:rPr lang="en-US" dirty="0"/>
              <a:t>A project manager mediates a dispute between trades, keeping the project moving.</a:t>
            </a:r>
          </a:p>
          <a:p>
            <a:r>
              <a:rPr lang="en-US" dirty="0"/>
              <a:t>A foreman greets every crew personally in the morning — small act, big morale impact.</a:t>
            </a:r>
          </a:p>
          <a:p>
            <a:r>
              <a:rPr lang="en-US" b="1" dirty="0"/>
              <a:t>How to Strengthen It</a:t>
            </a:r>
          </a:p>
          <a:p>
            <a:r>
              <a:rPr lang="en-US" dirty="0"/>
              <a:t>Communicate early and often; silence breeds confusion.</a:t>
            </a:r>
          </a:p>
          <a:p>
            <a:r>
              <a:rPr lang="en-US" dirty="0"/>
              <a:t>Follow through on what you say — reliability builds trust.</a:t>
            </a:r>
          </a:p>
          <a:p>
            <a:r>
              <a:rPr lang="en-US" dirty="0"/>
              <a:t>Give credit publicly and feedback privately.</a:t>
            </a:r>
          </a:p>
          <a:p>
            <a:r>
              <a:rPr lang="en-US" dirty="0"/>
              <a:t>Adapt your communication: a subcontractor may need plain talk, while an architect wants details and data.</a:t>
            </a:r>
          </a:p>
          <a:p>
            <a:endParaRPr lang="en-US" dirty="0"/>
          </a:p>
          <a:p>
            <a:endParaRPr lang="en-US" dirty="0"/>
          </a:p>
        </p:txBody>
      </p:sp>
      <p:sp>
        <p:nvSpPr>
          <p:cNvPr id="4" name="Slide Number Placeholder 3"/>
          <p:cNvSpPr>
            <a:spLocks noGrp="1"/>
          </p:cNvSpPr>
          <p:nvPr>
            <p:ph type="sldNum" sz="quarter" idx="5"/>
          </p:nvPr>
        </p:nvSpPr>
        <p:spPr/>
        <p:txBody>
          <a:bodyPr/>
          <a:lstStyle/>
          <a:p>
            <a:fld id="{553A35E7-1D3B-4250-B4BE-1B834BFF2BF4}" type="slidenum">
              <a:rPr lang="en-US" smtClean="0"/>
              <a:t>17</a:t>
            </a:fld>
            <a:endParaRPr lang="en-US"/>
          </a:p>
        </p:txBody>
      </p:sp>
    </p:spTree>
    <p:extLst>
      <p:ext uri="{BB962C8B-B14F-4D97-AF65-F5344CB8AC3E}">
        <p14:creationId xmlns:p14="http://schemas.microsoft.com/office/powerpoint/2010/main" val="4166756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Real-World Examples</a:t>
            </a:r>
          </a:p>
          <a:p>
            <a:r>
              <a:rPr lang="en-US" b="1" dirty="0"/>
              <a:t>The Heated Exchange:</a:t>
            </a:r>
            <a:r>
              <a:rPr lang="en-US" dirty="0"/>
              <a:t> A subcontractor misses a deadline. Instead of shouting, you take a breath, step aside, and ask, “Let’s figure out what’s causing the holdup.” That keeps work moving instead of creating resentment.</a:t>
            </a:r>
          </a:p>
          <a:p>
            <a:r>
              <a:rPr lang="en-US" b="1" dirty="0"/>
              <a:t>The Weather Delay:</a:t>
            </a:r>
            <a:r>
              <a:rPr lang="en-US" dirty="0"/>
              <a:t> Rain shuts down exterior work for the third time this month. You recognize frustration rising, but you redirect energy into re-sequencing indoor tasks to keep crews productive.</a:t>
            </a:r>
          </a:p>
          <a:p>
            <a:r>
              <a:rPr lang="en-US" b="1" dirty="0"/>
              <a:t>The Safety Violation:</a:t>
            </a:r>
            <a:r>
              <a:rPr lang="en-US" dirty="0"/>
              <a:t> You notice someone without PPE. Instead of barking at them in front of everyone, you pull them aside, correct the issue, and use it as a teachable moment.</a:t>
            </a:r>
            <a:endParaRPr lang="en-US" b="1" dirty="0"/>
          </a:p>
          <a:p>
            <a:endParaRPr lang="en-US" dirty="0"/>
          </a:p>
          <a:p>
            <a:r>
              <a:rPr lang="en-US" b="1" dirty="0"/>
              <a:t>Tools to Strengthen Self-Regulation</a:t>
            </a:r>
          </a:p>
          <a:p>
            <a:r>
              <a:rPr lang="en-US" b="1" dirty="0"/>
              <a:t>Pause &amp; Breathe:</a:t>
            </a:r>
            <a:r>
              <a:rPr lang="en-US" dirty="0"/>
              <a:t> A short pause before reacting can reset your nervous system.</a:t>
            </a:r>
          </a:p>
          <a:p>
            <a:r>
              <a:rPr lang="en-US" b="1" dirty="0"/>
              <a:t>Label the Feeling:</a:t>
            </a:r>
            <a:r>
              <a:rPr lang="en-US" dirty="0"/>
              <a:t> Simply naming (“I’m frustrated”) helps diffuse its intensity.</a:t>
            </a:r>
          </a:p>
          <a:p>
            <a:r>
              <a:rPr lang="en-US" b="1" dirty="0"/>
              <a:t>Separate Fact from Emotion:</a:t>
            </a:r>
            <a:r>
              <a:rPr lang="en-US" dirty="0"/>
              <a:t> Ask, “What’s actually happening vs. what I’m feeling about it?”</a:t>
            </a:r>
          </a:p>
          <a:p>
            <a:r>
              <a:rPr lang="en-US" b="1" dirty="0"/>
              <a:t>Use Routines:</a:t>
            </a:r>
            <a:r>
              <a:rPr lang="en-US" dirty="0"/>
              <a:t> Morning check-ins, stretching, or quick site walk-arounds can ground you before chaos hits.</a:t>
            </a:r>
          </a:p>
          <a:p>
            <a:r>
              <a:rPr lang="en-US" b="1" dirty="0"/>
              <a:t>Debrief:</a:t>
            </a:r>
            <a:r>
              <a:rPr lang="en-US" dirty="0"/>
              <a:t> Reflect after stressful moments — what triggered me, what worked, what could I do differently next time?</a:t>
            </a:r>
          </a:p>
          <a:p>
            <a:endParaRPr lang="en-US" dirty="0"/>
          </a:p>
        </p:txBody>
      </p:sp>
      <p:sp>
        <p:nvSpPr>
          <p:cNvPr id="4" name="Slide Number Placeholder 3"/>
          <p:cNvSpPr>
            <a:spLocks noGrp="1"/>
          </p:cNvSpPr>
          <p:nvPr>
            <p:ph type="sldNum" sz="quarter" idx="5"/>
          </p:nvPr>
        </p:nvSpPr>
        <p:spPr/>
        <p:txBody>
          <a:bodyPr/>
          <a:lstStyle/>
          <a:p>
            <a:fld id="{553A35E7-1D3B-4250-B4BE-1B834BFF2BF4}" type="slidenum">
              <a:rPr lang="en-US" smtClean="0"/>
              <a:t>18</a:t>
            </a:fld>
            <a:endParaRPr lang="en-US"/>
          </a:p>
        </p:txBody>
      </p:sp>
    </p:spTree>
    <p:extLst>
      <p:ext uri="{BB962C8B-B14F-4D97-AF65-F5344CB8AC3E}">
        <p14:creationId xmlns:p14="http://schemas.microsoft.com/office/powerpoint/2010/main" val="3170896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C82C3-60D0-2681-F3D2-605E6682A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9BAD6-468A-9279-B4AC-C90B10B724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DC5AA-DB43-BA85-D912-340EB2001EEF}"/>
              </a:ext>
            </a:extLst>
          </p:cNvPr>
          <p:cNvSpPr>
            <a:spLocks noGrp="1"/>
          </p:cNvSpPr>
          <p:nvPr>
            <p:ph type="body" idx="1"/>
          </p:nvPr>
        </p:nvSpPr>
        <p:spPr/>
        <p:txBody>
          <a:bodyPr/>
          <a:lstStyle/>
          <a:p>
            <a:r>
              <a:rPr lang="en-US" b="1" dirty="0"/>
              <a:t>1. Recognizing Your Triggers</a:t>
            </a:r>
          </a:p>
          <a:p>
            <a:r>
              <a:rPr lang="en-US" dirty="0"/>
              <a:t>If you know that last-minute design changes make you irritable, you can take a breath before reacting, rather than snapping at a subcontractor who’s just doing their job. That moment of awareness can keep a small issue from becoming a site-wide problem.</a:t>
            </a:r>
          </a:p>
          <a:p>
            <a:r>
              <a:rPr lang="en-US" b="1" dirty="0"/>
              <a:t>2. Reading Your Energy Levels</a:t>
            </a:r>
          </a:p>
          <a:p>
            <a:r>
              <a:rPr lang="en-US" dirty="0"/>
              <a:t>On long days, awareness of your physical state — hunger, exhaustion, stress — helps you avoid risky mistakes. Maybe you pause to hydrate, or you delegate a task instead of rushing through it.</a:t>
            </a:r>
          </a:p>
          <a:p>
            <a:r>
              <a:rPr lang="en-US" b="1" dirty="0"/>
              <a:t>3. Managing Leadership Presence</a:t>
            </a:r>
          </a:p>
          <a:p>
            <a:r>
              <a:rPr lang="en-US" dirty="0"/>
              <a:t>If you’re a superintendent or PM, the crew takes cues from you. A self-aware leader realizes when their frustration is showing and resets their tone before it affects morale.</a:t>
            </a:r>
          </a:p>
          <a:p>
            <a:r>
              <a:rPr lang="en-US" b="1" dirty="0"/>
              <a:t>4. Navigating Client or Owner Interactions</a:t>
            </a:r>
          </a:p>
          <a:p>
            <a:r>
              <a:rPr lang="en-US" dirty="0"/>
              <a:t>When a client pushes for unrealistic deadlines, self-awareness lets you respond with professionalism — acknowledging your own frustration privately while communicating boundaries calmly and clearly.</a:t>
            </a:r>
          </a:p>
          <a:p>
            <a:r>
              <a:rPr lang="en-US" dirty="0"/>
              <a:t>Self-awareness doesn’t just make you “nicer.” It makes you </a:t>
            </a:r>
            <a:r>
              <a:rPr lang="en-US" b="1" dirty="0"/>
              <a:t>safer, clearer, and more effective</a:t>
            </a:r>
            <a:r>
              <a:rPr lang="en-US" dirty="0"/>
              <a:t> — the kind of person others want to follow because you stay steady even when the site isn’t.</a:t>
            </a:r>
          </a:p>
        </p:txBody>
      </p:sp>
      <p:sp>
        <p:nvSpPr>
          <p:cNvPr id="4" name="Slide Number Placeholder 3">
            <a:extLst>
              <a:ext uri="{FF2B5EF4-FFF2-40B4-BE49-F238E27FC236}">
                <a16:creationId xmlns:a16="http://schemas.microsoft.com/office/drawing/2014/main" id="{01C143EF-A972-422E-FDAC-9F43E92705FB}"/>
              </a:ext>
            </a:extLst>
          </p:cNvPr>
          <p:cNvSpPr>
            <a:spLocks noGrp="1"/>
          </p:cNvSpPr>
          <p:nvPr>
            <p:ph type="sldNum" sz="quarter" idx="5"/>
          </p:nvPr>
        </p:nvSpPr>
        <p:spPr/>
        <p:txBody>
          <a:bodyPr/>
          <a:lstStyle/>
          <a:p>
            <a:fld id="{553A35E7-1D3B-4250-B4BE-1B834BFF2BF4}" type="slidenum">
              <a:rPr lang="en-US" smtClean="0"/>
              <a:t>19</a:t>
            </a:fld>
            <a:endParaRPr lang="en-US"/>
          </a:p>
        </p:txBody>
      </p:sp>
    </p:spTree>
    <p:extLst>
      <p:ext uri="{BB962C8B-B14F-4D97-AF65-F5344CB8AC3E}">
        <p14:creationId xmlns:p14="http://schemas.microsoft.com/office/powerpoint/2010/main" val="1055205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Examine how emotional intelligence directly influences jobsite safety outcomes, shapes workplace culture, and enhances overall productivity through better communication.</a:t>
            </a:r>
          </a:p>
        </p:txBody>
      </p:sp>
      <p:sp>
        <p:nvSpPr>
          <p:cNvPr id="4" name="Slide Number Placeholder 3"/>
          <p:cNvSpPr>
            <a:spLocks noGrp="1"/>
          </p:cNvSpPr>
          <p:nvPr>
            <p:ph type="sldNum" sz="quarter" idx="5"/>
          </p:nvPr>
        </p:nvSpPr>
        <p:spPr/>
        <p:txBody>
          <a:bodyPr/>
          <a:lstStyle/>
          <a:p>
            <a:fld id="{553A35E7-1D3B-4250-B4BE-1B834BFF2BF4}" type="slidenum">
              <a:rPr lang="en-US" smtClean="0"/>
              <a:t>20</a:t>
            </a:fld>
            <a:endParaRPr lang="en-US"/>
          </a:p>
        </p:txBody>
      </p:sp>
    </p:spTree>
    <p:extLst>
      <p:ext uri="{BB962C8B-B14F-4D97-AF65-F5344CB8AC3E}">
        <p14:creationId xmlns:p14="http://schemas.microsoft.com/office/powerpoint/2010/main" val="2663378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4803-4578-B9AD-0E1C-155D61BB02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F4B26-9BA7-774A-AC40-2761B01EB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325CC3-4AC0-210A-F9DB-909702B7B73F}"/>
              </a:ext>
            </a:extLst>
          </p:cNvPr>
          <p:cNvSpPr>
            <a:spLocks noGrp="1"/>
          </p:cNvSpPr>
          <p:nvPr>
            <p:ph type="body" idx="1"/>
          </p:nvPr>
        </p:nvSpPr>
        <p:spPr/>
        <p:txBody>
          <a:bodyPr/>
          <a:lstStyle/>
          <a:p>
            <a:r>
              <a:rPr lang="en-US"/>
              <a:t>
---
Higher EQ leads to increased awareness and responsiveness, reducing accidents and promoting a culture of safety on the jobsite.
Image source: Microsoft 365 content library
</a:t>
            </a:r>
          </a:p>
        </p:txBody>
      </p:sp>
      <p:sp>
        <p:nvSpPr>
          <p:cNvPr id="4" name="Slide Number Placeholder 3">
            <a:extLst>
              <a:ext uri="{FF2B5EF4-FFF2-40B4-BE49-F238E27FC236}">
                <a16:creationId xmlns:a16="http://schemas.microsoft.com/office/drawing/2014/main" id="{0CA87E7B-DF34-8F8B-D50E-2E77ACFD932E}"/>
              </a:ext>
            </a:extLst>
          </p:cNvPr>
          <p:cNvSpPr>
            <a:spLocks noGrp="1"/>
          </p:cNvSpPr>
          <p:nvPr>
            <p:ph type="sldNum" sz="quarter" idx="5"/>
          </p:nvPr>
        </p:nvSpPr>
        <p:spPr/>
        <p:txBody>
          <a:bodyPr/>
          <a:lstStyle/>
          <a:p>
            <a:fld id="{553A35E7-1D3B-4250-B4BE-1B834BFF2BF4}" type="slidenum">
              <a:rPr lang="en-US" smtClean="0"/>
              <a:t>21</a:t>
            </a:fld>
            <a:endParaRPr lang="en-US"/>
          </a:p>
        </p:txBody>
      </p:sp>
    </p:spTree>
    <p:extLst>
      <p:ext uri="{BB962C8B-B14F-4D97-AF65-F5344CB8AC3E}">
        <p14:creationId xmlns:p14="http://schemas.microsoft.com/office/powerpoint/2010/main" val="205141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
Higher EQ leads to increased awareness and responsiveness, reducing accidents and promoting a culture of safety on the jobsite.
Image source: Microsoft 365 content library
</a:t>
            </a:r>
          </a:p>
        </p:txBody>
      </p:sp>
      <p:sp>
        <p:nvSpPr>
          <p:cNvPr id="4" name="Slide Number Placeholder 3"/>
          <p:cNvSpPr>
            <a:spLocks noGrp="1"/>
          </p:cNvSpPr>
          <p:nvPr>
            <p:ph type="sldNum" sz="quarter" idx="5"/>
          </p:nvPr>
        </p:nvSpPr>
        <p:spPr/>
        <p:txBody>
          <a:bodyPr/>
          <a:lstStyle/>
          <a:p>
            <a:fld id="{553A35E7-1D3B-4250-B4BE-1B834BFF2BF4}" type="slidenum">
              <a:rPr lang="en-US" smtClean="0"/>
              <a:t>22</a:t>
            </a:fld>
            <a:endParaRPr lang="en-US"/>
          </a:p>
        </p:txBody>
      </p:sp>
    </p:spTree>
    <p:extLst>
      <p:ext uri="{BB962C8B-B14F-4D97-AF65-F5344CB8AC3E}">
        <p14:creationId xmlns:p14="http://schemas.microsoft.com/office/powerpoint/2010/main" val="3422576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EQ fosters respect, trust, and cooperation among team members, building a positive and collaborative work environment.
Image source: Microsoft 365 content library
</a:t>
            </a:r>
          </a:p>
        </p:txBody>
      </p:sp>
      <p:sp>
        <p:nvSpPr>
          <p:cNvPr id="4" name="Slide Number Placeholder 3"/>
          <p:cNvSpPr>
            <a:spLocks noGrp="1"/>
          </p:cNvSpPr>
          <p:nvPr>
            <p:ph type="sldNum" sz="quarter" idx="5"/>
          </p:nvPr>
        </p:nvSpPr>
        <p:spPr/>
        <p:txBody>
          <a:bodyPr/>
          <a:lstStyle/>
          <a:p>
            <a:fld id="{553A35E7-1D3B-4250-B4BE-1B834BFF2BF4}" type="slidenum">
              <a:rPr lang="en-US" smtClean="0"/>
              <a:t>23</a:t>
            </a:fld>
            <a:endParaRPr lang="en-US"/>
          </a:p>
        </p:txBody>
      </p:sp>
    </p:spTree>
    <p:extLst>
      <p:ext uri="{BB962C8B-B14F-4D97-AF65-F5344CB8AC3E}">
        <p14:creationId xmlns:p14="http://schemas.microsoft.com/office/powerpoint/2010/main" val="2880504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8B24F-EC83-6CF7-5806-04F243FBC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94A2D-ADC3-A29B-E071-03DE216069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4EFD49-13CD-A803-7AE9-0ED8F3379D46}"/>
              </a:ext>
            </a:extLst>
          </p:cNvPr>
          <p:cNvSpPr>
            <a:spLocks noGrp="1"/>
          </p:cNvSpPr>
          <p:nvPr>
            <p:ph type="body" idx="1"/>
          </p:nvPr>
        </p:nvSpPr>
        <p:spPr/>
        <p:txBody>
          <a:bodyPr/>
          <a:lstStyle/>
          <a:p>
            <a:r>
              <a:rPr lang="en-US" b="1" dirty="0"/>
              <a:t>1. Self-Awareness Builds Accountability</a:t>
            </a:r>
          </a:p>
          <a:p>
            <a:r>
              <a:rPr lang="en-US" dirty="0"/>
              <a:t>When individuals understand their own triggers and tendencies, they take responsibility for their impact on others.</a:t>
            </a:r>
          </a:p>
          <a:p>
            <a:r>
              <a:rPr lang="en-US" dirty="0"/>
              <a:t>Workers with self-awareness own their mistakes instead of deflecting blame.</a:t>
            </a:r>
          </a:p>
          <a:p>
            <a:r>
              <a:rPr lang="en-US" dirty="0"/>
              <a:t>Leaders with self-awareness recognize when their tone or stress is affecting the crew.</a:t>
            </a:r>
          </a:p>
          <a:p>
            <a:r>
              <a:rPr lang="en-US" i="1" dirty="0"/>
              <a:t>Result:</a:t>
            </a:r>
            <a:r>
              <a:rPr lang="en-US" dirty="0"/>
              <a:t> A culture of honesty, self-correction, and psychological safety — people can admit errors early, preventing bigger issues later.</a:t>
            </a:r>
          </a:p>
          <a:p>
            <a:br>
              <a:rPr lang="en-US" dirty="0"/>
            </a:br>
            <a:endParaRPr lang="en-US" dirty="0"/>
          </a:p>
          <a:p>
            <a:r>
              <a:rPr lang="en-US" b="1" dirty="0"/>
              <a:t>2. Self-Regulation Sets the Emotional Tone</a:t>
            </a:r>
          </a:p>
          <a:p>
            <a:r>
              <a:rPr lang="en-US" dirty="0"/>
              <a:t>On a jobsite, emotion is contagious — especially from leadership.</a:t>
            </a:r>
          </a:p>
          <a:p>
            <a:r>
              <a:rPr lang="en-US" dirty="0"/>
              <a:t>When a superintendent stays composed under stress, it steadies the crew.</a:t>
            </a:r>
          </a:p>
          <a:p>
            <a:r>
              <a:rPr lang="en-US" dirty="0"/>
              <a:t>When a foreman loses their temper, tension and resentment ripple outward.</a:t>
            </a:r>
          </a:p>
          <a:p>
            <a:r>
              <a:rPr lang="en-US" i="1" dirty="0"/>
              <a:t>Result:</a:t>
            </a:r>
            <a:r>
              <a:rPr lang="en-US" dirty="0"/>
              <a:t> Teams mirror calm, solution-oriented behavior rather than reacting emotionally. Stability and respect become cultural norms.</a:t>
            </a:r>
          </a:p>
          <a:p>
            <a:br>
              <a:rPr lang="en-US" dirty="0"/>
            </a:br>
            <a:endParaRPr lang="en-US" dirty="0"/>
          </a:p>
          <a:p>
            <a:r>
              <a:rPr lang="en-US" b="1" dirty="0"/>
              <a:t>3. Motivation Creates Shared Purpose</a:t>
            </a:r>
          </a:p>
          <a:p>
            <a:r>
              <a:rPr lang="en-US" dirty="0"/>
              <a:t>Teams thrive when individuals connect their daily tasks to something meaningful.</a:t>
            </a:r>
          </a:p>
          <a:p>
            <a:r>
              <a:rPr lang="en-US" dirty="0"/>
              <a:t>A motivated team doesn’t just “pour concrete” — they’re building someone’s home, school, or hospital.</a:t>
            </a:r>
          </a:p>
          <a:p>
            <a:r>
              <a:rPr lang="en-US" dirty="0"/>
              <a:t>Leaders who share that sense of purpose inspire pride and commitment, even in tough conditions.</a:t>
            </a:r>
          </a:p>
          <a:p>
            <a:r>
              <a:rPr lang="en-US" i="1" dirty="0"/>
              <a:t>Result:</a:t>
            </a:r>
            <a:r>
              <a:rPr lang="en-US" dirty="0"/>
              <a:t> High morale, low turnover, and stronger team identity.</a:t>
            </a:r>
          </a:p>
          <a:p>
            <a:br>
              <a:rPr lang="en-US" dirty="0"/>
            </a:br>
            <a:endParaRPr lang="en-US" dirty="0"/>
          </a:p>
          <a:p>
            <a:r>
              <a:rPr lang="en-US" b="1" dirty="0"/>
              <a:t>4. Empathy Strengthens Trust and Belonging</a:t>
            </a:r>
          </a:p>
          <a:p>
            <a:r>
              <a:rPr lang="en-US" dirty="0"/>
              <a:t>Empathy transforms jobsite relationships from transactional to human.</a:t>
            </a:r>
          </a:p>
          <a:p>
            <a:r>
              <a:rPr lang="en-US" dirty="0"/>
              <a:t>Crew members check in when someone’s off their game.</a:t>
            </a:r>
          </a:p>
          <a:p>
            <a:r>
              <a:rPr lang="en-US" dirty="0"/>
              <a:t>Leaders take time to listen to challenges instead of dismissing them.</a:t>
            </a:r>
          </a:p>
          <a:p>
            <a:r>
              <a:rPr lang="en-US" i="1" dirty="0"/>
              <a:t>Result:</a:t>
            </a:r>
            <a:r>
              <a:rPr lang="en-US" dirty="0"/>
              <a:t> People feel valued as individuals, not just workers. That belonging drives loyalty, cooperation, and retention.</a:t>
            </a:r>
          </a:p>
          <a:p>
            <a:br>
              <a:rPr lang="en-US" dirty="0"/>
            </a:br>
            <a:endParaRPr lang="en-US" dirty="0"/>
          </a:p>
          <a:p>
            <a:r>
              <a:rPr lang="en-US" b="1" dirty="0"/>
              <a:t>5. Social Skills Create Collaboration Instead of Conflict</a:t>
            </a:r>
          </a:p>
          <a:p>
            <a:r>
              <a:rPr lang="en-US" dirty="0"/>
              <a:t>Construction relies on handoffs between trades — framing, electrical, plumbing, finish. When social skills are strong, coordination flows.</a:t>
            </a:r>
          </a:p>
          <a:p>
            <a:r>
              <a:rPr lang="en-US" dirty="0"/>
              <a:t>Team members communicate clearly, resolve conflicts early, and adapt to each other’s needs.</a:t>
            </a:r>
          </a:p>
          <a:p>
            <a:r>
              <a:rPr lang="en-US" dirty="0"/>
              <a:t>Leaders facilitate difficult conversations without blame.</a:t>
            </a:r>
          </a:p>
          <a:p>
            <a:r>
              <a:rPr lang="en-US" i="1" dirty="0"/>
              <a:t>Result:</a:t>
            </a:r>
            <a:r>
              <a:rPr lang="en-US" dirty="0"/>
              <a:t> Fewer bottlenecks, less rework, and a sense of “we’re in this together.”</a:t>
            </a:r>
          </a:p>
          <a:p>
            <a:endParaRPr lang="en-US" dirty="0"/>
          </a:p>
        </p:txBody>
      </p:sp>
      <p:sp>
        <p:nvSpPr>
          <p:cNvPr id="4" name="Slide Number Placeholder 3">
            <a:extLst>
              <a:ext uri="{FF2B5EF4-FFF2-40B4-BE49-F238E27FC236}">
                <a16:creationId xmlns:a16="http://schemas.microsoft.com/office/drawing/2014/main" id="{EDB697D8-3AAA-FA41-64FB-20E8C162AAA8}"/>
              </a:ext>
            </a:extLst>
          </p:cNvPr>
          <p:cNvSpPr>
            <a:spLocks noGrp="1"/>
          </p:cNvSpPr>
          <p:nvPr>
            <p:ph type="sldNum" sz="quarter" idx="5"/>
          </p:nvPr>
        </p:nvSpPr>
        <p:spPr/>
        <p:txBody>
          <a:bodyPr/>
          <a:lstStyle/>
          <a:p>
            <a:fld id="{553A35E7-1D3B-4250-B4BE-1B834BFF2BF4}" type="slidenum">
              <a:rPr lang="en-US" smtClean="0"/>
              <a:t>24</a:t>
            </a:fld>
            <a:endParaRPr lang="en-US"/>
          </a:p>
        </p:txBody>
      </p:sp>
    </p:spTree>
    <p:extLst>
      <p:ext uri="{BB962C8B-B14F-4D97-AF65-F5344CB8AC3E}">
        <p14:creationId xmlns:p14="http://schemas.microsoft.com/office/powerpoint/2010/main" val="270748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EQ Improves Focus &amp; Decision-Making</a:t>
            </a:r>
          </a:p>
          <a:p>
            <a:r>
              <a:rPr lang="en-US" dirty="0"/>
              <a:t>Workers with strong </a:t>
            </a:r>
            <a:r>
              <a:rPr lang="en-US" b="1" dirty="0"/>
              <a:t>self-awareness</a:t>
            </a:r>
            <a:r>
              <a:rPr lang="en-US" dirty="0"/>
              <a:t> and </a:t>
            </a:r>
            <a:r>
              <a:rPr lang="en-US" b="1" dirty="0"/>
              <a:t>self-regulation</a:t>
            </a:r>
            <a:r>
              <a:rPr lang="en-US" dirty="0"/>
              <a:t> are less likely to let frustration, fatigue, or distractions derail their performance.</a:t>
            </a:r>
          </a:p>
          <a:p>
            <a:r>
              <a:rPr lang="en-US" dirty="0"/>
              <a:t>They catch mistakes early because they’re paying attention — not working on autopilot.</a:t>
            </a:r>
          </a:p>
          <a:p>
            <a:r>
              <a:rPr lang="en-US" dirty="0"/>
              <a:t>Leaders who regulate emotions make calmer, faster decisions under pressure, which keeps progress moving instead of pausing for rework or conflict.</a:t>
            </a:r>
          </a:p>
          <a:p>
            <a:r>
              <a:rPr lang="en-US" b="1" dirty="0"/>
              <a:t>Result:</a:t>
            </a:r>
            <a:r>
              <a:rPr lang="en-US" dirty="0"/>
              <a:t> Fewer errors, faster corrections, less downtime.</a:t>
            </a:r>
          </a:p>
          <a:p>
            <a:br>
              <a:rPr lang="en-US" dirty="0"/>
            </a:br>
            <a:endParaRPr lang="en-US" dirty="0"/>
          </a:p>
          <a:p>
            <a:r>
              <a:rPr lang="en-US" b="1" dirty="0"/>
              <a:t>2. EQ Reduces Miscommunication</a:t>
            </a:r>
          </a:p>
          <a:p>
            <a:r>
              <a:rPr lang="en-US" dirty="0"/>
              <a:t>Construction involves dozens of moving parts — trades, schedules, materials, inspectors, owners. Miscommunication is one of the biggest causes of lost productivity.</a:t>
            </a:r>
          </a:p>
          <a:p>
            <a:r>
              <a:rPr lang="en-US" b="1" dirty="0"/>
              <a:t>Empathy</a:t>
            </a:r>
            <a:r>
              <a:rPr lang="en-US" dirty="0"/>
              <a:t> and </a:t>
            </a:r>
            <a:r>
              <a:rPr lang="en-US" b="1" dirty="0"/>
              <a:t>social skills</a:t>
            </a:r>
            <a:r>
              <a:rPr lang="en-US" dirty="0"/>
              <a:t> help people listen, clarify instructions, and adapt their communication to the audience (crew vs. client vs. engineer).</a:t>
            </a:r>
          </a:p>
          <a:p>
            <a:r>
              <a:rPr lang="en-US" dirty="0"/>
              <a:t>Fewer misunderstandings mean fewer do-overs and delays.</a:t>
            </a:r>
          </a:p>
          <a:p>
            <a:r>
              <a:rPr lang="en-US" b="1" dirty="0"/>
              <a:t>Result:</a:t>
            </a:r>
            <a:r>
              <a:rPr lang="en-US" dirty="0"/>
              <a:t> Better coordination, cleaner handoffs, less rework.</a:t>
            </a:r>
          </a:p>
          <a:p>
            <a:br>
              <a:rPr lang="en-US" dirty="0"/>
            </a:br>
            <a:endParaRPr lang="en-US" dirty="0"/>
          </a:p>
          <a:p>
            <a:r>
              <a:rPr lang="en-US" b="1" dirty="0"/>
              <a:t>3. EQ Strengthens Team Collaboration</a:t>
            </a:r>
          </a:p>
          <a:p>
            <a:r>
              <a:rPr lang="en-US" dirty="0"/>
              <a:t>When emotional intelligence shapes the culture, people </a:t>
            </a:r>
            <a:r>
              <a:rPr lang="en-US" b="1" dirty="0"/>
              <a:t>share information, ask questions, and problem-solve together</a:t>
            </a:r>
            <a:r>
              <a:rPr lang="en-US" dirty="0"/>
              <a:t> instead of working in silos.</a:t>
            </a:r>
          </a:p>
          <a:p>
            <a:r>
              <a:rPr lang="en-US" dirty="0"/>
              <a:t>Crews feel safe to speak up when they see an issue, rather than hiding it until it becomes a bigger problem.</a:t>
            </a:r>
          </a:p>
          <a:p>
            <a:r>
              <a:rPr lang="en-US" dirty="0"/>
              <a:t>Leaders foster trust, so people want to help each other instead of competing.</a:t>
            </a:r>
          </a:p>
          <a:p>
            <a:r>
              <a:rPr lang="en-US" b="1" dirty="0"/>
              <a:t>Result:</a:t>
            </a:r>
            <a:r>
              <a:rPr lang="en-US" dirty="0"/>
              <a:t> Smoother workflows and higher efficiency across trades.</a:t>
            </a:r>
          </a:p>
          <a:p>
            <a:br>
              <a:rPr lang="en-US" dirty="0"/>
            </a:br>
            <a:endParaRPr lang="en-US" dirty="0"/>
          </a:p>
          <a:p>
            <a:r>
              <a:rPr lang="en-US" b="1" dirty="0"/>
              <a:t>4. EQ Lowers Stress and Burnout</a:t>
            </a:r>
          </a:p>
          <a:p>
            <a:r>
              <a:rPr lang="en-US" dirty="0"/>
              <a:t>High-pressure projects often lead to stress, fatigue, and conflict — all of which reduce productivity.</a:t>
            </a:r>
          </a:p>
          <a:p>
            <a:r>
              <a:rPr lang="en-US" dirty="0"/>
              <a:t>EQ helps individuals recognize their own stress signals and regulate them before burnout hits.</a:t>
            </a:r>
          </a:p>
          <a:p>
            <a:r>
              <a:rPr lang="en-US" dirty="0"/>
              <a:t>Leaders who show empathy and check in regularly help crews recover faster and stay engaged.</a:t>
            </a:r>
          </a:p>
          <a:p>
            <a:r>
              <a:rPr lang="en-US" b="1" dirty="0"/>
              <a:t>Result:</a:t>
            </a:r>
            <a:r>
              <a:rPr lang="en-US" dirty="0"/>
              <a:t> More consistent energy and fewer absentee days.</a:t>
            </a:r>
          </a:p>
          <a:p>
            <a:br>
              <a:rPr lang="en-US" dirty="0"/>
            </a:br>
            <a:endParaRPr lang="en-US" dirty="0"/>
          </a:p>
          <a:p>
            <a:r>
              <a:rPr lang="en-US" b="1" dirty="0"/>
              <a:t>5. EQ Reduces Rework and Safety Incidents</a:t>
            </a:r>
          </a:p>
          <a:p>
            <a:r>
              <a:rPr lang="en-US" dirty="0"/>
              <a:t>Mistakes caused by emotional reactions — rushing, arguing, zoning out — are costly.</a:t>
            </a:r>
          </a:p>
          <a:p>
            <a:r>
              <a:rPr lang="en-US" dirty="0"/>
              <a:t>EQ-driven teams manage emotions better, so they work carefully even under stress.</a:t>
            </a:r>
          </a:p>
          <a:p>
            <a:r>
              <a:rPr lang="en-US" dirty="0"/>
              <a:t>A psychologically safe environment means people report hazards or errors immediately.</a:t>
            </a:r>
          </a:p>
          <a:p>
            <a:r>
              <a:rPr lang="en-US" b="1" dirty="0"/>
              <a:t>Result:</a:t>
            </a:r>
            <a:r>
              <a:rPr lang="en-US" dirty="0"/>
              <a:t> Less rework, fewer injuries, and more time spent on actual progress.</a:t>
            </a:r>
          </a:p>
          <a:p>
            <a:br>
              <a:rPr lang="en-US" dirty="0"/>
            </a:br>
            <a:endParaRPr lang="en-US" dirty="0"/>
          </a:p>
          <a:p>
            <a:r>
              <a:rPr lang="en-US" b="1" dirty="0"/>
              <a:t>6. EQ Improves Retention and Knowledge Transfer</a:t>
            </a:r>
          </a:p>
          <a:p>
            <a:r>
              <a:rPr lang="en-US" dirty="0"/>
              <a:t>High turnover kills productivity. Teams with strong EQ keep people longer because:</a:t>
            </a:r>
          </a:p>
          <a:p>
            <a:r>
              <a:rPr lang="en-US" dirty="0"/>
              <a:t>They feel valued and respected.</a:t>
            </a:r>
          </a:p>
          <a:p>
            <a:r>
              <a:rPr lang="en-US" dirty="0"/>
              <a:t>They trust leadership and enjoy the team dynamic.</a:t>
            </a:r>
          </a:p>
          <a:p>
            <a:r>
              <a:rPr lang="en-US" dirty="0"/>
              <a:t>They share knowledge willingly.</a:t>
            </a:r>
          </a:p>
          <a:p>
            <a:r>
              <a:rPr lang="en-US" b="1" dirty="0"/>
              <a:t>Result:</a:t>
            </a:r>
            <a:r>
              <a:rPr lang="en-US" dirty="0"/>
              <a:t> Stable, experienced crews who get faster and better over time.</a:t>
            </a:r>
          </a:p>
        </p:txBody>
      </p:sp>
      <p:sp>
        <p:nvSpPr>
          <p:cNvPr id="4" name="Slide Number Placeholder 3"/>
          <p:cNvSpPr>
            <a:spLocks noGrp="1"/>
          </p:cNvSpPr>
          <p:nvPr>
            <p:ph type="sldNum" sz="quarter" idx="5"/>
          </p:nvPr>
        </p:nvSpPr>
        <p:spPr/>
        <p:txBody>
          <a:bodyPr/>
          <a:lstStyle/>
          <a:p>
            <a:fld id="{553A35E7-1D3B-4250-B4BE-1B834BFF2BF4}" type="slidenum">
              <a:rPr lang="en-US" smtClean="0"/>
              <a:t>25</a:t>
            </a:fld>
            <a:endParaRPr lang="en-US"/>
          </a:p>
        </p:txBody>
      </p:sp>
    </p:spTree>
    <p:extLst>
      <p:ext uri="{BB962C8B-B14F-4D97-AF65-F5344CB8AC3E}">
        <p14:creationId xmlns:p14="http://schemas.microsoft.com/office/powerpoint/2010/main" val="844113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A35E7-1D3B-4250-B4BE-1B834BFF2BF4}" type="slidenum">
              <a:rPr lang="en-US" smtClean="0"/>
              <a:t>2</a:t>
            </a:fld>
            <a:endParaRPr lang="en-US"/>
          </a:p>
        </p:txBody>
      </p:sp>
    </p:spTree>
    <p:extLst>
      <p:ext uri="{BB962C8B-B14F-4D97-AF65-F5344CB8AC3E}">
        <p14:creationId xmlns:p14="http://schemas.microsoft.com/office/powerpoint/2010/main" val="88199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By applying emotional intelligence on the jobsite, individuals and teams can enhance safety, improve communication, and create a more positive, productive work environment. Use these practical tools to lead with empathy and resilience every day.</a:t>
            </a:r>
          </a:p>
        </p:txBody>
      </p:sp>
      <p:sp>
        <p:nvSpPr>
          <p:cNvPr id="4" name="Slide Number Placeholder 3"/>
          <p:cNvSpPr>
            <a:spLocks noGrp="1"/>
          </p:cNvSpPr>
          <p:nvPr>
            <p:ph type="sldNum" sz="quarter" idx="5"/>
          </p:nvPr>
        </p:nvSpPr>
        <p:spPr/>
        <p:txBody>
          <a:bodyPr/>
          <a:lstStyle/>
          <a:p>
            <a:fld id="{553A35E7-1D3B-4250-B4BE-1B834BFF2BF4}" type="slidenum">
              <a:rPr lang="en-US" smtClean="0"/>
              <a:t>26</a:t>
            </a:fld>
            <a:endParaRPr lang="en-US"/>
          </a:p>
        </p:txBody>
      </p:sp>
    </p:spTree>
    <p:extLst>
      <p:ext uri="{BB962C8B-B14F-4D97-AF65-F5344CB8AC3E}">
        <p14:creationId xmlns:p14="http://schemas.microsoft.com/office/powerpoint/2010/main" val="176946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3A35E7-1D3B-4250-B4BE-1B834BFF2BF4}" type="slidenum">
              <a:rPr lang="en-US" smtClean="0"/>
              <a:t>3</a:t>
            </a:fld>
            <a:endParaRPr lang="en-US"/>
          </a:p>
        </p:txBody>
      </p:sp>
    </p:spTree>
    <p:extLst>
      <p:ext uri="{BB962C8B-B14F-4D97-AF65-F5344CB8AC3E}">
        <p14:creationId xmlns:p14="http://schemas.microsoft.com/office/powerpoint/2010/main" val="1338538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emotional intelligence (often shortened to </a:t>
            </a:r>
            <a:r>
              <a:rPr lang="en-US" b="1" dirty="0"/>
              <a:t>EQ</a:t>
            </a:r>
            <a:r>
              <a:rPr lang="en-US" dirty="0"/>
              <a:t>) as people-skills that go beyond just being “nice” or “good with others.” It’s about how you understand and manage both your own emotions and the emotions of the people around you.</a:t>
            </a:r>
          </a:p>
        </p:txBody>
      </p:sp>
      <p:sp>
        <p:nvSpPr>
          <p:cNvPr id="4" name="Slide Number Placeholder 3"/>
          <p:cNvSpPr>
            <a:spLocks noGrp="1"/>
          </p:cNvSpPr>
          <p:nvPr>
            <p:ph type="sldNum" sz="quarter" idx="5"/>
          </p:nvPr>
        </p:nvSpPr>
        <p:spPr/>
        <p:txBody>
          <a:bodyPr/>
          <a:lstStyle/>
          <a:p>
            <a:fld id="{553A35E7-1D3B-4250-B4BE-1B834BFF2BF4}" type="slidenum">
              <a:rPr lang="en-US" smtClean="0"/>
              <a:t>4</a:t>
            </a:fld>
            <a:endParaRPr lang="en-US"/>
          </a:p>
        </p:txBody>
      </p:sp>
    </p:spTree>
    <p:extLst>
      <p:ext uri="{BB962C8B-B14F-4D97-AF65-F5344CB8AC3E}">
        <p14:creationId xmlns:p14="http://schemas.microsoft.com/office/powerpoint/2010/main" val="3509774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 isn’t abstract psychology—it’s the </a:t>
            </a:r>
            <a:r>
              <a:rPr lang="en-US" b="1" dirty="0"/>
              <a:t>“glue”</a:t>
            </a:r>
            <a:r>
              <a:rPr lang="en-US" dirty="0"/>
              <a:t> that keeps stress low, relationships strong, and teams (or families, or friendships) working smoothly. Construction sites are high-pressure, fast-moving, and constantly changing—demanding adaptability, focus, and teamwork from everyone on site. Beyond technical skill, emotional intelligence is critical: it enables workers and leaders to stay calm under stress, communicate clearly across diverse teams, de-escalate conflicts before they become safety risks, and build trust that keeps projects on track. EQ isn’t a “soft” skill—it’s a practical tool for improving safety, efficiency, and collaboration in dynamic construction environments.</a:t>
            </a:r>
          </a:p>
        </p:txBody>
      </p:sp>
      <p:sp>
        <p:nvSpPr>
          <p:cNvPr id="4" name="Slide Number Placeholder 3"/>
          <p:cNvSpPr>
            <a:spLocks noGrp="1"/>
          </p:cNvSpPr>
          <p:nvPr>
            <p:ph type="sldNum" sz="quarter" idx="5"/>
          </p:nvPr>
        </p:nvSpPr>
        <p:spPr/>
        <p:txBody>
          <a:bodyPr/>
          <a:lstStyle/>
          <a:p>
            <a:fld id="{553A35E7-1D3B-4250-B4BE-1B834BFF2BF4}" type="slidenum">
              <a:rPr lang="en-US" smtClean="0"/>
              <a:t>11</a:t>
            </a:fld>
            <a:endParaRPr lang="en-US"/>
          </a:p>
        </p:txBody>
      </p:sp>
    </p:spTree>
    <p:extLst>
      <p:ext uri="{BB962C8B-B14F-4D97-AF65-F5344CB8AC3E}">
        <p14:creationId xmlns:p14="http://schemas.microsoft.com/office/powerpoint/2010/main" val="3954060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Dive into the five EQ components — self-awareness, self-regulation, motivation, empathy, and social skills — and how each applies practically in construction work environments.</a:t>
            </a:r>
          </a:p>
        </p:txBody>
      </p:sp>
      <p:sp>
        <p:nvSpPr>
          <p:cNvPr id="4" name="Slide Number Placeholder 3"/>
          <p:cNvSpPr>
            <a:spLocks noGrp="1"/>
          </p:cNvSpPr>
          <p:nvPr>
            <p:ph type="sldNum" sz="quarter" idx="5"/>
          </p:nvPr>
        </p:nvSpPr>
        <p:spPr/>
        <p:txBody>
          <a:bodyPr/>
          <a:lstStyle/>
          <a:p>
            <a:fld id="{553A35E7-1D3B-4250-B4BE-1B834BFF2BF4}" type="slidenum">
              <a:rPr lang="en-US" smtClean="0"/>
              <a:t>12</a:t>
            </a:fld>
            <a:endParaRPr lang="en-US"/>
          </a:p>
        </p:txBody>
      </p:sp>
    </p:spTree>
    <p:extLst>
      <p:ext uri="{BB962C8B-B14F-4D97-AF65-F5344CB8AC3E}">
        <p14:creationId xmlns:p14="http://schemas.microsoft.com/office/powerpoint/2010/main" val="1423839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Construction projects are complex. There are tight schedules, changing conditions, safety risks, and a mix of personalities — from project managers and trades to clients and inspectors. In that environment:</a:t>
            </a:r>
          </a:p>
          <a:p>
            <a:r>
              <a:rPr lang="en-US" b="1" dirty="0"/>
              <a:t>Stress runs high.</a:t>
            </a:r>
            <a:r>
              <a:rPr lang="en-US" dirty="0"/>
              <a:t> Self-aware people can recognize when they’re tense or frustrated and prevent that from spilling onto others.</a:t>
            </a:r>
          </a:p>
          <a:p>
            <a:r>
              <a:rPr lang="en-US" b="1" dirty="0"/>
              <a:t>Communication is constant.</a:t>
            </a:r>
            <a:r>
              <a:rPr lang="en-US" dirty="0"/>
              <a:t> If you understand how your tone or body language changes when you’re under pressure, you can adjust before it causes conflict.</a:t>
            </a:r>
          </a:p>
          <a:p>
            <a:r>
              <a:rPr lang="en-US" b="1" dirty="0"/>
              <a:t>Decisions affect safety.</a:t>
            </a:r>
            <a:r>
              <a:rPr lang="en-US" dirty="0"/>
              <a:t> Being aware of when fatigue or ego is influencing your judgment helps you make safer, more rational calls.</a:t>
            </a:r>
          </a:p>
          <a:p>
            <a:endParaRPr lang="en-US" dirty="0"/>
          </a:p>
          <a:p>
            <a:r>
              <a:rPr lang="en-US" dirty="0"/>
              <a:t>Following on from self-awareness, </a:t>
            </a:r>
            <a:r>
              <a:rPr lang="en-US" b="1" dirty="0"/>
              <a:t>self-regulation</a:t>
            </a:r>
            <a:r>
              <a:rPr lang="en-US" dirty="0"/>
              <a:t> is the </a:t>
            </a:r>
            <a:r>
              <a:rPr lang="en-US" i="1" dirty="0"/>
              <a:t>next link</a:t>
            </a:r>
            <a:r>
              <a:rPr lang="en-US" dirty="0"/>
              <a:t> in the emotional-intelligence chain and it’s especially critical in construction, where tempers, time pressure, and safety stakes run high. It’s not about suppressing emotion; it’s about staying in control enough to choose the right response for the situation. Self-regulation is your ability to </a:t>
            </a:r>
            <a:r>
              <a:rPr lang="en-US" b="1" dirty="0"/>
              <a:t>manage your impulses, emotions, and reactions</a:t>
            </a:r>
            <a:r>
              <a:rPr lang="en-US" dirty="0"/>
              <a:t> — especially under stress — so you respond </a:t>
            </a:r>
            <a:r>
              <a:rPr lang="en-US" i="1" dirty="0"/>
              <a:t>intentionally</a:t>
            </a:r>
            <a:r>
              <a:rPr lang="en-US" dirty="0"/>
              <a:t> rather than </a:t>
            </a:r>
            <a:r>
              <a:rPr lang="en-US" i="1" dirty="0"/>
              <a:t>instinctively</a:t>
            </a:r>
            <a:r>
              <a:rPr lang="en-US" dirty="0"/>
              <a:t>.</a:t>
            </a:r>
          </a:p>
          <a:p>
            <a:r>
              <a:rPr lang="en-US" dirty="0"/>
              <a:t>
</a:t>
            </a:r>
          </a:p>
          <a:p>
            <a:r>
              <a:rPr lang="en-US" dirty="0"/>
              <a:t>
</a:t>
            </a:r>
          </a:p>
        </p:txBody>
      </p:sp>
      <p:sp>
        <p:nvSpPr>
          <p:cNvPr id="4" name="Slide Number Placeholder 3"/>
          <p:cNvSpPr>
            <a:spLocks noGrp="1"/>
          </p:cNvSpPr>
          <p:nvPr>
            <p:ph type="sldNum" sz="quarter" idx="5"/>
          </p:nvPr>
        </p:nvSpPr>
        <p:spPr/>
        <p:txBody>
          <a:bodyPr/>
          <a:lstStyle/>
          <a:p>
            <a:fld id="{553A35E7-1D3B-4250-B4BE-1B834BFF2BF4}" type="slidenum">
              <a:rPr lang="en-US" smtClean="0"/>
              <a:t>13</a:t>
            </a:fld>
            <a:endParaRPr lang="en-US"/>
          </a:p>
        </p:txBody>
      </p:sp>
    </p:spTree>
    <p:extLst>
      <p:ext uri="{BB962C8B-B14F-4D97-AF65-F5344CB8AC3E}">
        <p14:creationId xmlns:p14="http://schemas.microsoft.com/office/powerpoint/2010/main" val="1584740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breathing exercises can calm the nervous system, enabling better emotional control and thoughtful responses under pressure.</a:t>
            </a:r>
          </a:p>
        </p:txBody>
      </p:sp>
      <p:sp>
        <p:nvSpPr>
          <p:cNvPr id="4" name="Slide Number Placeholder 3"/>
          <p:cNvSpPr>
            <a:spLocks noGrp="1"/>
          </p:cNvSpPr>
          <p:nvPr>
            <p:ph type="sldNum" sz="quarter" idx="5"/>
          </p:nvPr>
        </p:nvSpPr>
        <p:spPr/>
        <p:txBody>
          <a:bodyPr/>
          <a:lstStyle/>
          <a:p>
            <a:fld id="{553A35E7-1D3B-4250-B4BE-1B834BFF2BF4}" type="slidenum">
              <a:rPr lang="en-US" smtClean="0"/>
              <a:t>14</a:t>
            </a:fld>
            <a:endParaRPr lang="en-US"/>
          </a:p>
        </p:txBody>
      </p:sp>
    </p:spTree>
    <p:extLst>
      <p:ext uri="{BB962C8B-B14F-4D97-AF65-F5344CB8AC3E}">
        <p14:creationId xmlns:p14="http://schemas.microsoft.com/office/powerpoint/2010/main" val="4038974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Labeling emotions helps reduce their intensity and empowers individuals to manage reactions constructively on the jobsite.
</a:t>
            </a:r>
          </a:p>
        </p:txBody>
      </p:sp>
      <p:sp>
        <p:nvSpPr>
          <p:cNvPr id="4" name="Slide Number Placeholder 3"/>
          <p:cNvSpPr>
            <a:spLocks noGrp="1"/>
          </p:cNvSpPr>
          <p:nvPr>
            <p:ph type="sldNum" sz="quarter" idx="5"/>
          </p:nvPr>
        </p:nvSpPr>
        <p:spPr/>
        <p:txBody>
          <a:bodyPr/>
          <a:lstStyle/>
          <a:p>
            <a:fld id="{553A35E7-1D3B-4250-B4BE-1B834BFF2BF4}" type="slidenum">
              <a:rPr lang="en-US" smtClean="0"/>
              <a:t>15</a:t>
            </a:fld>
            <a:endParaRPr lang="en-US"/>
          </a:p>
        </p:txBody>
      </p:sp>
    </p:spTree>
    <p:extLst>
      <p:ext uri="{BB962C8B-B14F-4D97-AF65-F5344CB8AC3E}">
        <p14:creationId xmlns:p14="http://schemas.microsoft.com/office/powerpoint/2010/main" val="1079878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31172" y="3425399"/>
            <a:ext cx="7685140" cy="2621154"/>
          </a:xfrm>
        </p:spPr>
        <p:txBody>
          <a:bodyPr anchor="b">
            <a:noAutofit/>
          </a:bodyPr>
          <a:lstStyle>
            <a:lvl1pPr algn="l">
              <a:defRPr sz="72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31172" y="415057"/>
            <a:ext cx="7685139" cy="1414091"/>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bg1"/>
                </a:solidFill>
              </a:defRPr>
            </a:lvl1pPr>
          </a:lstStyle>
          <a:p>
            <a:fld id="{B04EF954-66B1-4168-AF40-97F3DAF43FC4}" type="datetime1">
              <a:rPr lang="en-US" smtClean="0"/>
              <a:t>10/24/2025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bg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bg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72838237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Autofit/>
          </a:bodyPr>
          <a:lstStyle>
            <a:lvl1pPr>
              <a:defRPr sz="4400"/>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lphaLcPeriod"/>
              <a:defRPr sz="1600"/>
            </a:lvl2pPr>
            <a:lvl3pPr marL="800100" indent="-342900">
              <a:buFont typeface="+mj-lt"/>
              <a:buAutoNum type="romanLcPeriod"/>
              <a:defRPr sz="1400"/>
            </a:lvl3pPr>
            <a:lvl4pPr marL="914400" indent="-228600">
              <a:buFont typeface="+mj-lt"/>
              <a:buAutoNum type="arabicParenR"/>
              <a:defRPr sz="1200"/>
            </a:lvl4pPr>
            <a:lvl5pPr marL="1143000" indent="-228600">
              <a:buFont typeface="+mj-lt"/>
              <a:buAutoNum type="alphaLcParen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747D10D-DAA6-49BD-BCDC-42DE71F72A89}"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312131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131313"/>
                </a:solidFill>
                <a:effectLst/>
                <a:uLnTx/>
                <a:uFillTx/>
                <a:latin typeface="Neue Haas Grotesk Text Pro"/>
                <a:ea typeface="+mn-ea"/>
                <a:cs typeface="+mn-cs"/>
              </a:rPr>
              <a:t>Click to edit Master text styles</a:t>
            </a:r>
          </a:p>
          <a:p>
            <a:pPr marL="457200" marR="0" lvl="1"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31313"/>
                </a:solidFill>
                <a:effectLst/>
                <a:uLnTx/>
                <a:uFillTx/>
                <a:latin typeface="Neue Haas Grotesk Text Pro"/>
                <a:ea typeface="+mn-ea"/>
                <a:cs typeface="+mn-cs"/>
              </a:rPr>
              <a:t>Second level</a:t>
            </a:r>
          </a:p>
          <a:p>
            <a:pPr marL="685800" marR="0" lvl="2"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131313"/>
                </a:solidFill>
                <a:effectLst/>
                <a:uLnTx/>
                <a:uFillTx/>
                <a:latin typeface="Neue Haas Grotesk Text Pro"/>
                <a:ea typeface="+mn-ea"/>
                <a:cs typeface="+mn-cs"/>
              </a:rPr>
              <a:t>Third level</a:t>
            </a:r>
          </a:p>
          <a:p>
            <a:pPr marL="914400" marR="0" lvl="3"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131313"/>
                </a:solidFill>
                <a:effectLst/>
                <a:uLnTx/>
                <a:uFillTx/>
                <a:latin typeface="Neue Haas Grotesk Text Pro"/>
                <a:ea typeface="+mn-ea"/>
                <a:cs typeface="+mn-cs"/>
              </a:rPr>
              <a:t>Fourth level</a:t>
            </a:r>
          </a:p>
          <a:p>
            <a:pPr marL="1143000" marR="0" lvl="4" indent="-228600" algn="l" defTabSz="914400" rtl="0" eaLnBrk="1" fontAlgn="auto" latinLnBrk="0" hangingPunct="1">
              <a:lnSpc>
                <a:spcPct val="120000"/>
              </a:lnSpc>
              <a:spcBef>
                <a:spcPts val="5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131313"/>
                </a:solidFill>
                <a:effectLst/>
                <a:uLnTx/>
                <a:uFillTx/>
                <a:latin typeface="Neue Haas Grotesk Text Pro"/>
                <a:ea typeface="+mn-ea"/>
                <a:cs typeface="+mn-cs"/>
              </a:rPr>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A99C55D-C47D-42B9-AD20-3E2CCE08596C}"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023541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1EA44AD-1FB0-4882-B380-D102D5E41B49}"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14385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21FD0E9-BB2A-40F4-9FCA-339953EA9BCB}"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21682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B82DCE86-7B4C-43EC-801D-4B957536C306}"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167484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FD3FCD9-BE24-4676-9D2E-63D9ED82EDA2}"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277915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Ma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841248" y="-1325880"/>
            <a:ext cx="10515600" cy="132588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137159" y="329450"/>
            <a:ext cx="11924209" cy="619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1CA290A-121B-47D5-B4CD-63E70D76A5D5}"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0118764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593095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61493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84F04B89-F088-43E2-8F95-5A2E5E9F612E}"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8217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26233410-150A-4A72-BF63-6D3ACBC30148}" type="datetime1">
              <a:rPr lang="en-US" smtClean="0"/>
              <a:t>10/24/2025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8672934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A0FCFF8D-E3E3-4D6C-85D1-1D24204FD961}"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1374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479AD81-0F74-4052-9D15-1FCBE10FF531}"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8525711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200"/>
            </a:lvl4pPr>
            <a:lvl5pPr marL="1085850" indent="-171450">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8567813-D47B-4BA9-A366-45E7794B6608}"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74642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9284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200"/>
            </a:lvl2pPr>
            <a:lvl3pPr marL="457200" indent="0">
              <a:buFont typeface="Arial" panose="020B0604020202020204" pitchFamily="34" charset="0"/>
              <a:buNone/>
              <a:defRPr sz="1100"/>
            </a:lvl3pPr>
            <a:lvl4pPr marL="685800" indent="0">
              <a:buFont typeface="Arial" panose="020B0604020202020204" pitchFamily="34" charset="0"/>
              <a:buNone/>
              <a:defRPr sz="1050"/>
            </a:lvl4pPr>
            <a:lvl5pPr marL="914400" indent="0">
              <a:buFont typeface="Arial" panose="020B0604020202020204" pitchFamily="34" charset="0"/>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B2EEDCC-520A-464B-900A-5F7E0E1FFC43}"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14520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6C1D43-E95A-44CE-BF39-AC264176BC74}"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48012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6F84395D-714C-468A-B505-16E3BDC41D6C}"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8853760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4009D615-5030-44BE-B1E7-FCAF557FFC34}"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8684693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65D8DDD-BB5E-4F5B-81F2-5E5F98B403C0}"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7324732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083588C5-4E32-4E6E-80AB-32A6125C957F}"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70931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431172" y="553616"/>
            <a:ext cx="7914087" cy="4008859"/>
          </a:xfrm>
        </p:spPr>
        <p:txBody>
          <a:bodyPr anchor="t">
            <a:normAutofit/>
          </a:bodyPr>
          <a:lstStyle>
            <a:lvl1pPr>
              <a:defRPr sz="6000" cap="all" baseline="0"/>
            </a:lvl1pPr>
          </a:lstStyle>
          <a:p>
            <a:r>
              <a:rPr lang="en-US"/>
              <a:t>Click to edit Master title style</a:t>
            </a:r>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431172" y="5088156"/>
            <a:ext cx="7914087" cy="1166648"/>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a:xfrm>
            <a:off x="431172" y="6490524"/>
            <a:ext cx="2841959" cy="336141"/>
          </a:xfrm>
        </p:spPr>
        <p:txBody>
          <a:bodyPr/>
          <a:lstStyle/>
          <a:p>
            <a:fld id="{91AF1D09-6B76-4716-AD3D-9F53166D3BF5}" type="datetime1">
              <a:rPr lang="en-US" smtClean="0"/>
              <a:t>10/24/2025</a:t>
            </a:fld>
            <a:endParaRPr lang="en-US" dirty="0"/>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a:xfrm>
            <a:off x="8893370" y="6490524"/>
            <a:ext cx="2662834" cy="336141"/>
          </a:xfrm>
        </p:spPr>
        <p:txBody>
          <a:bodyPr/>
          <a:lstStyle/>
          <a:p>
            <a:r>
              <a:rPr lang="en-US" dirty="0"/>
              <a:t>Sample Footer Text</a:t>
            </a:r>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14265337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337EAFE-6A88-4B1F-9ABC-CA3CFB830DD6}"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48906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F70683-5F2F-44F3-8B59-45258C4FD45A}"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44655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813EDC87-0EBE-4D2E-8804-E5F0EDA0B797}"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1954047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51CF56A9-FD41-47F4-80A0-DA74EEEC2541}"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0242091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g Numb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493776" y="603504"/>
            <a:ext cx="11201400" cy="4206240"/>
          </a:xfrm>
        </p:spPr>
        <p:txBody>
          <a:bodyPr>
            <a:normAutofit/>
          </a:bodyPr>
          <a:lstStyle>
            <a:lvl1pPr algn="ctr">
              <a:defRPr sz="27800"/>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p>
            <a:fld id="{A4CBD270-9BF1-4C68-A7FA-BA016D8BB959}" type="datetime1">
              <a:rPr lang="en-US" smtClean="0"/>
              <a:t>10/24/2025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p:nvPr>
        </p:nvSpPr>
        <p:spPr>
          <a:xfrm>
            <a:off x="1389888" y="4809744"/>
            <a:ext cx="9345168" cy="1225296"/>
          </a:xfrm>
        </p:spPr>
        <p:txBody>
          <a:bodyPr>
            <a:normAutofit/>
          </a:bodyPr>
          <a:lstStyle>
            <a:lvl1pPr marL="0" indent="0" algn="ctr">
              <a:buNone/>
              <a:defRPr sz="2800" cap="all" baseline="0"/>
            </a:lvl1pPr>
            <a:lvl2pPr marL="228600" indent="0" algn="ctr">
              <a:buNone/>
              <a:defRPr sz="2400" cap="all" baseline="0"/>
            </a:lvl2pPr>
            <a:lvl3pPr marL="457200" indent="0" algn="ctr">
              <a:buNone/>
              <a:defRPr sz="2000" cap="all" baseline="0"/>
            </a:lvl3pPr>
            <a:lvl4pPr marL="685800" indent="0" algn="ctr">
              <a:buNone/>
              <a:defRPr sz="1800" cap="all" baseline="0"/>
            </a:lvl4pPr>
            <a:lvl5pPr marL="914400" indent="0" algn="ctr">
              <a:buNone/>
              <a:defRPr sz="1600" cap="all"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2354189"/>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E023AFB7-90A6-428C-A019-BBE6272496B8}" type="datetime1">
              <a:rPr lang="en-US" smtClean="0"/>
              <a:t>10/24/2025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490472"/>
          </a:xfrm>
        </p:spPr>
        <p:txBody>
          <a:bodyP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444963"/>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Number 3">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193DB7D-955F-21DF-15DA-4285375617FC}"/>
              </a:ext>
            </a:extLst>
          </p:cNvPr>
          <p:cNvSpPr/>
          <p:nvPr userDrawn="1"/>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0B5B8561-D435-07DE-2456-79994CDFB83C}"/>
              </a:ext>
            </a:extLst>
          </p:cNvPr>
          <p:cNvSpPr>
            <a:spLocks noGrp="1"/>
          </p:cNvSpPr>
          <p:nvPr>
            <p:ph type="title" hasCustomPrompt="1"/>
          </p:nvPr>
        </p:nvSpPr>
        <p:spPr>
          <a:xfrm>
            <a:off x="539496" y="420624"/>
            <a:ext cx="11100816" cy="4334256"/>
          </a:xfrm>
        </p:spPr>
        <p:txBody>
          <a:bodyPr>
            <a:normAutofit/>
          </a:bodyPr>
          <a:lstStyle>
            <a:lvl1pPr algn="l">
              <a:defRPr sz="27800">
                <a:solidFill>
                  <a:schemeClr val="tx1"/>
                </a:solidFill>
              </a:defRPr>
            </a:lvl1pPr>
          </a:lstStyle>
          <a:p>
            <a:r>
              <a:rPr lang="en-US"/>
              <a:t>##%</a:t>
            </a:r>
          </a:p>
        </p:txBody>
      </p:sp>
      <p:sp>
        <p:nvSpPr>
          <p:cNvPr id="3" name="Date Placeholder 2">
            <a:extLst>
              <a:ext uri="{FF2B5EF4-FFF2-40B4-BE49-F238E27FC236}">
                <a16:creationId xmlns:a16="http://schemas.microsoft.com/office/drawing/2014/main" id="{615DF3EE-4BB8-4215-E053-BF3ED1BB9F97}"/>
              </a:ext>
            </a:extLst>
          </p:cNvPr>
          <p:cNvSpPr>
            <a:spLocks noGrp="1"/>
          </p:cNvSpPr>
          <p:nvPr>
            <p:ph type="dt" sz="half" idx="10"/>
          </p:nvPr>
        </p:nvSpPr>
        <p:spPr/>
        <p:txBody>
          <a:bodyPr/>
          <a:lstStyle>
            <a:lvl1pPr>
              <a:defRPr>
                <a:solidFill>
                  <a:schemeClr val="tx1"/>
                </a:solidFill>
              </a:defRPr>
            </a:lvl1pPr>
          </a:lstStyle>
          <a:p>
            <a:fld id="{09E47A9E-7C3C-4663-841E-C89520FA85A3}" type="datetime1">
              <a:rPr lang="en-US" smtClean="0"/>
              <a:t>10/24/2025</a:t>
            </a:fld>
            <a:endParaRPr lang="en-US" dirty="0"/>
          </a:p>
        </p:txBody>
      </p:sp>
      <p:sp>
        <p:nvSpPr>
          <p:cNvPr id="4" name="Footer Placeholder 3">
            <a:extLst>
              <a:ext uri="{FF2B5EF4-FFF2-40B4-BE49-F238E27FC236}">
                <a16:creationId xmlns:a16="http://schemas.microsoft.com/office/drawing/2014/main" id="{943AE6E7-0083-439C-3FBC-ADE4BE86C1A4}"/>
              </a:ext>
            </a:extLst>
          </p:cNvPr>
          <p:cNvSpPr>
            <a:spLocks noGrp="1"/>
          </p:cNvSpPr>
          <p:nvPr>
            <p:ph type="ftr" sz="quarter" idx="11"/>
          </p:nvPr>
        </p:nvSpPr>
        <p:spPr>
          <a:xfrm>
            <a:off x="8430768" y="6492240"/>
            <a:ext cx="2660904" cy="338328"/>
          </a:xfrm>
        </p:spPr>
        <p:txBody>
          <a:bodyPr/>
          <a:lstStyle>
            <a:lvl1pPr>
              <a:defRPr>
                <a:solidFill>
                  <a:schemeClr val="tx1"/>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AF27A3B-009A-1790-7D93-9A1F6351D8BE}"/>
              </a:ext>
            </a:extLst>
          </p:cNvPr>
          <p:cNvSpPr>
            <a:spLocks noGrp="1"/>
          </p:cNvSpPr>
          <p:nvPr>
            <p:ph type="sldNum" sz="quarter" idx="12"/>
          </p:nvPr>
        </p:nvSpPr>
        <p:spPr>
          <a:xfrm>
            <a:off x="11183112" y="6492240"/>
            <a:ext cx="457200" cy="338328"/>
          </a:xfrm>
        </p:spPr>
        <p:txBody>
          <a:bodyPr/>
          <a:lstStyle>
            <a:lvl1pPr>
              <a:defRPr>
                <a:solidFill>
                  <a:schemeClr val="tx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A42AC33E-6837-F850-DF64-4475DAA059EE}"/>
              </a:ext>
            </a:extLst>
          </p:cNvPr>
          <p:cNvSpPr>
            <a:spLocks noGrp="1"/>
          </p:cNvSpPr>
          <p:nvPr>
            <p:ph sz="quarter" idx="13" hasCustomPrompt="1"/>
          </p:nvPr>
        </p:nvSpPr>
        <p:spPr>
          <a:xfrm>
            <a:off x="621792" y="4873752"/>
            <a:ext cx="8439912" cy="1589420"/>
          </a:xfrm>
        </p:spPr>
        <p:txBody>
          <a:bodyPr anchor="ctr">
            <a:normAutofit/>
          </a:bodyPr>
          <a:lstStyle>
            <a:lvl1pPr marL="0" indent="0" algn="l">
              <a:buNone/>
              <a:defRPr sz="2800" cap="all" baseline="0">
                <a:solidFill>
                  <a:schemeClr val="tx1"/>
                </a:solidFill>
              </a:defRPr>
            </a:lvl1pPr>
            <a:lvl2pPr marL="228600" indent="0" algn="l">
              <a:buNone/>
              <a:defRPr sz="2400" cap="all" baseline="0">
                <a:solidFill>
                  <a:schemeClr val="tx1"/>
                </a:solidFill>
              </a:defRPr>
            </a:lvl2pPr>
            <a:lvl3pPr marL="457200" indent="0" algn="l">
              <a:buNone/>
              <a:defRPr sz="2000" cap="all" baseline="0">
                <a:solidFill>
                  <a:schemeClr val="tx1"/>
                </a:solidFill>
              </a:defRPr>
            </a:lvl3pPr>
            <a:lvl4pPr marL="685800" indent="0" algn="l">
              <a:buNone/>
              <a:defRPr sz="1800" cap="all" baseline="0">
                <a:solidFill>
                  <a:schemeClr val="tx1"/>
                </a:solidFill>
              </a:defRPr>
            </a:lvl4pPr>
            <a:lvl5pPr marL="914400" indent="0" algn="l">
              <a:buNone/>
              <a:defRPr sz="1600" cap="all" baseline="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43938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em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2FED8FD-3F8D-425F-9991-7FB6FCCEC5A2}" type="datetime1">
              <a:rPr lang="en-US" smtClean="0"/>
              <a:t>10/24/2025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69150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userDrawn="1"/>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D6B3E3-A05B-4311-9C9A-DA8A512CAB97}" type="datetime1">
              <a:rPr lang="en-US" smtClean="0"/>
              <a:t>10/24/2025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630935"/>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4003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tatement 3">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userDrawn="1"/>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1133856"/>
          </a:xfrm>
        </p:spPr>
        <p:txBody>
          <a:bodyPr/>
          <a:lstStyle/>
          <a:p>
            <a:r>
              <a:rPr lang="en-US"/>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FAEFBAE2-1C27-41D0-8DBA-D202F753417F}" type="datetime1">
              <a:rPr lang="en-US" smtClean="0"/>
              <a:t>10/24/2025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83464" y="1596767"/>
            <a:ext cx="9537192" cy="4142232"/>
          </a:xfrm>
        </p:spPr>
        <p:txBody>
          <a:bodyPr anchor="b">
            <a:normAutofit/>
          </a:bodyPr>
          <a:lstStyle>
            <a:lvl1pPr marL="0" indent="0">
              <a:lnSpc>
                <a:spcPct val="100000"/>
              </a:lnSpc>
              <a:buNone/>
              <a:defRPr sz="6000" b="1"/>
            </a:lvl1pPr>
            <a:lvl2pPr marL="228600" indent="0">
              <a:lnSpc>
                <a:spcPct val="100000"/>
              </a:lnSpc>
              <a:buNone/>
              <a:defRPr sz="5400" b="1"/>
            </a:lvl2pPr>
            <a:lvl3pPr marL="457200" indent="0">
              <a:lnSpc>
                <a:spcPct val="100000"/>
              </a:lnSpc>
              <a:buNone/>
              <a:defRPr sz="4800" b="1"/>
            </a:lvl3pPr>
            <a:lvl4pPr marL="685800" indent="0">
              <a:lnSpc>
                <a:spcPct val="100000"/>
              </a:lnSpc>
              <a:buNone/>
              <a:defRPr sz="4400" b="1"/>
            </a:lvl4pPr>
            <a:lvl5pPr marL="914400" indent="0">
              <a:lnSpc>
                <a:spcPct val="100000"/>
              </a:lnSpc>
              <a:buNone/>
              <a:defRPr sz="4000" b="1"/>
            </a:lvl5pPr>
          </a:lstStyle>
          <a:p>
            <a:pPr lvl="0"/>
            <a:r>
              <a:rPr lang="en-US"/>
              <a:t>Click to edit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206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31172" y="293302"/>
            <a:ext cx="11125032" cy="96510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431172" y="1384847"/>
            <a:ext cx="11125032" cy="4905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E21D4C7-8630-4B98-978C-30388BBD4EE8}"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23817993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499616" y="1524002"/>
            <a:ext cx="9198864" cy="2871216"/>
          </a:xfrm>
        </p:spPr>
        <p:txBody>
          <a:bodyPr anchor="ctr">
            <a:normAutofit/>
          </a:bodyPr>
          <a:lstStyle>
            <a:lvl1pPr>
              <a:lnSpc>
                <a:spcPct val="110000"/>
              </a:lnSpc>
              <a:defRPr sz="40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6A453612-8941-41EA-ABBA-F717A06C8346}" type="datetime1">
              <a:rPr lang="en-US" smtClean="0"/>
              <a:t>10/24/2025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499616" y="5376672"/>
            <a:ext cx="9198864" cy="466344"/>
          </a:xfrm>
        </p:spPr>
        <p:txBody>
          <a:bodyPr>
            <a:normAutofit/>
          </a:bodyPr>
          <a:lstStyle>
            <a:lvl1pPr marL="0" indent="0">
              <a:buNone/>
              <a:defRPr sz="2200" b="1" cap="all" baseline="0">
                <a:solidFill>
                  <a:schemeClr val="accent1"/>
                </a:solidFill>
              </a:defRPr>
            </a:lvl1pPr>
            <a:lvl2pPr marL="228600" indent="0">
              <a:buNone/>
              <a:defRPr sz="2000" b="1" cap="all" baseline="0">
                <a:solidFill>
                  <a:schemeClr val="accent1"/>
                </a:solidFill>
              </a:defRPr>
            </a:lvl2pPr>
            <a:lvl3pPr marL="457200" indent="0">
              <a:buNone/>
              <a:defRPr sz="1800" b="1" cap="all" baseline="0">
                <a:solidFill>
                  <a:schemeClr val="accent1"/>
                </a:solidFill>
              </a:defRPr>
            </a:lvl3pPr>
            <a:lvl4pPr marL="685800" indent="0">
              <a:buNone/>
              <a:defRPr sz="1600" b="1" cap="all" baseline="0">
                <a:solidFill>
                  <a:schemeClr val="accent1"/>
                </a:solidFill>
              </a:defRPr>
            </a:lvl4pPr>
            <a:lvl5pPr marL="914400" indent="0">
              <a:buNone/>
              <a:defRPr sz="1400" b="1" cap="all" baseline="0">
                <a:solidFill>
                  <a:schemeClr val="accent1"/>
                </a:solidFill>
              </a:defRPr>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2481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19D41517-889E-CBB7-FD17-C5FECA783B2A}"/>
              </a:ext>
            </a:extLst>
          </p:cNvPr>
          <p:cNvSpPr/>
          <p:nvPr userDrawn="1"/>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429768" y="1783080"/>
            <a:ext cx="8499079" cy="2249424"/>
          </a:xfrm>
        </p:spPr>
        <p:txBody>
          <a:bodyPr anchor="t">
            <a:normAutofit/>
          </a:bodyPr>
          <a:lstStyle>
            <a:lvl1pPr>
              <a:lnSpc>
                <a:spcPct val="100000"/>
              </a:lnSpc>
              <a:defRPr sz="3600" cap="none" baseline="0"/>
            </a:lvl1pPr>
          </a:lstStyle>
          <a:p>
            <a:r>
              <a:rPr lang="en-US"/>
              <a:t>Click to edit Quote</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p>
            <a:fld id="{73D6CD22-E4B3-48A1-94CA-B89DB574ED80}" type="datetime1">
              <a:rPr lang="en-US" smtClean="0"/>
              <a:t>10/24/2025</a:t>
            </a:fld>
            <a:endParaRPr lang="en-US" dirty="0"/>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a:xfrm>
            <a:off x="8669124"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a:xfrm>
            <a:off x="11421468"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429768" y="5120640"/>
            <a:ext cx="5431536" cy="1289304"/>
          </a:xfrm>
        </p:spPr>
        <p:txBody>
          <a:bodyPr vert="horz" lIns="91440" tIns="45720" rIns="91440" bIns="45720" rtlCol="0" anchor="ctr">
            <a:normAutofit/>
          </a:bodyPr>
          <a:lstStyle>
            <a:lvl1pPr marL="0" indent="0">
              <a:buNone/>
              <a:defRPr lang="en-US" b="1" cap="all" baseline="0" dirty="0"/>
            </a:lvl1pPr>
            <a:lvl2pPr marL="228600" indent="0">
              <a:buNone/>
              <a:defRPr lang="en-US" b="1" cap="all" baseline="0" dirty="0"/>
            </a:lvl2pPr>
            <a:lvl3pPr marL="457200" indent="0">
              <a:buNone/>
              <a:defRPr lang="en-US" b="1" cap="all" baseline="0" dirty="0"/>
            </a:lvl3pPr>
            <a:lvl4pPr marL="685800" indent="0">
              <a:buNone/>
              <a:defRPr lang="en-US" b="1" cap="all" baseline="0" dirty="0"/>
            </a:lvl4pPr>
            <a:lvl5pPr marL="914400" indent="0">
              <a:buNone/>
              <a:defRPr lang="en-US" b="1" cap="all" baseline="0" dirty="0"/>
            </a:lvl5pPr>
          </a:lstStyle>
          <a:p>
            <a:pPr lvl="0"/>
            <a:r>
              <a:rPr lang="en-US"/>
              <a:t>Quote Author</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671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05230192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A250925D-4314-49E4-A383-289640FEB5E3}"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61459781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EE2C59E0-667A-459A-BBD1-70DA72C3C576}"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62084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06CC00B-2F01-4379-B0FD-8DA094C16FA4}" type="datetime1">
              <a:rPr lang="en-US" smtClean="0"/>
              <a:t>10/24/2025</a:t>
            </a:fld>
            <a:endParaRPr lang="en-US" dirty="0"/>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02990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5019F103-9E7C-4D5A-827C-0D2D66EE1CD2}" type="datetime1">
              <a:rPr lang="en-US" smtClean="0"/>
              <a:t>10/24/2025</a:t>
            </a:fld>
            <a:endParaRPr lang="en-US" dirty="0"/>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2628393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04EF954-66B1-4168-AF40-97F3DAF43FC4}" type="datetime1">
              <a:rPr lang="en-US" smtClean="0"/>
              <a:t>10/24/2025</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r>
              <a:rPr lang="en-US"/>
              <a:t>Sample Footer Text</a:t>
            </a:r>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84C450F2-3BB4-4AE4-8A35-A9D7AEA4C850}"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1394878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21D4C7-8630-4B98-978C-30388BBD4EE8}" type="datetime1">
              <a:rPr lang="en-US" smtClean="0"/>
              <a:t>10/24/2025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84C450F2-3BB4-4AE4-8A35-A9D7AEA4C850}" type="slidenum">
              <a:rPr lang="en-US" smtClean="0"/>
              <a:t>‹#›</a:t>
            </a:fld>
            <a:endParaRPr lang="en-US" dirty="0"/>
          </a:p>
        </p:txBody>
      </p:sp>
    </p:spTree>
    <p:extLst>
      <p:ext uri="{BB962C8B-B14F-4D97-AF65-F5344CB8AC3E}">
        <p14:creationId xmlns:p14="http://schemas.microsoft.com/office/powerpoint/2010/main" val="4160805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233410-150A-4A72-BF63-6D3ACBC30148}" type="datetime1">
              <a:rPr lang="en-US" smtClean="0"/>
              <a:t>10/24/2025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84C450F2-3BB4-4AE4-8A35-A9D7AEA4C850}" type="slidenum">
              <a:rPr lang="en-US" smtClean="0"/>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5562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hoto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anchor="b">
            <a:normAutofit/>
          </a:bodyPr>
          <a:lstStyle>
            <a:lvl1pPr algn="l">
              <a:defRPr sz="44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anchor="ct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bg1"/>
                </a:solidFill>
                <a:effectLst/>
              </a:defRPr>
            </a:lvl1pPr>
          </a:lstStyle>
          <a:p>
            <a:fld id="{8C13480A-5F85-4A30-80F2-F92581C6474C}" type="datetime1">
              <a:rPr lang="en-US" smtClean="0"/>
              <a:t>10/24/2025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bg1"/>
                </a:solidFill>
                <a:effectLst/>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vert="horz" lIns="91440" tIns="45720" rIns="91440" bIns="45720" rtlCol="0" anchor="ctr"/>
          <a:lstStyle>
            <a:lvl1pPr>
              <a:defRPr lang="en-US" smtClean="0">
                <a:solidFill>
                  <a:schemeClr val="bg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22774515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2E1B28-DB45-4001-B295-7D7933E04419}" type="datetime1">
              <a:rPr lang="en-US" smtClean="0"/>
              <a:t>10/24/2025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541950590"/>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2E1B28-DB45-4001-B295-7D7933E04419}" type="datetime1">
              <a:rPr lang="en-US" smtClean="0"/>
              <a:t>10/24/2025</a:t>
            </a:fld>
            <a:endParaRPr lang="en-US" dirty="0"/>
          </a:p>
        </p:txBody>
      </p:sp>
      <p:sp>
        <p:nvSpPr>
          <p:cNvPr id="8" name="Footer Placeholder 7"/>
          <p:cNvSpPr>
            <a:spLocks noGrp="1"/>
          </p:cNvSpPr>
          <p:nvPr>
            <p:ph type="ftr" sz="quarter" idx="11"/>
          </p:nvPr>
        </p:nvSpPr>
        <p:spPr/>
        <p:txBody>
          <a:bodyPr/>
          <a:lstStyle/>
          <a:p>
            <a:r>
              <a:rPr lang="en-US"/>
              <a:t>Sample Footer Text</a:t>
            </a:r>
            <a:endParaRPr lang="en-US" dirty="0"/>
          </a:p>
        </p:txBody>
      </p:sp>
      <p:sp>
        <p:nvSpPr>
          <p:cNvPr id="9" name="Slide Number Placeholder 8"/>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11755528"/>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2E1B28-DB45-4001-B295-7D7933E04419}" type="datetime1">
              <a:rPr lang="en-US" smtClean="0"/>
              <a:t>10/24/2025</a:t>
            </a:fld>
            <a:endParaRPr lang="en-US" dirty="0"/>
          </a:p>
        </p:txBody>
      </p:sp>
      <p:sp>
        <p:nvSpPr>
          <p:cNvPr id="4" name="Footer Placeholder 3"/>
          <p:cNvSpPr>
            <a:spLocks noGrp="1"/>
          </p:cNvSpPr>
          <p:nvPr>
            <p:ph type="ftr" sz="quarter" idx="11"/>
          </p:nvPr>
        </p:nvSpPr>
        <p:spPr/>
        <p:txBody>
          <a:bodyPr/>
          <a:lstStyle/>
          <a:p>
            <a:r>
              <a:rPr lang="en-US"/>
              <a:t>Sample Footer Text</a:t>
            </a:r>
            <a:endParaRPr lang="en-US" dirty="0"/>
          </a:p>
        </p:txBody>
      </p:sp>
      <p:sp>
        <p:nvSpPr>
          <p:cNvPr id="5" name="Slide Number Placeholder 4"/>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724201111"/>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E1B28-DB45-4001-B295-7D7933E04419}" type="datetime1">
              <a:rPr lang="en-US" smtClean="0"/>
              <a:t>10/24/2025</a:t>
            </a:fld>
            <a:endParaRPr lang="en-US" dirty="0"/>
          </a:p>
        </p:txBody>
      </p:sp>
      <p:sp>
        <p:nvSpPr>
          <p:cNvPr id="3" name="Footer Placeholder 2"/>
          <p:cNvSpPr>
            <a:spLocks noGrp="1"/>
          </p:cNvSpPr>
          <p:nvPr>
            <p:ph type="ftr" sz="quarter" idx="11"/>
          </p:nvPr>
        </p:nvSpPr>
        <p:spPr/>
        <p:txBody>
          <a:bodyPr/>
          <a:lstStyle/>
          <a:p>
            <a:r>
              <a:rPr lang="en-US"/>
              <a:t>Sample Footer Text</a:t>
            </a:r>
            <a:endParaRPr lang="en-US" dirty="0"/>
          </a:p>
        </p:txBody>
      </p:sp>
      <p:sp>
        <p:nvSpPr>
          <p:cNvPr id="4" name="Slide Number Placeholder 3"/>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504874004"/>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E1B28-DB45-4001-B295-7D7933E04419}" type="datetime1">
              <a:rPr lang="en-US" smtClean="0"/>
              <a:t>10/24/2025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555839189"/>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2E1B28-DB45-4001-B295-7D7933E04419}" type="datetime1">
              <a:rPr lang="en-US" smtClean="0"/>
              <a:t>10/24/2025</a:t>
            </a:fld>
            <a:endParaRPr lang="en-US" dirty="0"/>
          </a:p>
        </p:txBody>
      </p:sp>
      <p:sp>
        <p:nvSpPr>
          <p:cNvPr id="6" name="Footer Placeholder 5"/>
          <p:cNvSpPr>
            <a:spLocks noGrp="1"/>
          </p:cNvSpPr>
          <p:nvPr>
            <p:ph type="ftr" sz="quarter" idx="11"/>
          </p:nvPr>
        </p:nvSpPr>
        <p:spPr/>
        <p:txBody>
          <a:bodyPr/>
          <a:lstStyle/>
          <a:p>
            <a:r>
              <a:rPr lang="en-US"/>
              <a:t>Sample Footer Text</a:t>
            </a:r>
            <a:endParaRPr lang="en-US" dirty="0"/>
          </a:p>
        </p:txBody>
      </p:sp>
      <p:sp>
        <p:nvSpPr>
          <p:cNvPr id="7" name="Slide Number Placeholder 6"/>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924630160"/>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E1B28-DB45-4001-B295-7D7933E04419}" type="datetime1">
              <a:rPr lang="en-US" smtClean="0"/>
              <a:t>10/24/2025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443440180"/>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2E1B28-DB45-4001-B295-7D7933E04419}" type="datetime1">
              <a:rPr lang="en-US" smtClean="0"/>
              <a:t>10/24/2025</a:t>
            </a:fld>
            <a:endParaRPr lang="en-US" dirty="0"/>
          </a:p>
        </p:txBody>
      </p:sp>
      <p:sp>
        <p:nvSpPr>
          <p:cNvPr id="5" name="Footer Placeholder 4"/>
          <p:cNvSpPr>
            <a:spLocks noGrp="1"/>
          </p:cNvSpPr>
          <p:nvPr>
            <p:ph type="ftr" sz="quarter" idx="11"/>
          </p:nvPr>
        </p:nvSpPr>
        <p:spPr/>
        <p:txBody>
          <a:bodyPr/>
          <a:lstStyle/>
          <a:p>
            <a:r>
              <a:rPr lang="en-US"/>
              <a:t>Sample Footer Text</a:t>
            </a:r>
            <a:endParaRPr lang="en-US" dirty="0"/>
          </a:p>
        </p:txBody>
      </p:sp>
      <p:sp>
        <p:nvSpPr>
          <p:cNvPr id="6" name="Slide Number Placeholder 5"/>
          <p:cNvSpPr>
            <a:spLocks noGrp="1"/>
          </p:cNvSpPr>
          <p:nvPr>
            <p:ph type="sldNum" sz="quarter" idx="12"/>
          </p:nvPr>
        </p:nvSpPr>
        <p:spPr/>
        <p:txBody>
          <a:body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3402563679"/>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10/24/2025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460399122"/>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285750" indent="-285750">
              <a:buFont typeface="Arial" panose="020B0604020202020204" pitchFamily="34" charset="0"/>
              <a:buChar char="•"/>
              <a:defRPr sz="1600"/>
            </a:lvl1pPr>
            <a:lvl2pPr marL="514350" indent="-285750">
              <a:buFont typeface="Arial" panose="020B0604020202020204" pitchFamily="34" charset="0"/>
              <a:buChar char="•"/>
              <a:defRPr sz="1400"/>
            </a:lvl2pPr>
            <a:lvl3pPr marL="628650" indent="-171450">
              <a:buFont typeface="Arial" panose="020B0604020202020204" pitchFamily="34" charset="0"/>
              <a:buChar char="•"/>
              <a:defRPr sz="1200"/>
            </a:lvl3pPr>
            <a:lvl4pPr marL="857250" indent="-171450">
              <a:buFont typeface="Arial" panose="020B0604020202020204" pitchFamily="34" charset="0"/>
              <a:buChar char="•"/>
              <a:defRPr sz="1100"/>
            </a:lvl4pPr>
            <a:lvl5pPr marL="1085850" indent="-171450">
              <a:buFont typeface="Arial" panose="020B0604020202020204" pitchFamily="34" charset="0"/>
              <a:buChar cha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D3C75A4F-7395-44C0-9A76-83F0F6EA512A}"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119400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anchor="t">
            <a:normAutofit/>
          </a:bodyPr>
          <a:lstStyle>
            <a:lvl1pPr algn="l">
              <a:defRPr sz="52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B2BF18D3-87BE-4A2D-AD2C-B21E415FD900}" type="datetime1">
              <a:rPr lang="en-US" smtClean="0"/>
              <a:t>10/24/2025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5701731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6DF7C3E-B5DF-4043-B2F9-CD94B277B81B}"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4294626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260A58D8-7EDF-40A6-A98C-8CBDF59A319E}" type="datetime1">
              <a:rPr lang="en-US" smtClean="0"/>
              <a:t>10/24/2025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718516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5400"/>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7C38B47-093E-417D-A1C3-81EEF797AC69}" type="datetime1">
              <a:rPr lang="en-US" smtClean="0"/>
              <a:t>10/24/2025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251725715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anchor="t">
            <a:normAutofit/>
          </a:bodyPr>
          <a:lstStyle>
            <a:lvl1pPr algn="l">
              <a:defRPr sz="66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73F0B94E-0195-4FC9-AEFD-CCBB878ACEDF}" type="datetime1">
              <a:rPr lang="en-US" smtClean="0"/>
              <a:t>10/24/2025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8541758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anchor="t">
            <a:normAutofit/>
          </a:bodyPr>
          <a:lstStyle>
            <a:lvl1pPr algn="l">
              <a:defRPr sz="540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anchor="b">
            <a:normAutofit/>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lvl1pPr marL="0" indent="0">
              <a:buNone/>
              <a:defRPr/>
            </a:lvl1pPr>
          </a:lstStyle>
          <a:p>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9B0F68CC-6BDD-49E7-8971-97164A4B1FA2}" type="datetime1">
              <a:rPr lang="en-US" smtClean="0"/>
              <a:t>10/24/2025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dirty="0"/>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9537544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72784" y="2423160"/>
            <a:ext cx="520293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lphaLcPeriod"/>
              <a:defRPr lang="en-US" dirty="0"/>
            </a:lvl2pPr>
            <a:lvl3pPr marL="800100" indent="-342900">
              <a:buFont typeface="+mj-lt"/>
              <a:buAutoNum type="romanLcPeriod"/>
              <a:defRPr lang="en-US" dirty="0"/>
            </a:lvl3pPr>
            <a:lvl4pPr marL="914400" indent="-228600">
              <a:buFont typeface="+mj-lt"/>
              <a:buAutoNum type="arabicParenR"/>
              <a:defRPr lang="en-US" dirty="0"/>
            </a:lvl4pPr>
            <a:lvl5pPr marL="1143000" indent="-228600">
              <a:buFont typeface="+mj-lt"/>
              <a:buAutoNum type="alphaLcParen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E244D5D5-F2FF-4BCB-BACC-FA9A736697CB}" type="datetime1">
              <a:rPr lang="en-US" smtClean="0"/>
              <a:t>10/24/2025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397408527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2.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31173" y="285210"/>
            <a:ext cx="10653578" cy="96510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31172" y="1384847"/>
            <a:ext cx="10653579" cy="49051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31172" y="6490524"/>
            <a:ext cx="2841959" cy="336141"/>
          </a:xfrm>
          <a:prstGeom prst="rect">
            <a:avLst/>
          </a:prstGeom>
        </p:spPr>
        <p:txBody>
          <a:bodyPr vert="horz" lIns="91440" tIns="45720" rIns="91440" bIns="45720" rtlCol="0" anchor="ctr"/>
          <a:lstStyle>
            <a:lvl1pPr algn="l">
              <a:defRPr sz="800">
                <a:solidFill>
                  <a:schemeClr val="tx1"/>
                </a:solidFill>
              </a:defRPr>
            </a:lvl1pPr>
          </a:lstStyle>
          <a:p>
            <a:fld id="{072E1B28-DB45-4001-B295-7D7933E04419}" type="datetime1">
              <a:rPr lang="en-US" smtClean="0"/>
              <a:t>10/24/2025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3370" y="6490524"/>
            <a:ext cx="2662834" cy="336141"/>
          </a:xfrm>
          <a:prstGeom prst="rect">
            <a:avLst/>
          </a:prstGeom>
        </p:spPr>
        <p:txBody>
          <a:bodyPr vert="horz" lIns="91440" tIns="45720" rIns="91440" bIns="45720" rtlCol="0" anchor="ctr"/>
          <a:lstStyle>
            <a:lvl1pPr algn="r">
              <a:defRPr sz="800">
                <a:solidFill>
                  <a:schemeClr val="tx1"/>
                </a:solidFill>
              </a:defRPr>
            </a:lvl1pPr>
          </a:lstStyle>
          <a:p>
            <a:r>
              <a:rPr lang="en-US" dirty="0"/>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8431" y="6490524"/>
            <a:ext cx="457200" cy="336141"/>
          </a:xfrm>
          <a:prstGeom prst="rect">
            <a:avLst/>
          </a:prstGeom>
        </p:spPr>
        <p:txBody>
          <a:bodyPr vert="horz" lIns="91440" tIns="45720" rIns="91440" bIns="45720" rtlCol="0" anchor="ctr"/>
          <a:lstStyle>
            <a:lvl1pPr algn="r">
              <a:defRPr sz="800">
                <a:solidFill>
                  <a:schemeClr val="tx1"/>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1743822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Lst>
  <p:hf hdr="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072E1B28-DB45-4001-B295-7D7933E04419}" type="datetime1">
              <a:rPr lang="en-US" smtClean="0"/>
              <a:t>10/24/2025</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r>
              <a:rPr lang="en-US"/>
              <a:t>Sample Footer Text</a:t>
            </a:r>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84C450F2-3BB4-4AE4-8A35-A9D7AEA4C850}" type="slidenum">
              <a:rPr lang="en-US" smtClean="0"/>
              <a:pPr/>
              <a:t>‹#›</a:t>
            </a:fld>
            <a:endParaRPr lang="en-US" dirty="0"/>
          </a:p>
        </p:txBody>
      </p:sp>
    </p:spTree>
    <p:extLst>
      <p:ext uri="{BB962C8B-B14F-4D97-AF65-F5344CB8AC3E}">
        <p14:creationId xmlns:p14="http://schemas.microsoft.com/office/powerpoint/2010/main" val="281800094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hf hdr="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xml"/><Relationship Id="rId1" Type="http://schemas.openxmlformats.org/officeDocument/2006/relationships/slideLayout" Target="../slideLayouts/slideLayout59.xml"/><Relationship Id="rId5" Type="http://schemas.openxmlformats.org/officeDocument/2006/relationships/image" Target="../media/image46.sv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49.xml"/><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60.xml"/><Relationship Id="rId5" Type="http://schemas.openxmlformats.org/officeDocument/2006/relationships/image" Target="../media/image61.sv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21.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6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86DD4C-2606-48F0-496F-FDAA4CF999A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114390" y="0"/>
            <a:ext cx="10288029" cy="6858000"/>
          </a:xfrm>
          <a:prstGeom prst="rect">
            <a:avLst/>
          </a:prstGeom>
        </p:spPr>
      </p:pic>
      <p:sp>
        <p:nvSpPr>
          <p:cNvPr id="2" name="Title 1">
            <a:extLst>
              <a:ext uri="{FF2B5EF4-FFF2-40B4-BE49-F238E27FC236}">
                <a16:creationId xmlns:a16="http://schemas.microsoft.com/office/drawing/2014/main" id="{F69334E6-6C53-F695-5D6F-8BB46A4451F6}"/>
              </a:ext>
            </a:extLst>
          </p:cNvPr>
          <p:cNvSpPr>
            <a:spLocks noGrp="1"/>
          </p:cNvSpPr>
          <p:nvPr>
            <p:ph type="ctrTitle"/>
          </p:nvPr>
        </p:nvSpPr>
        <p:spPr>
          <a:xfrm>
            <a:off x="1242921" y="1978152"/>
            <a:ext cx="10030968" cy="4041648"/>
          </a:xfrm>
        </p:spPr>
        <p:txBody>
          <a:bodyPr anchor="b">
            <a:normAutofit/>
          </a:bodyPr>
          <a:lstStyle/>
          <a:p>
            <a:r>
              <a:rPr lang="en-US" sz="6000" dirty="0">
                <a:latin typeface="Poppins" panose="00000500000000000000" pitchFamily="2" charset="0"/>
                <a:cs typeface="Poppins" panose="00000500000000000000" pitchFamily="2" charset="0"/>
              </a:rPr>
              <a:t>Hard Hats, Soft Skills </a:t>
            </a:r>
            <a:br>
              <a:rPr lang="en-US" sz="3400" dirty="0">
                <a:latin typeface="Poppins" panose="00000500000000000000" pitchFamily="2" charset="0"/>
                <a:cs typeface="Poppins" panose="00000500000000000000" pitchFamily="2" charset="0"/>
              </a:rPr>
            </a:br>
            <a:r>
              <a:rPr lang="en-US" sz="3400" dirty="0">
                <a:latin typeface="Poppins" panose="00000500000000000000" pitchFamily="2" charset="0"/>
                <a:cs typeface="Poppins" panose="00000500000000000000" pitchFamily="2" charset="0"/>
              </a:rPr>
              <a:t>Applying Emotional Intelligence on the Jobsite</a:t>
            </a:r>
          </a:p>
        </p:txBody>
      </p:sp>
      <p:sp>
        <p:nvSpPr>
          <p:cNvPr id="3" name="Subtitle 2">
            <a:extLst>
              <a:ext uri="{FF2B5EF4-FFF2-40B4-BE49-F238E27FC236}">
                <a16:creationId xmlns:a16="http://schemas.microsoft.com/office/drawing/2014/main" id="{537E5B68-4586-8FB6-753B-F924CB3381CB}"/>
              </a:ext>
            </a:extLst>
          </p:cNvPr>
          <p:cNvSpPr>
            <a:spLocks noGrp="1"/>
          </p:cNvSpPr>
          <p:nvPr>
            <p:ph type="subTitle" idx="1"/>
          </p:nvPr>
        </p:nvSpPr>
        <p:spPr>
          <a:xfrm>
            <a:off x="1261872" y="6019800"/>
            <a:ext cx="9418320" cy="447261"/>
          </a:xfrm>
        </p:spPr>
        <p:txBody>
          <a:bodyPr>
            <a:normAutofit/>
          </a:bodyPr>
          <a:lstStyle/>
          <a:p>
            <a:r>
              <a:rPr lang="en-US" dirty="0">
                <a:latin typeface="Karla" pitchFamily="2" charset="0"/>
              </a:rPr>
              <a:t>Enhancing teamwork and safety through emotional intelligence skills</a:t>
            </a:r>
          </a:p>
        </p:txBody>
      </p:sp>
      <p:sp>
        <p:nvSpPr>
          <p:cNvPr id="4" name="Date Placeholder 3">
            <a:extLst>
              <a:ext uri="{FF2B5EF4-FFF2-40B4-BE49-F238E27FC236}">
                <a16:creationId xmlns:a16="http://schemas.microsoft.com/office/drawing/2014/main" id="{DDEF7995-5B09-BA9B-6D09-452515601119}"/>
              </a:ext>
            </a:extLst>
          </p:cNvPr>
          <p:cNvSpPr>
            <a:spLocks noGrp="1"/>
          </p:cNvSpPr>
          <p:nvPr>
            <p:ph type="dt" sz="half" idx="10"/>
          </p:nvPr>
        </p:nvSpPr>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Tree>
    <p:extLst>
      <p:ext uri="{BB962C8B-B14F-4D97-AF65-F5344CB8AC3E}">
        <p14:creationId xmlns:p14="http://schemas.microsoft.com/office/powerpoint/2010/main" val="244892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par>
                                <p:cTn id="11" presetID="10" presetClass="entr" presetSubtype="0" fill="hold" grpId="1" nodeType="withEffect">
                                  <p:stCondLst>
                                    <p:cond delay="250"/>
                                  </p:stCondLst>
                                  <p:iterate>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ABE6A-2C14-1D77-ABCD-F726F1C9395B}"/>
            </a:ext>
          </a:extLst>
        </p:cNvPr>
        <p:cNvGrpSpPr/>
        <p:nvPr/>
      </p:nvGrpSpPr>
      <p:grpSpPr>
        <a:xfrm>
          <a:off x="0" y="0"/>
          <a:ext cx="0" cy="0"/>
          <a:chOff x="0" y="0"/>
          <a:chExt cx="0" cy="0"/>
        </a:xfrm>
      </p:grpSpPr>
      <p:sp>
        <p:nvSpPr>
          <p:cNvPr id="10" name="Date Placeholder 3">
            <a:extLst>
              <a:ext uri="{FF2B5EF4-FFF2-40B4-BE49-F238E27FC236}">
                <a16:creationId xmlns:a16="http://schemas.microsoft.com/office/drawing/2014/main" id="{8A7594EE-B7BB-2095-3FF8-8B21E9905CAE}"/>
              </a:ext>
            </a:extLst>
          </p:cNvPr>
          <p:cNvSpPr>
            <a:spLocks noGrp="1"/>
          </p:cNvSpPr>
          <p:nvPr>
            <p:ph type="dt" sz="half" idx="10"/>
          </p:nvPr>
        </p:nvSpPr>
        <p:spPr>
          <a:xfrm rot="16200000">
            <a:off x="10797542" y="998537"/>
            <a:ext cx="1904999"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11" name="Footer Placeholder 4">
            <a:extLst>
              <a:ext uri="{FF2B5EF4-FFF2-40B4-BE49-F238E27FC236}">
                <a16:creationId xmlns:a16="http://schemas.microsoft.com/office/drawing/2014/main" id="{AB8CF35D-EECC-4DC1-28F0-999DB34262A5}"/>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2" name="Slide Number Placeholder 5">
            <a:extLst>
              <a:ext uri="{FF2B5EF4-FFF2-40B4-BE49-F238E27FC236}">
                <a16:creationId xmlns:a16="http://schemas.microsoft.com/office/drawing/2014/main" id="{AFFB88CB-B60B-7B0C-B85C-76B557664474}"/>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10</a:t>
            </a:fld>
            <a:endParaRPr lang="en-US" dirty="0">
              <a:latin typeface="Karla" pitchFamily="2" charset="0"/>
            </a:endParaRPr>
          </a:p>
        </p:txBody>
      </p:sp>
      <p:sp>
        <p:nvSpPr>
          <p:cNvPr id="14" name="TextBox 13">
            <a:extLst>
              <a:ext uri="{FF2B5EF4-FFF2-40B4-BE49-F238E27FC236}">
                <a16:creationId xmlns:a16="http://schemas.microsoft.com/office/drawing/2014/main" id="{F9345E78-8B0E-134E-1F67-22294F7B2885}"/>
              </a:ext>
            </a:extLst>
          </p:cNvPr>
          <p:cNvSpPr txBox="1"/>
          <p:nvPr/>
        </p:nvSpPr>
        <p:spPr>
          <a:xfrm>
            <a:off x="445511" y="228600"/>
            <a:ext cx="6432884"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REAL LIFE | WITH OR WITHOUT EQ</a:t>
            </a:r>
          </a:p>
        </p:txBody>
      </p:sp>
      <p:sp>
        <p:nvSpPr>
          <p:cNvPr id="8" name="TextBox 7">
            <a:extLst>
              <a:ext uri="{FF2B5EF4-FFF2-40B4-BE49-F238E27FC236}">
                <a16:creationId xmlns:a16="http://schemas.microsoft.com/office/drawing/2014/main" id="{1FF26188-3C48-96F5-99B4-54F48D2EB7B2}"/>
              </a:ext>
            </a:extLst>
          </p:cNvPr>
          <p:cNvSpPr txBox="1"/>
          <p:nvPr/>
        </p:nvSpPr>
        <p:spPr>
          <a:xfrm>
            <a:off x="2508412" y="933283"/>
            <a:ext cx="7175173" cy="923330"/>
          </a:xfrm>
          <a:prstGeom prst="rect">
            <a:avLst/>
          </a:prstGeom>
          <a:noFill/>
        </p:spPr>
        <p:txBody>
          <a:bodyPr wrap="square">
            <a:spAutoFit/>
          </a:bodyPr>
          <a:lstStyle/>
          <a:p>
            <a:pPr algn="ctr"/>
            <a:r>
              <a:rPr lang="en-US" b="1" dirty="0"/>
              <a:t>Without EQ: </a:t>
            </a:r>
          </a:p>
          <a:p>
            <a:pPr algn="ctr"/>
            <a:r>
              <a:rPr lang="en-US" dirty="0"/>
              <a:t>You dive straight into tasks when leading a project, and your team feels like just cogs in a machine.</a:t>
            </a:r>
          </a:p>
        </p:txBody>
      </p:sp>
      <p:sp>
        <p:nvSpPr>
          <p:cNvPr id="13" name="TextBox 12">
            <a:extLst>
              <a:ext uri="{FF2B5EF4-FFF2-40B4-BE49-F238E27FC236}">
                <a16:creationId xmlns:a16="http://schemas.microsoft.com/office/drawing/2014/main" id="{20F0AA5C-FB53-C347-5E8B-65D7495D950A}"/>
              </a:ext>
            </a:extLst>
          </p:cNvPr>
          <p:cNvSpPr txBox="1"/>
          <p:nvPr/>
        </p:nvSpPr>
        <p:spPr>
          <a:xfrm>
            <a:off x="2207794" y="4229099"/>
            <a:ext cx="7776411" cy="1200329"/>
          </a:xfrm>
          <a:prstGeom prst="rect">
            <a:avLst/>
          </a:prstGeom>
          <a:noFill/>
        </p:spPr>
        <p:txBody>
          <a:bodyPr wrap="square">
            <a:spAutoFit/>
          </a:bodyPr>
          <a:lstStyle/>
          <a:p>
            <a:pPr algn="ctr"/>
            <a:r>
              <a:rPr lang="en-US" b="1" dirty="0"/>
              <a:t>With EQ:</a:t>
            </a:r>
          </a:p>
          <a:p>
            <a:pPr algn="ctr"/>
            <a:r>
              <a:rPr lang="en-US" dirty="0"/>
              <a:t>You take two minutes to ask how everyone’s doing, acknowledge good work, and then move to the tasks. Morale goes up, and so does performance.</a:t>
            </a:r>
          </a:p>
        </p:txBody>
      </p:sp>
      <p:sp>
        <p:nvSpPr>
          <p:cNvPr id="6" name="TextBox 5">
            <a:extLst>
              <a:ext uri="{FF2B5EF4-FFF2-40B4-BE49-F238E27FC236}">
                <a16:creationId xmlns:a16="http://schemas.microsoft.com/office/drawing/2014/main" id="{3F1E6ED7-1D75-968C-6F2A-F48C8503AF98}"/>
              </a:ext>
            </a:extLst>
          </p:cNvPr>
          <p:cNvSpPr txBox="1"/>
          <p:nvPr/>
        </p:nvSpPr>
        <p:spPr>
          <a:xfrm>
            <a:off x="4392069" y="2293857"/>
            <a:ext cx="3254417" cy="400110"/>
          </a:xfrm>
          <a:prstGeom prst="rect">
            <a:avLst/>
          </a:prstGeom>
          <a:noFill/>
        </p:spPr>
        <p:txBody>
          <a:bodyPr wrap="none" rtlCol="0">
            <a:spAutoFit/>
          </a:bodyPr>
          <a:lstStyle/>
          <a:p>
            <a:r>
              <a:rPr lang="en-US" sz="2000" dirty="0">
                <a:latin typeface="Karla" pitchFamily="2" charset="0"/>
              </a:rPr>
              <a:t>LEADERSHIP &amp; INFLUENCE</a:t>
            </a:r>
          </a:p>
        </p:txBody>
      </p:sp>
      <p:sp>
        <p:nvSpPr>
          <p:cNvPr id="2" name="Rectangle 1" descr="Lecturer">
            <a:extLst>
              <a:ext uri="{FF2B5EF4-FFF2-40B4-BE49-F238E27FC236}">
                <a16:creationId xmlns:a16="http://schemas.microsoft.com/office/drawing/2014/main" id="{F53E2ECC-9A03-1324-4770-99FCD0657AC0}"/>
              </a:ext>
            </a:extLst>
          </p:cNvPr>
          <p:cNvSpPr/>
          <p:nvPr/>
        </p:nvSpPr>
        <p:spPr>
          <a:xfrm>
            <a:off x="5549524" y="2868524"/>
            <a:ext cx="1067843" cy="104574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Tree>
    <p:extLst>
      <p:ext uri="{BB962C8B-B14F-4D97-AF65-F5344CB8AC3E}">
        <p14:creationId xmlns:p14="http://schemas.microsoft.com/office/powerpoint/2010/main" val="149244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nstruction workers watching sports match on smartphone in a construction site">
            <a:extLst>
              <a:ext uri="{FF2B5EF4-FFF2-40B4-BE49-F238E27FC236}">
                <a16:creationId xmlns:a16="http://schemas.microsoft.com/office/drawing/2014/main" id="{32816DF3-3E60-411D-BA5A-BB92202816CA}"/>
              </a:ext>
            </a:extLst>
          </p:cNvPr>
          <p:cNvPicPr>
            <a:picLocks noGrp="1" noChangeAspect="1"/>
          </p:cNvPicPr>
          <p:nvPr>
            <p:ph type="pic" sz="quarter" idx="15"/>
          </p:nvPr>
        </p:nvPicPr>
        <p:blipFill>
          <a:blip r:embed="rId3">
            <a:alphaModFix amt="50000"/>
          </a:blip>
          <a:srcRect l="9722" r="9722"/>
          <a:stretch>
            <a:fillRect/>
          </a:stretch>
        </p:blipFill>
        <p:spPr>
          <a:xfrm>
            <a:off x="0" y="-1"/>
            <a:ext cx="8298352" cy="6865833"/>
          </a:xfrm>
          <a:prstGeom prst="rect">
            <a:avLst/>
          </a:prstGeom>
          <a:noFill/>
        </p:spPr>
      </p:pic>
      <p:sp>
        <p:nvSpPr>
          <p:cNvPr id="4" name="Date Placeholder 3">
            <a:extLst>
              <a:ext uri="{FF2B5EF4-FFF2-40B4-BE49-F238E27FC236}">
                <a16:creationId xmlns:a16="http://schemas.microsoft.com/office/drawing/2014/main" id="{FEE315C6-4994-7233-0DEB-B3D25C1C0B67}"/>
              </a:ext>
            </a:extLst>
          </p:cNvPr>
          <p:cNvSpPr>
            <a:spLocks noGrp="1"/>
          </p:cNvSpPr>
          <p:nvPr>
            <p:ph type="dt" sz="half" idx="10"/>
          </p:nvPr>
        </p:nvSpPr>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10/24/2025</a:t>
            </a:fld>
            <a:endParaRPr lang="en-US"/>
          </a:p>
        </p:txBody>
      </p:sp>
      <p:sp>
        <p:nvSpPr>
          <p:cNvPr id="3" name="Date Placeholder 3">
            <a:extLst>
              <a:ext uri="{FF2B5EF4-FFF2-40B4-BE49-F238E27FC236}">
                <a16:creationId xmlns:a16="http://schemas.microsoft.com/office/drawing/2014/main" id="{ED90E7D1-4D44-7F69-5164-242602DAFDD7}"/>
              </a:ext>
            </a:extLst>
          </p:cNvPr>
          <p:cNvSpPr txBox="1">
            <a:spLocks/>
          </p:cNvSpPr>
          <p:nvPr/>
        </p:nvSpPr>
        <p:spPr>
          <a:xfrm rot="16200000">
            <a:off x="10797542" y="998537"/>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84FF5557-8C26-B815-B6F0-5D56649ACDC3}"/>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5978814B-02B2-C2D7-08B7-C66E401AB2B9}"/>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11</a:t>
            </a:fld>
            <a:endParaRPr lang="en-US" dirty="0">
              <a:latin typeface="Karla" pitchFamily="2" charset="0"/>
            </a:endParaRPr>
          </a:p>
        </p:txBody>
      </p:sp>
      <p:sp>
        <p:nvSpPr>
          <p:cNvPr id="2" name="Title 1">
            <a:extLst>
              <a:ext uri="{FF2B5EF4-FFF2-40B4-BE49-F238E27FC236}">
                <a16:creationId xmlns:a16="http://schemas.microsoft.com/office/drawing/2014/main" id="{78A20B97-DE6C-6484-DA70-E47F0B1023D1}"/>
              </a:ext>
            </a:extLst>
          </p:cNvPr>
          <p:cNvSpPr>
            <a:spLocks noGrp="1"/>
          </p:cNvSpPr>
          <p:nvPr>
            <p:ph type="title"/>
          </p:nvPr>
        </p:nvSpPr>
        <p:spPr>
          <a:xfrm>
            <a:off x="0" y="10104"/>
            <a:ext cx="7734300" cy="897487"/>
          </a:xfrm>
        </p:spPr>
        <p:txBody>
          <a:bodyPr vert="horz" lIns="91440" tIns="45720" rIns="91440" bIns="45720" rtlCol="0" anchor="b">
            <a:normAutofit/>
          </a:bodyPr>
          <a:lstStyle/>
          <a:p>
            <a:r>
              <a:rPr lang="en-US" sz="3600" b="0" kern="1200" cap="all" baseline="0" dirty="0">
                <a:latin typeface="Poppins" panose="00000500000000000000" pitchFamily="2" charset="0"/>
                <a:cs typeface="Poppins" panose="00000500000000000000" pitchFamily="2" charset="0"/>
              </a:rPr>
              <a:t>Realities and Relevance</a:t>
            </a:r>
          </a:p>
        </p:txBody>
      </p:sp>
      <p:sp>
        <p:nvSpPr>
          <p:cNvPr id="11" name="Rectangle 1">
            <a:extLst>
              <a:ext uri="{FF2B5EF4-FFF2-40B4-BE49-F238E27FC236}">
                <a16:creationId xmlns:a16="http://schemas.microsoft.com/office/drawing/2014/main" id="{3A774F24-60CE-F2C4-00C2-C937DA3982F7}"/>
              </a:ext>
            </a:extLst>
          </p:cNvPr>
          <p:cNvSpPr>
            <a:spLocks noChangeArrowheads="1"/>
          </p:cNvSpPr>
          <p:nvPr/>
        </p:nvSpPr>
        <p:spPr bwMode="auto">
          <a:xfrm>
            <a:off x="8353353" y="1655372"/>
            <a:ext cx="287383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600" b="0" i="0" u="none" strike="noStrike" cap="none" normalizeH="0" baseline="0" dirty="0">
                <a:ln>
                  <a:noFill/>
                </a:ln>
                <a:solidFill>
                  <a:schemeClr val="tx1"/>
                </a:solidFill>
                <a:effectLst/>
                <a:latin typeface="Karla" pitchFamily="2" charset="0"/>
              </a:rPr>
              <a:t>Emotional intelligence (EQ) equips workers to:</a:t>
            </a:r>
          </a:p>
          <a:p>
            <a:pPr marL="285750" marR="0" lvl="0" indent="-285750" algn="l" defTabSz="914400" rtl="0" eaLnBrk="0" fontAlgn="base" latinLnBrk="0" hangingPunct="0">
              <a:lnSpc>
                <a:spcPct val="100000"/>
              </a:lnSpc>
              <a:spcBef>
                <a:spcPct val="0"/>
              </a:spcBef>
              <a:spcAft>
                <a:spcPct val="0"/>
              </a:spcAft>
              <a:buClrTx/>
              <a:buSzTx/>
              <a:buBlip>
                <a:blip r:embed="rId4">
                  <a:extLst>
                    <a:ext uri="{96DAC541-7B7A-43D3-8B79-37D633B846F1}">
                      <asvg:svgBlip xmlns:asvg="http://schemas.microsoft.com/office/drawing/2016/SVG/main" r:embed="rId5"/>
                    </a:ext>
                  </a:extLst>
                </a:blip>
              </a:buBlip>
              <a:tabLst/>
            </a:pPr>
            <a:r>
              <a:rPr kumimoji="0" lang="en-US" altLang="en-US" sz="1600" b="0" i="0" u="none" strike="noStrike" cap="none" normalizeH="0" baseline="0" dirty="0">
                <a:ln>
                  <a:noFill/>
                </a:ln>
                <a:solidFill>
                  <a:schemeClr val="tx1"/>
                </a:solidFill>
                <a:effectLst/>
                <a:latin typeface="Karla" pitchFamily="2" charset="0"/>
              </a:rPr>
              <a:t>Manage stress and stay composed under pressure</a:t>
            </a:r>
          </a:p>
          <a:p>
            <a:pPr marL="285750" marR="0" lvl="0" indent="-285750" algn="l" defTabSz="914400" rtl="0" eaLnBrk="0" fontAlgn="base" latinLnBrk="0" hangingPunct="0">
              <a:lnSpc>
                <a:spcPct val="100000"/>
              </a:lnSpc>
              <a:spcBef>
                <a:spcPct val="0"/>
              </a:spcBef>
              <a:spcAft>
                <a:spcPct val="0"/>
              </a:spcAft>
              <a:buClrTx/>
              <a:buSzTx/>
              <a:buBlip>
                <a:blip r:embed="rId4">
                  <a:extLst>
                    <a:ext uri="{96DAC541-7B7A-43D3-8B79-37D633B846F1}">
                      <asvg:svgBlip xmlns:asvg="http://schemas.microsoft.com/office/drawing/2016/SVG/main" r:embed="rId5"/>
                    </a:ext>
                  </a:extLst>
                </a:blip>
              </a:buBlip>
              <a:tabLst/>
            </a:pPr>
            <a:r>
              <a:rPr kumimoji="0" lang="en-US" altLang="en-US" sz="1600" b="0" i="0" u="none" strike="noStrike" cap="none" normalizeH="0" baseline="0" dirty="0">
                <a:ln>
                  <a:noFill/>
                </a:ln>
                <a:solidFill>
                  <a:schemeClr val="tx1"/>
                </a:solidFill>
                <a:effectLst/>
                <a:latin typeface="Karla" pitchFamily="2" charset="0"/>
              </a:rPr>
              <a:t>Communicate clearly across diverse teams</a:t>
            </a:r>
          </a:p>
          <a:p>
            <a:pPr marL="285750" marR="0" lvl="0" indent="-285750" algn="l" defTabSz="914400" rtl="0" eaLnBrk="0" fontAlgn="base" latinLnBrk="0" hangingPunct="0">
              <a:lnSpc>
                <a:spcPct val="100000"/>
              </a:lnSpc>
              <a:spcBef>
                <a:spcPct val="0"/>
              </a:spcBef>
              <a:spcAft>
                <a:spcPct val="0"/>
              </a:spcAft>
              <a:buClrTx/>
              <a:buSzTx/>
              <a:buBlip>
                <a:blip r:embed="rId4">
                  <a:extLst>
                    <a:ext uri="{96DAC541-7B7A-43D3-8B79-37D633B846F1}">
                      <asvg:svgBlip xmlns:asvg="http://schemas.microsoft.com/office/drawing/2016/SVG/main" r:embed="rId5"/>
                    </a:ext>
                  </a:extLst>
                </a:blip>
              </a:buBlip>
              <a:tabLst/>
            </a:pPr>
            <a:r>
              <a:rPr kumimoji="0" lang="en-US" altLang="en-US" sz="1600" b="0" i="0" u="none" strike="noStrike" cap="none" normalizeH="0" baseline="0" dirty="0">
                <a:ln>
                  <a:noFill/>
                </a:ln>
                <a:solidFill>
                  <a:schemeClr val="tx1"/>
                </a:solidFill>
                <a:effectLst/>
                <a:latin typeface="Karla" pitchFamily="2" charset="0"/>
              </a:rPr>
              <a:t>Resolve and de-escalate conflicts before they impact safety or progress</a:t>
            </a:r>
          </a:p>
          <a:p>
            <a:pPr marL="285750" marR="0" lvl="0" indent="-285750" algn="l" defTabSz="914400" rtl="0" eaLnBrk="0" fontAlgn="base" latinLnBrk="0" hangingPunct="0">
              <a:lnSpc>
                <a:spcPct val="100000"/>
              </a:lnSpc>
              <a:spcBef>
                <a:spcPct val="0"/>
              </a:spcBef>
              <a:spcAft>
                <a:spcPct val="0"/>
              </a:spcAft>
              <a:buClrTx/>
              <a:buSzTx/>
              <a:buBlip>
                <a:blip r:embed="rId4">
                  <a:extLst>
                    <a:ext uri="{96DAC541-7B7A-43D3-8B79-37D633B846F1}">
                      <asvg:svgBlip xmlns:asvg="http://schemas.microsoft.com/office/drawing/2016/SVG/main" r:embed="rId5"/>
                    </a:ext>
                  </a:extLst>
                </a:blip>
              </a:buBlip>
              <a:tabLst/>
            </a:pPr>
            <a:r>
              <a:rPr kumimoji="0" lang="en-US" altLang="en-US" sz="1600" b="0" i="0" u="none" strike="noStrike" cap="none" normalizeH="0" baseline="0" dirty="0">
                <a:ln>
                  <a:noFill/>
                </a:ln>
                <a:solidFill>
                  <a:schemeClr val="tx1"/>
                </a:solidFill>
                <a:effectLst/>
                <a:latin typeface="Karla" pitchFamily="2" charset="0"/>
              </a:rPr>
              <a:t>Build trust and stronger working relationships</a:t>
            </a:r>
          </a:p>
          <a:p>
            <a:pPr marL="285750" marR="0" lvl="0" indent="-285750" algn="l" defTabSz="914400" rtl="0" eaLnBrk="0" fontAlgn="base" latinLnBrk="0" hangingPunct="0">
              <a:lnSpc>
                <a:spcPct val="100000"/>
              </a:lnSpc>
              <a:spcBef>
                <a:spcPct val="0"/>
              </a:spcBef>
              <a:spcAft>
                <a:spcPct val="0"/>
              </a:spcAft>
              <a:buClrTx/>
              <a:buSzTx/>
              <a:buBlip>
                <a:blip r:embed="rId4">
                  <a:extLst>
                    <a:ext uri="{96DAC541-7B7A-43D3-8B79-37D633B846F1}">
                      <asvg:svgBlip xmlns:asvg="http://schemas.microsoft.com/office/drawing/2016/SVG/main" r:embed="rId5"/>
                    </a:ext>
                  </a:extLst>
                </a:blip>
              </a:buBlip>
              <a:tabLst/>
            </a:pPr>
            <a:r>
              <a:rPr kumimoji="0" lang="en-US" altLang="en-US" sz="1600" b="0" i="0" u="none" strike="noStrike" cap="none" normalizeH="0" baseline="0" dirty="0">
                <a:ln>
                  <a:noFill/>
                </a:ln>
                <a:solidFill>
                  <a:schemeClr val="tx1"/>
                </a:solidFill>
                <a:effectLst/>
                <a:latin typeface="Karla" pitchFamily="2" charset="0"/>
              </a:rPr>
              <a:t>Grow as a leader </a:t>
            </a:r>
            <a:r>
              <a:rPr lang="en-US" altLang="en-US" sz="1600" dirty="0">
                <a:latin typeface="Karla" pitchFamily="2" charset="0"/>
              </a:rPr>
              <a:t>and role model</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B374FEC6-CBBA-EC64-2CA2-A747A751A7E0}"/>
              </a:ext>
            </a:extLst>
          </p:cNvPr>
          <p:cNvSpPr txBox="1"/>
          <p:nvPr/>
        </p:nvSpPr>
        <p:spPr>
          <a:xfrm>
            <a:off x="0" y="811767"/>
            <a:ext cx="7528331" cy="369332"/>
          </a:xfrm>
          <a:prstGeom prst="rect">
            <a:avLst/>
          </a:prstGeom>
          <a:noFill/>
        </p:spPr>
        <p:txBody>
          <a:bodyPr wrap="square" rtlCol="0">
            <a:spAutoFit/>
          </a:bodyPr>
          <a:lstStyle/>
          <a:p>
            <a:r>
              <a:rPr lang="en-US" i="1" dirty="0">
                <a:latin typeface="Poppins" panose="00000500000000000000" pitchFamily="2" charset="0"/>
                <a:cs typeface="Poppins" panose="00000500000000000000" pitchFamily="2" charset="0"/>
              </a:rPr>
              <a:t>EQ is a critical driver of safety, efficiency, and project success.</a:t>
            </a:r>
          </a:p>
        </p:txBody>
      </p:sp>
    </p:spTree>
    <p:extLst>
      <p:ext uri="{BB962C8B-B14F-4D97-AF65-F5344CB8AC3E}">
        <p14:creationId xmlns:p14="http://schemas.microsoft.com/office/powerpoint/2010/main" val="97308809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98FE7-1BC4-B3FC-CEB5-6E84375C6662}"/>
              </a:ext>
            </a:extLst>
          </p:cNvPr>
          <p:cNvSpPr>
            <a:spLocks noGrp="1"/>
          </p:cNvSpPr>
          <p:nvPr>
            <p:ph type="title"/>
          </p:nvPr>
        </p:nvSpPr>
        <p:spPr>
          <a:xfrm>
            <a:off x="1386840" y="676648"/>
            <a:ext cx="9418320" cy="4434840"/>
          </a:xfrm>
        </p:spPr>
        <p:txBody>
          <a:bodyPr anchor="t">
            <a:normAutofit fontScale="90000"/>
          </a:bodyPr>
          <a:lstStyle/>
          <a:p>
            <a:pPr algn="ctr"/>
            <a:r>
              <a:rPr lang="en-US" sz="5100" dirty="0">
                <a:latin typeface="Poppins" panose="00000500000000000000" pitchFamily="2" charset="0"/>
                <a:cs typeface="Poppins" panose="00000500000000000000" pitchFamily="2" charset="0"/>
              </a:rPr>
              <a:t>Emotional Intelligence (EQ)</a:t>
            </a:r>
            <a:br>
              <a:rPr lang="en-US" sz="5100" dirty="0">
                <a:latin typeface="Poppins" panose="00000500000000000000" pitchFamily="2" charset="0"/>
                <a:cs typeface="Poppins" panose="00000500000000000000" pitchFamily="2" charset="0"/>
              </a:rPr>
            </a:br>
            <a:br>
              <a:rPr lang="en-US" sz="5100" dirty="0">
                <a:latin typeface="Poppins" panose="00000500000000000000" pitchFamily="2" charset="0"/>
                <a:cs typeface="Poppins" panose="00000500000000000000" pitchFamily="2" charset="0"/>
              </a:rPr>
            </a:br>
            <a:br>
              <a:rPr lang="en-US" sz="5100" dirty="0">
                <a:latin typeface="Poppins" panose="00000500000000000000" pitchFamily="2" charset="0"/>
                <a:cs typeface="Poppins" panose="00000500000000000000" pitchFamily="2" charset="0"/>
              </a:rPr>
            </a:br>
            <a:br>
              <a:rPr lang="en-US" sz="5100" dirty="0">
                <a:latin typeface="Poppins" panose="00000500000000000000" pitchFamily="2" charset="0"/>
                <a:cs typeface="Poppins" panose="00000500000000000000" pitchFamily="2" charset="0"/>
              </a:rPr>
            </a:br>
            <a:r>
              <a:rPr lang="en-US" sz="5100" dirty="0">
                <a:latin typeface="Poppins" panose="00000500000000000000" pitchFamily="2" charset="0"/>
                <a:cs typeface="Poppins" panose="00000500000000000000" pitchFamily="2" charset="0"/>
              </a:rPr>
              <a:t>Stress &amp; Conflict Management </a:t>
            </a:r>
            <a:br>
              <a:rPr lang="en-US" sz="5100" dirty="0">
                <a:latin typeface="Poppins" panose="00000500000000000000" pitchFamily="2" charset="0"/>
                <a:cs typeface="Poppins" panose="00000500000000000000" pitchFamily="2" charset="0"/>
              </a:rPr>
            </a:br>
            <a:endParaRPr lang="en-US" sz="5100" dirty="0">
              <a:latin typeface="Poppins" panose="00000500000000000000" pitchFamily="2" charset="0"/>
              <a:cs typeface="Poppins" panose="00000500000000000000" pitchFamily="2" charset="0"/>
            </a:endParaRPr>
          </a:p>
        </p:txBody>
      </p:sp>
      <p:sp>
        <p:nvSpPr>
          <p:cNvPr id="11" name="Text Placeholder 2">
            <a:extLst>
              <a:ext uri="{FF2B5EF4-FFF2-40B4-BE49-F238E27FC236}">
                <a16:creationId xmlns:a16="http://schemas.microsoft.com/office/drawing/2014/main" id="{8102D72A-E7B9-CE42-FCFE-3ADBBE144011}"/>
              </a:ext>
            </a:extLst>
          </p:cNvPr>
          <p:cNvSpPr>
            <a:spLocks noGrp="1"/>
          </p:cNvSpPr>
          <p:nvPr>
            <p:ph type="body" idx="1"/>
          </p:nvPr>
        </p:nvSpPr>
        <p:spPr/>
        <p:txBody>
          <a:bodyPr/>
          <a:lstStyle/>
          <a:p>
            <a:r>
              <a:rPr lang="en-US" dirty="0"/>
              <a:t>self-awareness | self-regulation | motivation| empathy | social skills </a:t>
            </a:r>
          </a:p>
        </p:txBody>
      </p:sp>
      <p:sp>
        <p:nvSpPr>
          <p:cNvPr id="12" name="Date Placeholder 3">
            <a:extLst>
              <a:ext uri="{FF2B5EF4-FFF2-40B4-BE49-F238E27FC236}">
                <a16:creationId xmlns:a16="http://schemas.microsoft.com/office/drawing/2014/main" id="{3B074C52-2848-11F1-406B-EC76819C9209}"/>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13" name="Footer Placeholder 4">
            <a:extLst>
              <a:ext uri="{FF2B5EF4-FFF2-40B4-BE49-F238E27FC236}">
                <a16:creationId xmlns:a16="http://schemas.microsoft.com/office/drawing/2014/main" id="{5653BB3A-5920-019B-233E-89F8DED3F648}"/>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4" name="Slide Number Placeholder 5">
            <a:extLst>
              <a:ext uri="{FF2B5EF4-FFF2-40B4-BE49-F238E27FC236}">
                <a16:creationId xmlns:a16="http://schemas.microsoft.com/office/drawing/2014/main" id="{34704633-9B15-518E-067E-E677F420F0C3}"/>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12</a:t>
            </a:fld>
            <a:endParaRPr lang="en-US" dirty="0">
              <a:latin typeface="Karla" pitchFamily="2" charset="0"/>
            </a:endParaRPr>
          </a:p>
        </p:txBody>
      </p:sp>
      <p:pic>
        <p:nvPicPr>
          <p:cNvPr id="4" name="Graphic 3" descr="Handshake outline">
            <a:extLst>
              <a:ext uri="{FF2B5EF4-FFF2-40B4-BE49-F238E27FC236}">
                <a16:creationId xmlns:a16="http://schemas.microsoft.com/office/drawing/2014/main" id="{4A3AA7A5-1D7B-8BD0-6DA9-F52CC49276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66074" y="1088368"/>
            <a:ext cx="2009916" cy="2009916"/>
          </a:xfrm>
          <a:prstGeom prst="rect">
            <a:avLst/>
          </a:prstGeom>
        </p:spPr>
      </p:pic>
    </p:spTree>
    <p:extLst>
      <p:ext uri="{BB962C8B-B14F-4D97-AF65-F5344CB8AC3E}">
        <p14:creationId xmlns:p14="http://schemas.microsoft.com/office/powerpoint/2010/main" val="1525619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B6D57-3A77-1BC3-48BC-4F011DE48165}"/>
              </a:ext>
            </a:extLst>
          </p:cNvPr>
          <p:cNvSpPr>
            <a:spLocks noGrp="1"/>
          </p:cNvSpPr>
          <p:nvPr>
            <p:ph type="title"/>
          </p:nvPr>
        </p:nvSpPr>
        <p:spPr>
          <a:xfrm>
            <a:off x="1249680" y="368967"/>
            <a:ext cx="9692640" cy="631573"/>
          </a:xfrm>
        </p:spPr>
        <p:txBody>
          <a:bodyPr anchor="b">
            <a:normAutofit/>
          </a:bodyPr>
          <a:lstStyle/>
          <a:p>
            <a:pPr algn="ctr"/>
            <a:r>
              <a:rPr lang="en-US" sz="3000" b="1" dirty="0">
                <a:latin typeface="Poppins" panose="00000500000000000000" pitchFamily="2" charset="0"/>
                <a:cs typeface="Poppins" panose="00000500000000000000" pitchFamily="2" charset="0"/>
              </a:rPr>
              <a:t>Self-Awareness: </a:t>
            </a:r>
            <a:r>
              <a:rPr lang="en-US" sz="2000" dirty="0">
                <a:latin typeface="Poppins" panose="00000500000000000000" pitchFamily="2" charset="0"/>
                <a:cs typeface="Poppins" panose="00000500000000000000" pitchFamily="2" charset="0"/>
              </a:rPr>
              <a:t>you can’t manage what you don’t recognize.</a:t>
            </a:r>
            <a:endParaRPr lang="en-US" sz="3000" dirty="0">
              <a:latin typeface="Poppins" panose="00000500000000000000" pitchFamily="2" charset="0"/>
              <a:cs typeface="Poppins" panose="00000500000000000000" pitchFamily="2" charset="0"/>
            </a:endParaRPr>
          </a:p>
        </p:txBody>
      </p:sp>
      <p:sp>
        <p:nvSpPr>
          <p:cNvPr id="3" name="Date Placeholder 3">
            <a:extLst>
              <a:ext uri="{FF2B5EF4-FFF2-40B4-BE49-F238E27FC236}">
                <a16:creationId xmlns:a16="http://schemas.microsoft.com/office/drawing/2014/main" id="{DA28B10A-FE55-8FB0-9BFB-0F0A56A3CD3C}"/>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8" name="Footer Placeholder 4">
            <a:extLst>
              <a:ext uri="{FF2B5EF4-FFF2-40B4-BE49-F238E27FC236}">
                <a16:creationId xmlns:a16="http://schemas.microsoft.com/office/drawing/2014/main" id="{5F95CE9E-27AF-C28E-33CD-1ADF0B1D44D5}"/>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9" name="Slide Number Placeholder 5">
            <a:extLst>
              <a:ext uri="{FF2B5EF4-FFF2-40B4-BE49-F238E27FC236}">
                <a16:creationId xmlns:a16="http://schemas.microsoft.com/office/drawing/2014/main" id="{97EADD4F-2521-96EE-9619-CA484798F34A}"/>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13</a:t>
            </a:fld>
            <a:endParaRPr lang="en-US" dirty="0">
              <a:latin typeface="Karla" pitchFamily="2" charset="0"/>
            </a:endParaRPr>
          </a:p>
        </p:txBody>
      </p:sp>
      <p:graphicFrame>
        <p:nvGraphicFramePr>
          <p:cNvPr id="11" name="Content Placeholder 4">
            <a:extLst>
              <a:ext uri="{FF2B5EF4-FFF2-40B4-BE49-F238E27FC236}">
                <a16:creationId xmlns:a16="http://schemas.microsoft.com/office/drawing/2014/main" id="{FC0012D9-C998-0E5C-1881-E52F73457AEF}"/>
              </a:ext>
            </a:extLst>
          </p:cNvPr>
          <p:cNvGraphicFramePr>
            <a:graphicFrameLocks noGrp="1"/>
          </p:cNvGraphicFramePr>
          <p:nvPr>
            <p:ph idx="1"/>
            <p:extLst>
              <p:ext uri="{D42A27DB-BD31-4B8C-83A1-F6EECF244321}">
                <p14:modId xmlns:p14="http://schemas.microsoft.com/office/powerpoint/2010/main" val="1257557367"/>
              </p:ext>
            </p:extLst>
          </p:nvPr>
        </p:nvGraphicFramePr>
        <p:xfrm>
          <a:off x="1798320" y="1140826"/>
          <a:ext cx="859536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13AB9A4C-5EE9-8602-6711-A5E6D515958D}"/>
              </a:ext>
            </a:extLst>
          </p:cNvPr>
          <p:cNvSpPr txBox="1">
            <a:spLocks/>
          </p:cNvSpPr>
          <p:nvPr/>
        </p:nvSpPr>
        <p:spPr>
          <a:xfrm>
            <a:off x="1249680" y="5335587"/>
            <a:ext cx="9692640" cy="79650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pPr algn="ctr"/>
            <a:r>
              <a:rPr lang="en-US" sz="3000" b="1" dirty="0">
                <a:latin typeface="Poppins" panose="00000500000000000000" pitchFamily="2" charset="0"/>
                <a:cs typeface="Poppins" panose="00000500000000000000" pitchFamily="2" charset="0"/>
              </a:rPr>
              <a:t>Self-Regulation: </a:t>
            </a:r>
            <a:r>
              <a:rPr lang="en-US" sz="2000" dirty="0">
                <a:latin typeface="Poppins" panose="00000500000000000000" pitchFamily="2" charset="0"/>
                <a:cs typeface="Poppins" panose="00000500000000000000" pitchFamily="2" charset="0"/>
              </a:rPr>
              <a:t>respond intentionally rather than instinctively.</a:t>
            </a:r>
            <a:endParaRPr lang="en-US" sz="3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69926908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male person using sunblock lotion">
            <a:extLst>
              <a:ext uri="{FF2B5EF4-FFF2-40B4-BE49-F238E27FC236}">
                <a16:creationId xmlns:a16="http://schemas.microsoft.com/office/drawing/2014/main" id="{DC5FDCDE-126F-4554-93F7-6A5721737DE1}"/>
              </a:ext>
            </a:extLst>
          </p:cNvPr>
          <p:cNvPicPr>
            <a:picLocks noGrp="1" noChangeAspect="1"/>
          </p:cNvPicPr>
          <p:nvPr>
            <p:ph type="pic" sz="quarter" idx="15"/>
          </p:nvPr>
        </p:nvPicPr>
        <p:blipFill>
          <a:blip r:embed="rId3">
            <a:alphaModFix amt="70000"/>
          </a:blip>
          <a:srcRect l="9723" r="18716"/>
          <a:stretch>
            <a:fillRect/>
          </a:stretch>
        </p:blipFill>
        <p:spPr>
          <a:xfrm>
            <a:off x="3914274" y="0"/>
            <a:ext cx="7363326" cy="6858000"/>
          </a:xfrm>
          <a:prstGeom prst="rect">
            <a:avLst/>
          </a:prstGeom>
          <a:noFill/>
        </p:spPr>
      </p:pic>
      <p:sp>
        <p:nvSpPr>
          <p:cNvPr id="2" name="Title 1">
            <a:extLst>
              <a:ext uri="{FF2B5EF4-FFF2-40B4-BE49-F238E27FC236}">
                <a16:creationId xmlns:a16="http://schemas.microsoft.com/office/drawing/2014/main" id="{C42C8E0B-64C3-CEC2-8A59-A4ED9B65AE4B}"/>
              </a:ext>
            </a:extLst>
          </p:cNvPr>
          <p:cNvSpPr>
            <a:spLocks noGrp="1"/>
          </p:cNvSpPr>
          <p:nvPr>
            <p:ph type="title"/>
          </p:nvPr>
        </p:nvSpPr>
        <p:spPr>
          <a:xfrm>
            <a:off x="152922" y="188327"/>
            <a:ext cx="3273552" cy="1288654"/>
          </a:xfrm>
        </p:spPr>
        <p:txBody>
          <a:bodyPr vert="horz" lIns="91440" tIns="45720" rIns="91440" bIns="45720" rtlCol="0" anchor="b">
            <a:normAutofit/>
          </a:bodyPr>
          <a:lstStyle/>
          <a:p>
            <a:r>
              <a:rPr lang="en-US" sz="2700" b="0" kern="1200" cap="all" baseline="0" dirty="0">
                <a:latin typeface="Poppins" panose="00000500000000000000" pitchFamily="2" charset="0"/>
                <a:cs typeface="Poppins" panose="00000500000000000000" pitchFamily="2" charset="0"/>
              </a:rPr>
              <a:t>Pause &amp; Breathe: Physiological Reset Techniques</a:t>
            </a:r>
          </a:p>
        </p:txBody>
      </p:sp>
      <p:sp>
        <p:nvSpPr>
          <p:cNvPr id="8" name="TextBox 7">
            <a:extLst>
              <a:ext uri="{FF2B5EF4-FFF2-40B4-BE49-F238E27FC236}">
                <a16:creationId xmlns:a16="http://schemas.microsoft.com/office/drawing/2014/main" id="{22468263-1E87-4B39-B7C4-7C8210ACCF1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2922" y="1615359"/>
            <a:ext cx="3273552" cy="2953512"/>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latin typeface="Karla" pitchFamily="2" charset="0"/>
              </a:rPr>
              <a:t>Calming the Nervous System</a:t>
            </a:r>
          </a:p>
          <a:p>
            <a:pPr marL="0" lvl="1" indent="0">
              <a:spcBef>
                <a:spcPts val="1000"/>
              </a:spcBef>
              <a:spcAft>
                <a:spcPts val="600"/>
              </a:spcAft>
              <a:buFont typeface="Arial" panose="020B0604020202020204" pitchFamily="34" charset="0"/>
              <a:buNone/>
            </a:pPr>
            <a:r>
              <a:rPr lang="en-US" sz="1400" dirty="0">
                <a:latin typeface="Karla" pitchFamily="2" charset="0"/>
              </a:rPr>
              <a:t>Breathing exercises effectively calm the nervous system, promoting relaxation and reducing stress levels.</a:t>
            </a:r>
          </a:p>
          <a:p>
            <a:pPr marL="0" indent="0">
              <a:spcBef>
                <a:spcPts val="2500"/>
              </a:spcBef>
              <a:spcAft>
                <a:spcPts val="600"/>
              </a:spcAft>
              <a:buFont typeface="Arial" panose="020B0604020202020204" pitchFamily="34" charset="0"/>
              <a:buNone/>
            </a:pPr>
            <a:r>
              <a:rPr lang="en-US" sz="1400" b="1" dirty="0">
                <a:latin typeface="Karla" pitchFamily="2" charset="0"/>
              </a:rPr>
              <a:t>Enhancing Emotional Control</a:t>
            </a:r>
          </a:p>
          <a:p>
            <a:pPr marL="0" lvl="1" indent="0">
              <a:spcBef>
                <a:spcPts val="1000"/>
              </a:spcBef>
              <a:spcAft>
                <a:spcPts val="600"/>
              </a:spcAft>
              <a:buFont typeface="Arial" panose="020B0604020202020204" pitchFamily="34" charset="0"/>
              <a:buNone/>
            </a:pPr>
            <a:r>
              <a:rPr lang="en-US" sz="1400" dirty="0">
                <a:latin typeface="Karla" pitchFamily="2" charset="0"/>
              </a:rPr>
              <a:t>Controlled breathing helps improve emotional regulation, allowing thoughtful and measured responses under pressure.</a:t>
            </a:r>
          </a:p>
        </p:txBody>
      </p:sp>
      <p:sp>
        <p:nvSpPr>
          <p:cNvPr id="3" name="Date Placeholder 3">
            <a:extLst>
              <a:ext uri="{FF2B5EF4-FFF2-40B4-BE49-F238E27FC236}">
                <a16:creationId xmlns:a16="http://schemas.microsoft.com/office/drawing/2014/main" id="{F3DF4162-2F06-2F2D-B069-98A1FFC33A5A}"/>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DCB74CF3-8E82-C5CD-AF1F-07DA917A1983}"/>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C55F11EF-F999-586D-889C-67CA5D0AA6CD}"/>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14</a:t>
            </a:fld>
            <a:endParaRPr lang="en-US" dirty="0">
              <a:latin typeface="Karla" pitchFamily="2" charset="0"/>
            </a:endParaRPr>
          </a:p>
        </p:txBody>
      </p:sp>
    </p:spTree>
    <p:extLst>
      <p:ext uri="{BB962C8B-B14F-4D97-AF65-F5344CB8AC3E}">
        <p14:creationId xmlns:p14="http://schemas.microsoft.com/office/powerpoint/2010/main" val="5768090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984C-4122-898E-1A82-FE0962AD3023}"/>
              </a:ext>
            </a:extLst>
          </p:cNvPr>
          <p:cNvSpPr>
            <a:spLocks noGrp="1"/>
          </p:cNvSpPr>
          <p:nvPr>
            <p:ph type="title"/>
          </p:nvPr>
        </p:nvSpPr>
        <p:spPr/>
        <p:txBody>
          <a:bodyPr vert="horz" lIns="91440" tIns="45720" rIns="91440" bIns="45720" rtlCol="0" anchor="b">
            <a:normAutofit/>
          </a:bodyPr>
          <a:lstStyle/>
          <a:p>
            <a:r>
              <a:rPr lang="en-US" sz="2500" b="0" kern="1200" cap="all" baseline="0" dirty="0">
                <a:latin typeface="Poppins" panose="00000500000000000000" pitchFamily="2" charset="0"/>
                <a:cs typeface="Poppins" panose="00000500000000000000" pitchFamily="2" charset="0"/>
              </a:rPr>
              <a:t>Name It to Tame It: Identifying and Managing Strong Emotions</a:t>
            </a:r>
          </a:p>
        </p:txBody>
      </p:sp>
      <p:pic>
        <p:nvPicPr>
          <p:cNvPr id="7" name="Content Placeholder 6" descr="Businessman adjusting paper bag on head">
            <a:extLst>
              <a:ext uri="{FF2B5EF4-FFF2-40B4-BE49-F238E27FC236}">
                <a16:creationId xmlns:a16="http://schemas.microsoft.com/office/drawing/2014/main" id="{E80609F1-6057-4502-B61E-4DFC78450192}"/>
              </a:ext>
            </a:extLst>
          </p:cNvPr>
          <p:cNvPicPr>
            <a:picLocks noGrp="1" noChangeAspect="1"/>
          </p:cNvPicPr>
          <p:nvPr>
            <p:ph type="pic" sz="quarter" idx="15"/>
          </p:nvPr>
        </p:nvPicPr>
        <p:blipFill>
          <a:blip r:embed="rId3">
            <a:alphaModFix amt="70000"/>
          </a:blip>
          <a:srcRect l="15709" r="15709"/>
          <a:stretch>
            <a:fillRect/>
          </a:stretch>
        </p:blipFill>
        <p:spPr>
          <a:xfrm>
            <a:off x="-1" y="1"/>
            <a:ext cx="7066547" cy="6872500"/>
          </a:xfrm>
          <a:prstGeom prst="rect">
            <a:avLst/>
          </a:prstGeom>
          <a:noFill/>
        </p:spPr>
      </p:pic>
      <p:sp>
        <p:nvSpPr>
          <p:cNvPr id="8" name="TextBox 7">
            <a:extLst>
              <a:ext uri="{FF2B5EF4-FFF2-40B4-BE49-F238E27FC236}">
                <a16:creationId xmlns:a16="http://schemas.microsoft.com/office/drawing/2014/main" id="{DE2F2E01-8E3A-43CC-8464-4175B94F1D7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196328" y="2276856"/>
            <a:ext cx="3625658" cy="4041648"/>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latin typeface="Karla" pitchFamily="2" charset="0"/>
              </a:rPr>
              <a:t>Importance of Emotion Labeling</a:t>
            </a:r>
          </a:p>
          <a:p>
            <a:pPr marL="0" lvl="1" indent="0">
              <a:spcBef>
                <a:spcPts val="1000"/>
              </a:spcBef>
              <a:spcAft>
                <a:spcPts val="600"/>
              </a:spcAft>
              <a:buFont typeface="Arial" panose="020B0604020202020204" pitchFamily="34" charset="0"/>
              <a:buNone/>
            </a:pPr>
            <a:r>
              <a:rPr lang="en-US" sz="1400" dirty="0">
                <a:latin typeface="Karla" pitchFamily="2" charset="0"/>
              </a:rPr>
              <a:t>Labeling emotions decreases their intensity, aiding in emotional regulation and clarity in stressful situations.</a:t>
            </a:r>
          </a:p>
          <a:p>
            <a:pPr marL="0" indent="0">
              <a:spcBef>
                <a:spcPts val="2500"/>
              </a:spcBef>
              <a:spcAft>
                <a:spcPts val="600"/>
              </a:spcAft>
              <a:buFont typeface="Arial" panose="020B0604020202020204" pitchFamily="34" charset="0"/>
              <a:buNone/>
            </a:pPr>
            <a:r>
              <a:rPr lang="en-US" sz="1400" b="1" dirty="0">
                <a:latin typeface="Karla" pitchFamily="2" charset="0"/>
              </a:rPr>
              <a:t>Constructive Reaction Management</a:t>
            </a:r>
          </a:p>
          <a:p>
            <a:pPr marL="0" lvl="1" indent="0">
              <a:spcBef>
                <a:spcPts val="1000"/>
              </a:spcBef>
              <a:spcAft>
                <a:spcPts val="600"/>
              </a:spcAft>
              <a:buFont typeface="Arial" panose="020B0604020202020204" pitchFamily="34" charset="0"/>
              <a:buNone/>
            </a:pPr>
            <a:r>
              <a:rPr lang="en-US" sz="1400" dirty="0">
                <a:latin typeface="Karla" pitchFamily="2" charset="0"/>
              </a:rPr>
              <a:t>Identifying emotions empowers individuals to respond thoughtfully, improving workplace interactions and decision-making.</a:t>
            </a:r>
          </a:p>
        </p:txBody>
      </p:sp>
      <p:sp>
        <p:nvSpPr>
          <p:cNvPr id="3" name="Date Placeholder 3">
            <a:extLst>
              <a:ext uri="{FF2B5EF4-FFF2-40B4-BE49-F238E27FC236}">
                <a16:creationId xmlns:a16="http://schemas.microsoft.com/office/drawing/2014/main" id="{BCA7E682-D0D5-3E9B-8C86-74A68EDED0C2}"/>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DEF89E91-BB13-F067-C78B-04311C431DFC}"/>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A5BCB731-6C82-2BAE-7761-0A1D97DFCD45}"/>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15</a:t>
            </a:fld>
            <a:endParaRPr lang="en-US" dirty="0">
              <a:latin typeface="Karla" pitchFamily="2" charset="0"/>
            </a:endParaRPr>
          </a:p>
        </p:txBody>
      </p:sp>
    </p:spTree>
    <p:extLst>
      <p:ext uri="{BB962C8B-B14F-4D97-AF65-F5344CB8AC3E}">
        <p14:creationId xmlns:p14="http://schemas.microsoft.com/office/powerpoint/2010/main" val="639146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2448E-BD06-E5A0-A236-E0644387B40F}"/>
              </a:ext>
            </a:extLst>
          </p:cNvPr>
          <p:cNvSpPr>
            <a:spLocks noGrp="1"/>
          </p:cNvSpPr>
          <p:nvPr>
            <p:ph type="title"/>
          </p:nvPr>
        </p:nvSpPr>
        <p:spPr>
          <a:xfrm>
            <a:off x="184485" y="188327"/>
            <a:ext cx="3816577" cy="1527048"/>
          </a:xfrm>
        </p:spPr>
        <p:txBody>
          <a:bodyPr vert="horz" lIns="91440" tIns="45720" rIns="91440" bIns="45720" rtlCol="0" anchor="b">
            <a:normAutofit/>
          </a:bodyPr>
          <a:lstStyle/>
          <a:p>
            <a:r>
              <a:rPr lang="en-US" sz="2500" b="0" kern="1200" cap="all" baseline="0" dirty="0">
                <a:latin typeface="Poppins" panose="00000500000000000000" pitchFamily="2" charset="0"/>
                <a:cs typeface="Poppins" panose="00000500000000000000" pitchFamily="2" charset="0"/>
              </a:rPr>
              <a:t>Shift to Curiosity: Reframing Conflict and Seeking Understanding</a:t>
            </a:r>
          </a:p>
        </p:txBody>
      </p:sp>
      <p:pic>
        <p:nvPicPr>
          <p:cNvPr id="7" name="Content Placeholder 6" descr="Shot of a couple having a disagreement at a cafe">
            <a:extLst>
              <a:ext uri="{FF2B5EF4-FFF2-40B4-BE49-F238E27FC236}">
                <a16:creationId xmlns:a16="http://schemas.microsoft.com/office/drawing/2014/main" id="{E582A0A1-C089-471F-B028-D8AA8A38D285}"/>
              </a:ext>
            </a:extLst>
          </p:cNvPr>
          <p:cNvPicPr>
            <a:picLocks noGrp="1" noChangeAspect="1"/>
          </p:cNvPicPr>
          <p:nvPr>
            <p:ph type="pic" sz="quarter" idx="15"/>
          </p:nvPr>
        </p:nvPicPr>
        <p:blipFill>
          <a:blip r:embed="rId3">
            <a:alphaModFix amt="70000"/>
          </a:blip>
          <a:srcRect l="15709" r="15709"/>
          <a:stretch>
            <a:fillRect/>
          </a:stretch>
        </p:blipFill>
        <p:spPr>
          <a:xfrm>
            <a:off x="4238916" y="0"/>
            <a:ext cx="7051638" cy="6858000"/>
          </a:xfrm>
          <a:prstGeom prst="rect">
            <a:avLst/>
          </a:prstGeom>
          <a:noFill/>
        </p:spPr>
      </p:pic>
      <p:sp>
        <p:nvSpPr>
          <p:cNvPr id="8" name="TextBox 7">
            <a:extLst>
              <a:ext uri="{FF2B5EF4-FFF2-40B4-BE49-F238E27FC236}">
                <a16:creationId xmlns:a16="http://schemas.microsoft.com/office/drawing/2014/main" id="{B6853B2D-B98A-492C-9C80-1DCFC1215A5A}"/>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84485" y="1938047"/>
            <a:ext cx="3816577" cy="4041648"/>
          </a:xfrm>
          <a:prstGeom prst="rect">
            <a:avLst/>
          </a:prstGeom>
        </p:spPr>
        <p:txBody>
          <a:bodyPr>
            <a:normAutofit lnSpcReduction="10000"/>
          </a:bodyPr>
          <a:lstStyle/>
          <a:p>
            <a:pPr marL="0" indent="0">
              <a:spcBef>
                <a:spcPts val="2500"/>
              </a:spcBef>
              <a:spcAft>
                <a:spcPts val="600"/>
              </a:spcAft>
              <a:buFont typeface="Arial" panose="020B0604020202020204" pitchFamily="34" charset="0"/>
              <a:buNone/>
            </a:pPr>
            <a:r>
              <a:rPr lang="en-US" sz="1400" b="1" dirty="0">
                <a:latin typeface="Karla" pitchFamily="2" charset="0"/>
              </a:rPr>
              <a:t>Curiosity Over Judgment</a:t>
            </a:r>
          </a:p>
          <a:p>
            <a:pPr marL="0" lvl="1" indent="0">
              <a:spcBef>
                <a:spcPts val="1000"/>
              </a:spcBef>
              <a:spcAft>
                <a:spcPts val="600"/>
              </a:spcAft>
              <a:buFont typeface="Arial" panose="020B0604020202020204" pitchFamily="34" charset="0"/>
              <a:buNone/>
            </a:pPr>
            <a:r>
              <a:rPr lang="en-US" sz="1400" dirty="0">
                <a:latin typeface="Karla" pitchFamily="2" charset="0"/>
              </a:rPr>
              <a:t>Embracing curiosity instead of judgment promotes open-mindedness and deeper insight in conflicts.</a:t>
            </a:r>
          </a:p>
          <a:p>
            <a:pPr marL="0" indent="0">
              <a:spcBef>
                <a:spcPts val="2500"/>
              </a:spcBef>
              <a:spcAft>
                <a:spcPts val="600"/>
              </a:spcAft>
              <a:buFont typeface="Arial" panose="020B0604020202020204" pitchFamily="34" charset="0"/>
              <a:buNone/>
            </a:pPr>
            <a:r>
              <a:rPr lang="en-US" sz="1400" b="1" dirty="0">
                <a:latin typeface="Karla" pitchFamily="2" charset="0"/>
              </a:rPr>
              <a:t>Uncovering Root Causes</a:t>
            </a:r>
          </a:p>
          <a:p>
            <a:pPr marL="0" lvl="1" indent="0">
              <a:spcBef>
                <a:spcPts val="1000"/>
              </a:spcBef>
              <a:spcAft>
                <a:spcPts val="600"/>
              </a:spcAft>
              <a:buFont typeface="Arial" panose="020B0604020202020204" pitchFamily="34" charset="0"/>
              <a:buNone/>
            </a:pPr>
            <a:r>
              <a:rPr lang="en-US" sz="1400" dirty="0">
                <a:latin typeface="Karla" pitchFamily="2" charset="0"/>
              </a:rPr>
              <a:t>Curiosity helps uncover underlying issues that cause conflicts, leading to more effective solutions.</a:t>
            </a:r>
          </a:p>
          <a:p>
            <a:pPr marL="0" indent="0">
              <a:spcBef>
                <a:spcPts val="2500"/>
              </a:spcBef>
              <a:spcAft>
                <a:spcPts val="600"/>
              </a:spcAft>
              <a:buFont typeface="Arial" panose="020B0604020202020204" pitchFamily="34" charset="0"/>
              <a:buNone/>
            </a:pPr>
            <a:r>
              <a:rPr lang="en-US" sz="1400" b="1" dirty="0">
                <a:latin typeface="Karla" pitchFamily="2" charset="0"/>
              </a:rPr>
              <a:t>Resolution Through Empathy</a:t>
            </a:r>
          </a:p>
          <a:p>
            <a:pPr marL="0" lvl="1" indent="0">
              <a:spcBef>
                <a:spcPts val="1000"/>
              </a:spcBef>
              <a:spcAft>
                <a:spcPts val="600"/>
              </a:spcAft>
              <a:buFont typeface="Arial" panose="020B0604020202020204" pitchFamily="34" charset="0"/>
              <a:buNone/>
            </a:pPr>
            <a:r>
              <a:rPr lang="en-US" sz="1400" dirty="0">
                <a:latin typeface="Karla" pitchFamily="2" charset="0"/>
              </a:rPr>
              <a:t>Empathy enables understanding others’ perspectives, fostering resolution and cooperation in conflicts.</a:t>
            </a:r>
          </a:p>
        </p:txBody>
      </p:sp>
      <p:sp>
        <p:nvSpPr>
          <p:cNvPr id="3" name="Date Placeholder 3">
            <a:extLst>
              <a:ext uri="{FF2B5EF4-FFF2-40B4-BE49-F238E27FC236}">
                <a16:creationId xmlns:a16="http://schemas.microsoft.com/office/drawing/2014/main" id="{0C803838-6E5F-A62E-EF37-FEAA65A499D5}"/>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EB370F5A-F660-A1EB-5F01-143BD4B6C00A}"/>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D63EEA4C-DBF4-C6AD-2F60-BC5D069C3E7C}"/>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16</a:t>
            </a:fld>
            <a:endParaRPr lang="en-US" dirty="0">
              <a:latin typeface="Karla" pitchFamily="2" charset="0"/>
            </a:endParaRPr>
          </a:p>
        </p:txBody>
      </p:sp>
    </p:spTree>
    <p:extLst>
      <p:ext uri="{BB962C8B-B14F-4D97-AF65-F5344CB8AC3E}">
        <p14:creationId xmlns:p14="http://schemas.microsoft.com/office/powerpoint/2010/main" val="5956995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Employees with helmets and work clothes use a tablet outside">
            <a:extLst>
              <a:ext uri="{FF2B5EF4-FFF2-40B4-BE49-F238E27FC236}">
                <a16:creationId xmlns:a16="http://schemas.microsoft.com/office/drawing/2014/main" id="{8103ED09-D72D-47D3-8810-18D66F8249F3}"/>
              </a:ext>
            </a:extLst>
          </p:cNvPr>
          <p:cNvPicPr>
            <a:picLocks noGrp="1" noChangeAspect="1"/>
          </p:cNvPicPr>
          <p:nvPr>
            <p:ph type="pic" sz="quarter" idx="15"/>
          </p:nvPr>
        </p:nvPicPr>
        <p:blipFill>
          <a:blip r:embed="rId3">
            <a:alphaModFix amt="70000"/>
          </a:blip>
          <a:srcRect l="16385" r="16385"/>
          <a:stretch>
            <a:fillRect/>
          </a:stretch>
        </p:blipFill>
        <p:spPr>
          <a:xfrm>
            <a:off x="0" y="0"/>
            <a:ext cx="6917216" cy="6858000"/>
          </a:xfrm>
          <a:prstGeom prst="rect">
            <a:avLst/>
          </a:prstGeom>
          <a:noFill/>
        </p:spPr>
      </p:pic>
      <p:sp>
        <p:nvSpPr>
          <p:cNvPr id="2" name="Title 1">
            <a:extLst>
              <a:ext uri="{FF2B5EF4-FFF2-40B4-BE49-F238E27FC236}">
                <a16:creationId xmlns:a16="http://schemas.microsoft.com/office/drawing/2014/main" id="{6ECC9722-FFDF-F6B9-816B-6DAD45208B29}"/>
              </a:ext>
            </a:extLst>
          </p:cNvPr>
          <p:cNvSpPr>
            <a:spLocks noGrp="1"/>
          </p:cNvSpPr>
          <p:nvPr>
            <p:ph type="title"/>
          </p:nvPr>
        </p:nvSpPr>
        <p:spPr>
          <a:xfrm>
            <a:off x="6917216" y="0"/>
            <a:ext cx="4480560" cy="1527048"/>
          </a:xfrm>
        </p:spPr>
        <p:txBody>
          <a:bodyPr vert="horz" lIns="91440" tIns="45720" rIns="91440" bIns="45720" rtlCol="0" anchor="b">
            <a:normAutofit/>
          </a:bodyPr>
          <a:lstStyle/>
          <a:p>
            <a:r>
              <a:rPr lang="en-US" sz="2500" b="0" kern="1200" cap="all" baseline="0" dirty="0">
                <a:latin typeface="Poppins" panose="00000500000000000000" pitchFamily="2" charset="0"/>
                <a:cs typeface="Poppins" panose="00000500000000000000" pitchFamily="2" charset="0"/>
              </a:rPr>
              <a:t>Motivation, Empathy, &amp; Social Skills: Connecting EQ to Daily Site Scenarios</a:t>
            </a:r>
          </a:p>
        </p:txBody>
      </p:sp>
      <p:sp>
        <p:nvSpPr>
          <p:cNvPr id="8" name="TextBox 7">
            <a:extLst>
              <a:ext uri="{FF2B5EF4-FFF2-40B4-BE49-F238E27FC236}">
                <a16:creationId xmlns:a16="http://schemas.microsoft.com/office/drawing/2014/main" id="{73813315-8A5C-4B92-9191-317B4DFD6C97}"/>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917216" y="1679448"/>
            <a:ext cx="4480560" cy="4694544"/>
          </a:xfrm>
          <a:prstGeom prst="rect">
            <a:avLst/>
          </a:prstGeom>
        </p:spPr>
        <p:txBody>
          <a:bodyPr>
            <a:normAutofit/>
          </a:bodyPr>
          <a:lstStyle/>
          <a:p>
            <a:pPr marL="0" indent="0">
              <a:spcBef>
                <a:spcPts val="2500"/>
              </a:spcBef>
              <a:spcAft>
                <a:spcPts val="600"/>
              </a:spcAft>
              <a:buFont typeface="Arial" panose="020B0604020202020204" pitchFamily="34" charset="0"/>
              <a:buNone/>
            </a:pPr>
            <a:r>
              <a:rPr lang="en-US" sz="1400" b="1" dirty="0">
                <a:latin typeface="Karla" pitchFamily="2" charset="0"/>
              </a:rPr>
              <a:t>Intrinsic Motivation</a:t>
            </a:r>
          </a:p>
          <a:p>
            <a:pPr marL="0" lvl="1" indent="0">
              <a:spcBef>
                <a:spcPts val="1000"/>
              </a:spcBef>
              <a:spcAft>
                <a:spcPts val="600"/>
              </a:spcAft>
              <a:buFont typeface="Arial" panose="020B0604020202020204" pitchFamily="34" charset="0"/>
              <a:buNone/>
            </a:pPr>
            <a:r>
              <a:rPr lang="en-US" sz="1400" dirty="0">
                <a:latin typeface="Karla" pitchFamily="2" charset="0"/>
              </a:rPr>
              <a:t>Motivation in EQ isn’t just about showing up for a paycheck — it’s the </a:t>
            </a:r>
            <a:r>
              <a:rPr lang="en-US" sz="1400" b="1" dirty="0">
                <a:latin typeface="Karla" pitchFamily="2" charset="0"/>
              </a:rPr>
              <a:t>inner drive to do your best</a:t>
            </a:r>
            <a:r>
              <a:rPr lang="en-US" sz="1400" dirty="0">
                <a:latin typeface="Karla" pitchFamily="2" charset="0"/>
              </a:rPr>
              <a:t>, take pride in your work, and push through challenges with purpose and resilience. </a:t>
            </a:r>
          </a:p>
          <a:p>
            <a:pPr marL="0" lvl="1" indent="0">
              <a:spcBef>
                <a:spcPts val="1000"/>
              </a:spcBef>
              <a:spcAft>
                <a:spcPts val="600"/>
              </a:spcAft>
              <a:buFont typeface="Arial" panose="020B0604020202020204" pitchFamily="34" charset="0"/>
              <a:buNone/>
            </a:pPr>
            <a:r>
              <a:rPr lang="en-US" sz="1400" b="1" dirty="0">
                <a:latin typeface="Karla" pitchFamily="2" charset="0"/>
              </a:rPr>
              <a:t>Empathy Among Coworkers</a:t>
            </a:r>
          </a:p>
          <a:p>
            <a:pPr marL="0" lvl="1" indent="0">
              <a:spcBef>
                <a:spcPts val="1000"/>
              </a:spcBef>
              <a:spcAft>
                <a:spcPts val="600"/>
              </a:spcAft>
              <a:buFont typeface="Arial" panose="020B0604020202020204" pitchFamily="34" charset="0"/>
              <a:buNone/>
            </a:pPr>
            <a:r>
              <a:rPr lang="en-US" sz="1400" dirty="0">
                <a:latin typeface="Karla" pitchFamily="2" charset="0"/>
              </a:rPr>
              <a:t>Empathy is the ability to </a:t>
            </a:r>
            <a:r>
              <a:rPr lang="en-US" sz="1400" b="1" dirty="0">
                <a:latin typeface="Karla" pitchFamily="2" charset="0"/>
              </a:rPr>
              <a:t>understand and care about what others are feeling or experiencing </a:t>
            </a:r>
            <a:r>
              <a:rPr lang="en-US" sz="1400" dirty="0">
                <a:latin typeface="Karla" pitchFamily="2" charset="0"/>
              </a:rPr>
              <a:t>not necessarily to agree, but to recognize their perspective. </a:t>
            </a:r>
          </a:p>
          <a:p>
            <a:pPr marL="0" lvl="1" indent="0">
              <a:spcBef>
                <a:spcPts val="1000"/>
              </a:spcBef>
              <a:spcAft>
                <a:spcPts val="600"/>
              </a:spcAft>
              <a:buFont typeface="Arial" panose="020B0604020202020204" pitchFamily="34" charset="0"/>
              <a:buNone/>
            </a:pPr>
            <a:r>
              <a:rPr lang="en-US" sz="1400" b="1" dirty="0">
                <a:latin typeface="Karla" pitchFamily="2" charset="0"/>
              </a:rPr>
              <a:t>Strong Social Skills</a:t>
            </a:r>
          </a:p>
          <a:p>
            <a:pPr marL="0" lvl="1" indent="0">
              <a:spcBef>
                <a:spcPts val="1000"/>
              </a:spcBef>
              <a:spcAft>
                <a:spcPts val="600"/>
              </a:spcAft>
              <a:buFont typeface="Arial" panose="020B0604020202020204" pitchFamily="34" charset="0"/>
              <a:buNone/>
            </a:pPr>
            <a:r>
              <a:rPr lang="en-US" sz="1400" dirty="0">
                <a:latin typeface="Karla" pitchFamily="2" charset="0"/>
              </a:rPr>
              <a:t>Social skills are how you </a:t>
            </a:r>
            <a:r>
              <a:rPr lang="en-US" sz="1400" b="1" dirty="0">
                <a:latin typeface="Karla" pitchFamily="2" charset="0"/>
              </a:rPr>
              <a:t>communicate, influence, and connect</a:t>
            </a:r>
            <a:r>
              <a:rPr lang="en-US" sz="1400" dirty="0">
                <a:latin typeface="Karla" pitchFamily="2" charset="0"/>
              </a:rPr>
              <a:t> with people to get work done smoothly. It’s not small talk — it’s trust-building in action.</a:t>
            </a:r>
          </a:p>
        </p:txBody>
      </p:sp>
      <p:sp>
        <p:nvSpPr>
          <p:cNvPr id="3" name="Date Placeholder 3">
            <a:extLst>
              <a:ext uri="{FF2B5EF4-FFF2-40B4-BE49-F238E27FC236}">
                <a16:creationId xmlns:a16="http://schemas.microsoft.com/office/drawing/2014/main" id="{3056E974-E5A1-119B-3F22-FBCF5A39588D}"/>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1"/>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4707647A-B81D-633A-73BB-8C24DA6B58BC}"/>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solidFill>
                  <a:schemeClr val="accent1"/>
                </a:solidFill>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9631A6D5-D9EB-25F3-F485-0D785DB77529}"/>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solidFill>
                  <a:schemeClr val="accent1"/>
                </a:solidFill>
                <a:latin typeface="Karla" pitchFamily="2" charset="0"/>
              </a:rPr>
              <a:pPr>
                <a:spcAft>
                  <a:spcPts val="600"/>
                </a:spcAft>
              </a:pPr>
              <a:t>17</a:t>
            </a:fld>
            <a:endParaRPr lang="en-US" dirty="0">
              <a:solidFill>
                <a:schemeClr val="accent1"/>
              </a:solidFill>
              <a:latin typeface="Karla" pitchFamily="2" charset="0"/>
            </a:endParaRPr>
          </a:p>
        </p:txBody>
      </p:sp>
    </p:spTree>
    <p:extLst>
      <p:ext uri="{BB962C8B-B14F-4D97-AF65-F5344CB8AC3E}">
        <p14:creationId xmlns:p14="http://schemas.microsoft.com/office/powerpoint/2010/main" val="2999551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nstruction EngineerConstruction Engineer">
            <a:extLst>
              <a:ext uri="{FF2B5EF4-FFF2-40B4-BE49-F238E27FC236}">
                <a16:creationId xmlns:a16="http://schemas.microsoft.com/office/drawing/2014/main" id="{7A860CD5-A4F8-497F-8226-0D44F358ECAA}"/>
              </a:ext>
            </a:extLst>
          </p:cNvPr>
          <p:cNvPicPr>
            <a:picLocks noGrp="1" noChangeAspect="1"/>
          </p:cNvPicPr>
          <p:nvPr>
            <p:ph type="pic" sz="quarter" idx="15"/>
          </p:nvPr>
        </p:nvPicPr>
        <p:blipFill>
          <a:blip r:embed="rId3">
            <a:alphaModFix amt="70000"/>
          </a:blip>
          <a:srcRect l="15734" r="15734"/>
          <a:stretch>
            <a:fillRect/>
          </a:stretch>
        </p:blipFill>
        <p:spPr>
          <a:xfrm>
            <a:off x="4248542" y="0"/>
            <a:ext cx="7051637" cy="6857999"/>
          </a:xfrm>
          <a:prstGeom prst="rect">
            <a:avLst/>
          </a:prstGeom>
          <a:noFill/>
        </p:spPr>
      </p:pic>
      <p:sp>
        <p:nvSpPr>
          <p:cNvPr id="2" name="Title 1">
            <a:extLst>
              <a:ext uri="{FF2B5EF4-FFF2-40B4-BE49-F238E27FC236}">
                <a16:creationId xmlns:a16="http://schemas.microsoft.com/office/drawing/2014/main" id="{75EFDAB2-9CDF-D3CA-04C4-08D689D451A3}"/>
              </a:ext>
            </a:extLst>
          </p:cNvPr>
          <p:cNvSpPr>
            <a:spLocks noGrp="1"/>
          </p:cNvSpPr>
          <p:nvPr>
            <p:ph type="title"/>
          </p:nvPr>
        </p:nvSpPr>
        <p:spPr>
          <a:xfrm>
            <a:off x="0" y="0"/>
            <a:ext cx="4653295" cy="1527048"/>
          </a:xfrm>
        </p:spPr>
        <p:txBody>
          <a:bodyPr vert="horz" lIns="91440" tIns="45720" rIns="91440" bIns="45720" rtlCol="0" anchor="b">
            <a:normAutofit/>
          </a:bodyPr>
          <a:lstStyle/>
          <a:p>
            <a:r>
              <a:rPr lang="en-US" sz="2700" b="0" kern="1200" cap="all" baseline="0" dirty="0">
                <a:latin typeface="Poppins" panose="00000500000000000000" pitchFamily="2" charset="0"/>
                <a:cs typeface="Poppins" panose="00000500000000000000" pitchFamily="2" charset="0"/>
              </a:rPr>
              <a:t>Staying Calm Under Jobsite Pressure</a:t>
            </a:r>
          </a:p>
        </p:txBody>
      </p:sp>
      <p:sp>
        <p:nvSpPr>
          <p:cNvPr id="8" name="TextBox 7">
            <a:extLst>
              <a:ext uri="{FF2B5EF4-FFF2-40B4-BE49-F238E27FC236}">
                <a16:creationId xmlns:a16="http://schemas.microsoft.com/office/drawing/2014/main" id="{5C64D3FC-9D25-4368-95FE-E3B7F9A5A2C4}"/>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05537" y="1441302"/>
            <a:ext cx="4143005" cy="4885226"/>
          </a:xfrm>
          <a:prstGeom prst="rect">
            <a:avLst/>
          </a:prstGeom>
        </p:spPr>
        <p:txBody>
          <a:bodyPr>
            <a:normAutofit fontScale="77500" lnSpcReduction="20000"/>
          </a:bodyPr>
          <a:lstStyle/>
          <a:p>
            <a:pPr marL="0" indent="0">
              <a:spcBef>
                <a:spcPts val="2500"/>
              </a:spcBef>
              <a:spcAft>
                <a:spcPts val="600"/>
              </a:spcAft>
              <a:buFont typeface="Arial" panose="020B0604020202020204" pitchFamily="34" charset="0"/>
              <a:buNone/>
            </a:pPr>
            <a:endParaRPr lang="en-US" sz="1400" b="1" dirty="0">
              <a:latin typeface="Karla" pitchFamily="2" charset="0"/>
            </a:endParaRPr>
          </a:p>
          <a:p>
            <a:pPr marL="0" indent="0">
              <a:spcBef>
                <a:spcPts val="2500"/>
              </a:spcBef>
              <a:spcAft>
                <a:spcPts val="600"/>
              </a:spcAft>
              <a:buFont typeface="Arial" panose="020B0604020202020204" pitchFamily="34" charset="0"/>
              <a:buNone/>
            </a:pPr>
            <a:r>
              <a:rPr lang="en-US" sz="1400" b="1" dirty="0">
                <a:latin typeface="Karla" pitchFamily="2" charset="0"/>
              </a:rPr>
              <a:t>Effective Response to Challenges</a:t>
            </a:r>
          </a:p>
          <a:p>
            <a:pPr marL="285750" lvl="1" indent="-285750">
              <a:spcBef>
                <a:spcPts val="1000"/>
              </a:spcBef>
              <a:spcAft>
                <a:spcPts val="600"/>
              </a:spcAft>
              <a:buSzPct val="200000"/>
              <a:buBlip>
                <a:blip r:embed="rId4">
                  <a:extLst>
                    <a:ext uri="{96DAC541-7B7A-43D3-8B79-37D633B846F1}">
                      <asvg:svgBlip xmlns:asvg="http://schemas.microsoft.com/office/drawing/2016/SVG/main" r:embed="rId5"/>
                    </a:ext>
                  </a:extLst>
                </a:blip>
              </a:buBlip>
            </a:pPr>
            <a:r>
              <a:rPr lang="en-US" sz="1900" dirty="0">
                <a:latin typeface="Karla" pitchFamily="2" charset="0"/>
              </a:rPr>
              <a:t>The Heated Exchange</a:t>
            </a:r>
          </a:p>
          <a:p>
            <a:pPr marL="285750" lvl="1" indent="-285750">
              <a:spcBef>
                <a:spcPts val="1000"/>
              </a:spcBef>
              <a:spcAft>
                <a:spcPts val="600"/>
              </a:spcAft>
              <a:buSzPct val="200000"/>
              <a:buBlip>
                <a:blip r:embed="rId4">
                  <a:extLst>
                    <a:ext uri="{96DAC541-7B7A-43D3-8B79-37D633B846F1}">
                      <asvg:svgBlip xmlns:asvg="http://schemas.microsoft.com/office/drawing/2016/SVG/main" r:embed="rId5"/>
                    </a:ext>
                  </a:extLst>
                </a:blip>
              </a:buBlip>
            </a:pPr>
            <a:r>
              <a:rPr lang="en-US" sz="1900" dirty="0">
                <a:latin typeface="Karla" pitchFamily="2" charset="0"/>
              </a:rPr>
              <a:t>The Weather Delay</a:t>
            </a:r>
          </a:p>
          <a:p>
            <a:pPr marL="285750" lvl="1" indent="-285750">
              <a:spcBef>
                <a:spcPts val="1000"/>
              </a:spcBef>
              <a:spcAft>
                <a:spcPts val="600"/>
              </a:spcAft>
              <a:buSzPct val="200000"/>
              <a:buBlip>
                <a:blip r:embed="rId4">
                  <a:extLst>
                    <a:ext uri="{96DAC541-7B7A-43D3-8B79-37D633B846F1}">
                      <asvg:svgBlip xmlns:asvg="http://schemas.microsoft.com/office/drawing/2016/SVG/main" r:embed="rId5"/>
                    </a:ext>
                  </a:extLst>
                </a:blip>
              </a:buBlip>
            </a:pPr>
            <a:r>
              <a:rPr lang="en-US" sz="1900" dirty="0">
                <a:latin typeface="Karla" pitchFamily="2" charset="0"/>
              </a:rPr>
              <a:t>The Safety Violation</a:t>
            </a:r>
          </a:p>
          <a:p>
            <a:pPr marL="285750" lvl="1" indent="-285750">
              <a:spcBef>
                <a:spcPts val="1000"/>
              </a:spcBef>
              <a:spcAft>
                <a:spcPts val="600"/>
              </a:spcAft>
              <a:buSzPct val="200000"/>
              <a:buBlip>
                <a:blip r:embed="rId4">
                  <a:extLst>
                    <a:ext uri="{96DAC541-7B7A-43D3-8B79-37D633B846F1}">
                      <asvg:svgBlip xmlns:asvg="http://schemas.microsoft.com/office/drawing/2016/SVG/main" r:embed="rId5"/>
                    </a:ext>
                  </a:extLst>
                </a:blip>
              </a:buBlip>
            </a:pPr>
            <a:endParaRPr lang="en-US" sz="1900" dirty="0">
              <a:latin typeface="Karla" pitchFamily="2" charset="0"/>
            </a:endParaRPr>
          </a:p>
          <a:p>
            <a:pPr>
              <a:spcBef>
                <a:spcPts val="2500"/>
              </a:spcBef>
              <a:spcAft>
                <a:spcPts val="600"/>
              </a:spcAft>
            </a:pPr>
            <a:r>
              <a:rPr lang="en-US" b="1" dirty="0">
                <a:latin typeface="Karla" pitchFamily="2" charset="0"/>
              </a:rPr>
              <a:t>Stress Management Techniques</a:t>
            </a:r>
          </a:p>
          <a:p>
            <a:pPr marL="285750" lvl="1" indent="-285750">
              <a:spcBef>
                <a:spcPts val="1000"/>
              </a:spcBef>
              <a:spcAft>
                <a:spcPts val="600"/>
              </a:spcAft>
              <a:buFont typeface="Wingdings" panose="05000000000000000000" pitchFamily="2" charset="2"/>
              <a:buChar char="q"/>
            </a:pPr>
            <a:r>
              <a:rPr lang="en-US" dirty="0">
                <a:latin typeface="Karla" pitchFamily="2" charset="0"/>
              </a:rPr>
              <a:t>Pause &amp; Breathe.</a:t>
            </a:r>
          </a:p>
          <a:p>
            <a:pPr marL="285750" lvl="1" indent="-285750">
              <a:spcBef>
                <a:spcPts val="1000"/>
              </a:spcBef>
              <a:spcAft>
                <a:spcPts val="600"/>
              </a:spcAft>
              <a:buFont typeface="Wingdings" panose="05000000000000000000" pitchFamily="2" charset="2"/>
              <a:buChar char="q"/>
            </a:pPr>
            <a:r>
              <a:rPr lang="en-US" dirty="0">
                <a:latin typeface="Karla" pitchFamily="2" charset="0"/>
              </a:rPr>
              <a:t>Name the Feeling (“Name it to Tame It”)</a:t>
            </a:r>
          </a:p>
          <a:p>
            <a:pPr marL="285750" lvl="1" indent="-285750">
              <a:spcBef>
                <a:spcPts val="1000"/>
              </a:spcBef>
              <a:spcAft>
                <a:spcPts val="600"/>
              </a:spcAft>
              <a:buFont typeface="Wingdings" panose="05000000000000000000" pitchFamily="2" charset="2"/>
              <a:buChar char="q"/>
            </a:pPr>
            <a:r>
              <a:rPr lang="en-US" dirty="0">
                <a:latin typeface="Karla" pitchFamily="2" charset="0"/>
              </a:rPr>
              <a:t>Separate Fact from Emotion.</a:t>
            </a:r>
          </a:p>
          <a:p>
            <a:pPr marL="285750" lvl="1" indent="-285750">
              <a:spcBef>
                <a:spcPts val="1000"/>
              </a:spcBef>
              <a:spcAft>
                <a:spcPts val="600"/>
              </a:spcAft>
              <a:buFont typeface="Wingdings" panose="05000000000000000000" pitchFamily="2" charset="2"/>
              <a:buChar char="q"/>
            </a:pPr>
            <a:r>
              <a:rPr lang="en-US" dirty="0">
                <a:latin typeface="Karla" pitchFamily="2" charset="0"/>
              </a:rPr>
              <a:t>Use Routines.</a:t>
            </a:r>
          </a:p>
          <a:p>
            <a:pPr marL="285750" lvl="1" indent="-285750">
              <a:spcBef>
                <a:spcPts val="1000"/>
              </a:spcBef>
              <a:spcAft>
                <a:spcPts val="600"/>
              </a:spcAft>
              <a:buFont typeface="Wingdings" panose="05000000000000000000" pitchFamily="2" charset="2"/>
              <a:buChar char="q"/>
            </a:pPr>
            <a:r>
              <a:rPr lang="en-US" dirty="0">
                <a:latin typeface="Karla" pitchFamily="2" charset="0"/>
              </a:rPr>
              <a:t>Debrief.</a:t>
            </a:r>
          </a:p>
          <a:p>
            <a:pPr marL="285750" lvl="1" indent="-285750">
              <a:spcBef>
                <a:spcPts val="1000"/>
              </a:spcBef>
              <a:spcAft>
                <a:spcPts val="600"/>
              </a:spcAft>
              <a:buSzPct val="200000"/>
              <a:buBlip>
                <a:blip r:embed="rId4">
                  <a:extLst>
                    <a:ext uri="{96DAC541-7B7A-43D3-8B79-37D633B846F1}">
                      <asvg:svgBlip xmlns:asvg="http://schemas.microsoft.com/office/drawing/2016/SVG/main" r:embed="rId5"/>
                    </a:ext>
                  </a:extLst>
                </a:blip>
              </a:buBlip>
            </a:pPr>
            <a:endParaRPr lang="en-US" sz="1900" dirty="0">
              <a:latin typeface="Karla" pitchFamily="2" charset="0"/>
            </a:endParaRPr>
          </a:p>
        </p:txBody>
      </p:sp>
      <p:sp>
        <p:nvSpPr>
          <p:cNvPr id="3" name="Date Placeholder 3">
            <a:extLst>
              <a:ext uri="{FF2B5EF4-FFF2-40B4-BE49-F238E27FC236}">
                <a16:creationId xmlns:a16="http://schemas.microsoft.com/office/drawing/2014/main" id="{8AA253C9-B57E-574D-8E85-2FD728125005}"/>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3009564B-F718-3E23-B53D-155FFA39AE5F}"/>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8CFA3FD3-5E07-B186-0734-CA392D848058}"/>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18</a:t>
            </a:fld>
            <a:endParaRPr lang="en-US" dirty="0">
              <a:latin typeface="Karla" pitchFamily="2" charset="0"/>
            </a:endParaRPr>
          </a:p>
        </p:txBody>
      </p:sp>
    </p:spTree>
    <p:extLst>
      <p:ext uri="{BB962C8B-B14F-4D97-AF65-F5344CB8AC3E}">
        <p14:creationId xmlns:p14="http://schemas.microsoft.com/office/powerpoint/2010/main" val="21956699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1A49A-773A-EA2A-6499-02A0D93B4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2ADFED-3C99-68AE-560E-524D0F9D82C9}"/>
              </a:ext>
            </a:extLst>
          </p:cNvPr>
          <p:cNvSpPr>
            <a:spLocks noGrp="1"/>
          </p:cNvSpPr>
          <p:nvPr>
            <p:ph type="title"/>
          </p:nvPr>
        </p:nvSpPr>
        <p:spPr>
          <a:xfrm>
            <a:off x="274636" y="188327"/>
            <a:ext cx="9692640" cy="836027"/>
          </a:xfrm>
        </p:spPr>
        <p:txBody>
          <a:bodyPr anchor="b">
            <a:normAutofit/>
          </a:bodyPr>
          <a:lstStyle/>
          <a:p>
            <a:r>
              <a:rPr lang="en-US" sz="3000" dirty="0">
                <a:latin typeface="Poppins" panose="00000500000000000000" pitchFamily="2" charset="0"/>
                <a:cs typeface="Poppins" panose="00000500000000000000" pitchFamily="2" charset="0"/>
              </a:rPr>
              <a:t>Cultivating Self-Awareness &amp; Self-Regulation</a:t>
            </a:r>
          </a:p>
        </p:txBody>
      </p:sp>
      <p:graphicFrame>
        <p:nvGraphicFramePr>
          <p:cNvPr id="7" name="Content Placeholder 7">
            <a:extLst>
              <a:ext uri="{FF2B5EF4-FFF2-40B4-BE49-F238E27FC236}">
                <a16:creationId xmlns:a16="http://schemas.microsoft.com/office/drawing/2014/main" id="{3A254317-A5A9-B15A-DC9E-FBCFF7A8DDB7}"/>
              </a:ext>
            </a:extLst>
          </p:cNvPr>
          <p:cNvGraphicFramePr>
            <a:graphicFrameLocks noGrp="1"/>
          </p:cNvGraphicFramePr>
          <p:nvPr>
            <p:ph idx="1"/>
            <p:extLst>
              <p:ext uri="{D42A27DB-BD31-4B8C-83A1-F6EECF244321}">
                <p14:modId xmlns:p14="http://schemas.microsoft.com/office/powerpoint/2010/main" val="237164274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1937" y="1140825"/>
          <a:ext cx="10256168" cy="4991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3">
            <a:extLst>
              <a:ext uri="{FF2B5EF4-FFF2-40B4-BE49-F238E27FC236}">
                <a16:creationId xmlns:a16="http://schemas.microsoft.com/office/drawing/2014/main" id="{5D57A99B-C46B-1C3D-50FD-7EDBD345B665}"/>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8" name="Footer Placeholder 4">
            <a:extLst>
              <a:ext uri="{FF2B5EF4-FFF2-40B4-BE49-F238E27FC236}">
                <a16:creationId xmlns:a16="http://schemas.microsoft.com/office/drawing/2014/main" id="{807B9103-1447-DFC6-A6AC-E5A8F856D0A4}"/>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9" name="Slide Number Placeholder 5">
            <a:extLst>
              <a:ext uri="{FF2B5EF4-FFF2-40B4-BE49-F238E27FC236}">
                <a16:creationId xmlns:a16="http://schemas.microsoft.com/office/drawing/2014/main" id="{D1E0C6E9-0DA3-E5D3-8854-94A4A867035B}"/>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19</a:t>
            </a:fld>
            <a:endParaRPr lang="en-US" dirty="0">
              <a:latin typeface="Karla" pitchFamily="2" charset="0"/>
            </a:endParaRPr>
          </a:p>
        </p:txBody>
      </p:sp>
    </p:spTree>
    <p:extLst>
      <p:ext uri="{BB962C8B-B14F-4D97-AF65-F5344CB8AC3E}">
        <p14:creationId xmlns:p14="http://schemas.microsoft.com/office/powerpoint/2010/main" val="185224865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4133E-3A65-E15A-EB36-A8C2D45C0FB7}"/>
              </a:ext>
            </a:extLst>
          </p:cNvPr>
          <p:cNvSpPr>
            <a:spLocks noGrp="1"/>
          </p:cNvSpPr>
          <p:nvPr>
            <p:ph type="title"/>
          </p:nvPr>
        </p:nvSpPr>
        <p:spPr/>
        <p:txBody>
          <a:bodyPr anchor="t">
            <a:normAutofit/>
          </a:bodyPr>
          <a:lstStyle/>
          <a:p>
            <a:r>
              <a:rPr lang="en-US" sz="6200" dirty="0">
                <a:latin typeface="Poppins" panose="00000500000000000000" pitchFamily="2" charset="0"/>
                <a:cs typeface="Poppins" panose="00000500000000000000" pitchFamily="2" charset="0"/>
              </a:rPr>
              <a:t>Laying the Foundation</a:t>
            </a:r>
          </a:p>
        </p:txBody>
      </p:sp>
      <p:sp>
        <p:nvSpPr>
          <p:cNvPr id="3" name="Content Placeholder 2">
            <a:extLst>
              <a:ext uri="{FF2B5EF4-FFF2-40B4-BE49-F238E27FC236}">
                <a16:creationId xmlns:a16="http://schemas.microsoft.com/office/drawing/2014/main" id="{9F7FAEC7-C45C-DB2F-3D24-BB97B41AE460}"/>
              </a:ext>
            </a:extLst>
          </p:cNvPr>
          <p:cNvSpPr>
            <a:spLocks noGrp="1"/>
          </p:cNvSpPr>
          <p:nvPr>
            <p:ph sz="quarter" idx="13"/>
            <p:extLst>
              <p:ext uri="{E7BDC344-281C-4309-B0C6-D0EE65EED2A8}">
                <p202:designPr xmlns:p202="http://schemas.microsoft.com/office/powerpoint/2020/02/main">
                  <p202:designTagLst>
                    <p202:designTag name="ARCH:1:CLS" val="BulletedText"/>
                  </p202:designTagLst>
                </p202:designPr>
              </p:ext>
            </p:extLst>
          </p:nvPr>
        </p:nvSpPr>
        <p:spPr>
          <a:xfrm>
            <a:off x="2791326" y="2646947"/>
            <a:ext cx="8333873" cy="1970774"/>
          </a:xfrm>
        </p:spPr>
        <p:txBody>
          <a:bodyPr>
            <a:normAutofit/>
          </a:bodyPr>
          <a:lstStyle/>
          <a:p>
            <a:pPr>
              <a:lnSpc>
                <a:spcPct val="110000"/>
              </a:lnSpc>
              <a:buSzPct val="150000"/>
              <a:buBlip>
                <a:blip r:embed="rId3">
                  <a:extLst>
                    <a:ext uri="{96DAC541-7B7A-43D3-8B79-37D633B846F1}">
                      <asvg:svgBlip xmlns:asvg="http://schemas.microsoft.com/office/drawing/2016/SVG/main" r:embed="rId4"/>
                    </a:ext>
                  </a:extLst>
                </a:blip>
              </a:buBlip>
            </a:pPr>
            <a:r>
              <a:rPr sz="2400" dirty="0">
                <a:latin typeface="Karla" pitchFamily="2" charset="0"/>
              </a:rPr>
              <a:t>Why Emotional Intelligence (EQ) Matters</a:t>
            </a:r>
            <a:endParaRPr lang="en-US" sz="2400" dirty="0">
              <a:latin typeface="Karla" pitchFamily="2" charset="0"/>
            </a:endParaRPr>
          </a:p>
          <a:p>
            <a:pPr>
              <a:lnSpc>
                <a:spcPct val="110000"/>
              </a:lnSpc>
              <a:buSzPct val="150000"/>
              <a:buBlip>
                <a:blip r:embed="rId3">
                  <a:extLst>
                    <a:ext uri="{96DAC541-7B7A-43D3-8B79-37D633B846F1}">
                      <asvg:svgBlip xmlns:asvg="http://schemas.microsoft.com/office/drawing/2016/SVG/main" r:embed="rId4"/>
                    </a:ext>
                  </a:extLst>
                </a:blip>
              </a:buBlip>
            </a:pPr>
            <a:r>
              <a:rPr sz="2400" dirty="0">
                <a:latin typeface="Karla" pitchFamily="2" charset="0"/>
              </a:rPr>
              <a:t>EQ + Stress &amp; Conflict Management </a:t>
            </a:r>
          </a:p>
          <a:p>
            <a:pPr>
              <a:lnSpc>
                <a:spcPct val="110000"/>
              </a:lnSpc>
              <a:buSzPct val="150000"/>
              <a:buBlip>
                <a:blip r:embed="rId3">
                  <a:extLst>
                    <a:ext uri="{96DAC541-7B7A-43D3-8B79-37D633B846F1}">
                      <asvg:svgBlip xmlns:asvg="http://schemas.microsoft.com/office/drawing/2016/SVG/main" r:embed="rId4"/>
                    </a:ext>
                  </a:extLst>
                </a:blip>
              </a:buBlip>
            </a:pPr>
            <a:r>
              <a:rPr sz="2400" dirty="0">
                <a:latin typeface="Karla" pitchFamily="2" charset="0"/>
              </a:rPr>
              <a:t>EQ’s Impact on Jobsite Safety, Culture, &amp; Productivity</a:t>
            </a:r>
            <a:endParaRPr lang="en-US" sz="2400" dirty="0">
              <a:latin typeface="Karla" pitchFamily="2" charset="0"/>
            </a:endParaRPr>
          </a:p>
        </p:txBody>
      </p:sp>
      <p:sp>
        <p:nvSpPr>
          <p:cNvPr id="4" name="Date Placeholder 3">
            <a:extLst>
              <a:ext uri="{FF2B5EF4-FFF2-40B4-BE49-F238E27FC236}">
                <a16:creationId xmlns:a16="http://schemas.microsoft.com/office/drawing/2014/main" id="{23576310-6614-CE4C-D2A9-E53F60EE41CB}"/>
              </a:ext>
            </a:extLst>
          </p:cNvPr>
          <p:cNvSpPr>
            <a:spLocks noGrp="1"/>
          </p:cNvSpPr>
          <p:nvPr>
            <p:ph type="dt" sz="half" idx="10"/>
          </p:nvPr>
        </p:nvSpPr>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5" name="Footer Placeholder 4">
            <a:extLst>
              <a:ext uri="{FF2B5EF4-FFF2-40B4-BE49-F238E27FC236}">
                <a16:creationId xmlns:a16="http://schemas.microsoft.com/office/drawing/2014/main" id="{8541A922-90B6-E1B7-E390-112DB558B1DE}"/>
              </a:ext>
            </a:extLst>
          </p:cNvPr>
          <p:cNvSpPr>
            <a:spLocks noGrp="1"/>
          </p:cNvSpPr>
          <p:nvPr>
            <p:ph type="ftr" sz="quarter" idx="11"/>
          </p:nvPr>
        </p:nvSpPr>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6" name="Slide Number Placeholder 5">
            <a:extLst>
              <a:ext uri="{FF2B5EF4-FFF2-40B4-BE49-F238E27FC236}">
                <a16:creationId xmlns:a16="http://schemas.microsoft.com/office/drawing/2014/main" id="{72E7D8B5-C5C7-137A-1A82-1CA640A25A36}"/>
              </a:ext>
            </a:extLst>
          </p:cNvPr>
          <p:cNvSpPr>
            <a:spLocks noGrp="1"/>
          </p:cNvSpPr>
          <p:nvPr>
            <p:ph type="sldNum" sz="quarter" idx="12"/>
          </p:nvPr>
        </p:nvSpPr>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a:t>
            </a:fld>
            <a:endParaRPr lang="en-US" dirty="0">
              <a:latin typeface="Karla" pitchFamily="2" charset="0"/>
            </a:endParaRPr>
          </a:p>
        </p:txBody>
      </p:sp>
    </p:spTree>
    <p:extLst>
      <p:ext uri="{BB962C8B-B14F-4D97-AF65-F5344CB8AC3E}">
        <p14:creationId xmlns:p14="http://schemas.microsoft.com/office/powerpoint/2010/main" val="4565785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25E4E-3943-2E3B-F1FD-5A8D2C5D58DB}"/>
              </a:ext>
            </a:extLst>
          </p:cNvPr>
          <p:cNvSpPr>
            <a:spLocks noGrp="1"/>
          </p:cNvSpPr>
          <p:nvPr>
            <p:ph type="title"/>
          </p:nvPr>
        </p:nvSpPr>
        <p:spPr/>
        <p:txBody>
          <a:bodyPr anchor="t">
            <a:normAutofit/>
          </a:bodyPr>
          <a:lstStyle/>
          <a:p>
            <a:r>
              <a:rPr lang="en-US" dirty="0">
                <a:latin typeface="Poppins" panose="00000500000000000000" pitchFamily="2" charset="0"/>
                <a:cs typeface="Poppins" panose="00000500000000000000" pitchFamily="2" charset="0"/>
              </a:rPr>
              <a:t>EQ’s Impact on Jobsite Safety, Culture, and Productivity</a:t>
            </a:r>
          </a:p>
        </p:txBody>
      </p:sp>
      <p:sp>
        <p:nvSpPr>
          <p:cNvPr id="11" name="Text Placeholder 2">
            <a:extLst>
              <a:ext uri="{FF2B5EF4-FFF2-40B4-BE49-F238E27FC236}">
                <a16:creationId xmlns:a16="http://schemas.microsoft.com/office/drawing/2014/main" id="{12C2B1EC-E574-95A9-669D-7FA49A358CC2}"/>
              </a:ext>
            </a:extLst>
          </p:cNvPr>
          <p:cNvSpPr>
            <a:spLocks noGrp="1"/>
          </p:cNvSpPr>
          <p:nvPr>
            <p:ph type="body" idx="1"/>
          </p:nvPr>
        </p:nvSpPr>
        <p:spPr/>
        <p:txBody>
          <a:bodyPr/>
          <a:lstStyle/>
          <a:p>
            <a:endParaRPr lang="en-US"/>
          </a:p>
        </p:txBody>
      </p:sp>
      <p:sp>
        <p:nvSpPr>
          <p:cNvPr id="3" name="Date Placeholder 3">
            <a:extLst>
              <a:ext uri="{FF2B5EF4-FFF2-40B4-BE49-F238E27FC236}">
                <a16:creationId xmlns:a16="http://schemas.microsoft.com/office/drawing/2014/main" id="{B6BE57D0-3379-0DA8-824F-2E6103FB2E47}"/>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7" name="Footer Placeholder 4">
            <a:extLst>
              <a:ext uri="{FF2B5EF4-FFF2-40B4-BE49-F238E27FC236}">
                <a16:creationId xmlns:a16="http://schemas.microsoft.com/office/drawing/2014/main" id="{F76F8027-711D-15D7-832B-1F35F1FBC55B}"/>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8" name="Slide Number Placeholder 5">
            <a:extLst>
              <a:ext uri="{FF2B5EF4-FFF2-40B4-BE49-F238E27FC236}">
                <a16:creationId xmlns:a16="http://schemas.microsoft.com/office/drawing/2014/main" id="{AA83D0B6-081A-777B-B133-88B0A7359031}"/>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20</a:t>
            </a:fld>
            <a:endParaRPr lang="en-US" dirty="0">
              <a:latin typeface="Karla" pitchFamily="2" charset="0"/>
            </a:endParaRPr>
          </a:p>
        </p:txBody>
      </p:sp>
    </p:spTree>
    <p:extLst>
      <p:ext uri="{BB962C8B-B14F-4D97-AF65-F5344CB8AC3E}">
        <p14:creationId xmlns:p14="http://schemas.microsoft.com/office/powerpoint/2010/main" val="36038988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76F3D-58FD-7B38-970C-FCB1B6773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2B871A-2B0B-B6E7-8BA2-663D044F7F6B}"/>
              </a:ext>
            </a:extLst>
          </p:cNvPr>
          <p:cNvSpPr>
            <a:spLocks noGrp="1"/>
          </p:cNvSpPr>
          <p:nvPr>
            <p:ph type="title"/>
          </p:nvPr>
        </p:nvSpPr>
        <p:spPr>
          <a:xfrm>
            <a:off x="7643100" y="65816"/>
            <a:ext cx="3273552" cy="1654736"/>
          </a:xfrm>
        </p:spPr>
        <p:txBody>
          <a:bodyPr vert="horz" lIns="91440" tIns="45720" rIns="91440" bIns="45720" rtlCol="0" anchor="b">
            <a:normAutofit/>
          </a:bodyPr>
          <a:lstStyle/>
          <a:p>
            <a:r>
              <a:rPr lang="en-US" sz="2700" b="0" kern="1200" cap="all" baseline="0" dirty="0">
                <a:latin typeface="Poppins" panose="00000500000000000000" pitchFamily="2" charset="0"/>
                <a:cs typeface="Poppins" panose="00000500000000000000" pitchFamily="2" charset="0"/>
              </a:rPr>
              <a:t>Linking Emotional Intelligence to Safety Outcomes</a:t>
            </a:r>
          </a:p>
        </p:txBody>
      </p:sp>
      <p:pic>
        <p:nvPicPr>
          <p:cNvPr id="7" name="Content Placeholder 6" descr="Close-up of construction workers">
            <a:extLst>
              <a:ext uri="{FF2B5EF4-FFF2-40B4-BE49-F238E27FC236}">
                <a16:creationId xmlns:a16="http://schemas.microsoft.com/office/drawing/2014/main" id="{6C1CFE71-AA4C-B342-B94D-83940D2FA5AC}"/>
              </a:ext>
            </a:extLst>
          </p:cNvPr>
          <p:cNvPicPr>
            <a:picLocks noGrp="1" noChangeAspect="1"/>
          </p:cNvPicPr>
          <p:nvPr>
            <p:ph type="pic" sz="quarter" idx="15"/>
          </p:nvPr>
        </p:nvPicPr>
        <p:blipFill>
          <a:blip r:embed="rId3">
            <a:alphaModFix amt="70000"/>
          </a:blip>
          <a:srcRect l="17595" r="9722"/>
          <a:stretch>
            <a:fillRect/>
          </a:stretch>
        </p:blipFill>
        <p:spPr>
          <a:xfrm>
            <a:off x="0" y="-6118"/>
            <a:ext cx="7478758" cy="6858000"/>
          </a:xfrm>
          <a:prstGeom prst="rect">
            <a:avLst/>
          </a:prstGeom>
          <a:noFill/>
        </p:spPr>
      </p:pic>
      <p:sp>
        <p:nvSpPr>
          <p:cNvPr id="8" name="TextBox 7">
            <a:extLst>
              <a:ext uri="{FF2B5EF4-FFF2-40B4-BE49-F238E27FC236}">
                <a16:creationId xmlns:a16="http://schemas.microsoft.com/office/drawing/2014/main" id="{F91F5E08-5B24-A0FB-F155-E0210F5F4065}"/>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37129" y="2093326"/>
            <a:ext cx="3482100" cy="2659112"/>
          </a:xfrm>
          <a:prstGeom prst="rect">
            <a:avLst/>
          </a:prstGeom>
        </p:spPr>
        <p:txBody>
          <a:bodyPr>
            <a:normAutofit/>
          </a:bodyPr>
          <a:lstStyle/>
          <a:p>
            <a:pPr marL="0" lvl="1" indent="0">
              <a:lnSpc>
                <a:spcPct val="90000"/>
              </a:lnSpc>
              <a:spcBef>
                <a:spcPts val="1000"/>
              </a:spcBef>
              <a:spcAft>
                <a:spcPts val="600"/>
              </a:spcAft>
              <a:buFont typeface="Arial" panose="020B0604020202020204" pitchFamily="34" charset="0"/>
              <a:buNone/>
            </a:pPr>
            <a:r>
              <a:rPr lang="en-US" sz="1400" dirty="0">
                <a:latin typeface="Karla" pitchFamily="2" charset="0"/>
              </a:rPr>
              <a:t>Construction safety isn’t just about PPE and procedures — it’s about </a:t>
            </a:r>
            <a:r>
              <a:rPr lang="en-US" sz="1400" b="1" dirty="0">
                <a:latin typeface="Karla" pitchFamily="2" charset="0"/>
              </a:rPr>
              <a:t>people behavior under pressure.</a:t>
            </a:r>
            <a:r>
              <a:rPr lang="en-US" sz="1400" dirty="0">
                <a:latin typeface="Karla" pitchFamily="2" charset="0"/>
              </a:rPr>
              <a:t> Hard hats and harnesses protect bodies, but emotional intelligence protects judgment. </a:t>
            </a:r>
          </a:p>
        </p:txBody>
      </p:sp>
      <p:sp>
        <p:nvSpPr>
          <p:cNvPr id="3" name="Date Placeholder 3">
            <a:extLst>
              <a:ext uri="{FF2B5EF4-FFF2-40B4-BE49-F238E27FC236}">
                <a16:creationId xmlns:a16="http://schemas.microsoft.com/office/drawing/2014/main" id="{2EFC1C44-DE84-8FE7-9AF6-B3A3FDC6B18F}"/>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010873D3-BC55-4663-0A83-BC258B179911}"/>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2D9F0584-7285-A0B2-BDFC-09CCAE8E9CC0}"/>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21</a:t>
            </a:fld>
            <a:endParaRPr lang="en-US" dirty="0">
              <a:latin typeface="Karla" pitchFamily="2" charset="0"/>
            </a:endParaRPr>
          </a:p>
        </p:txBody>
      </p:sp>
    </p:spTree>
    <p:extLst>
      <p:ext uri="{BB962C8B-B14F-4D97-AF65-F5344CB8AC3E}">
        <p14:creationId xmlns:p14="http://schemas.microsoft.com/office/powerpoint/2010/main" val="1971120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128CC-4D3F-858C-8FBC-3C667A9151FA}"/>
              </a:ext>
            </a:extLst>
          </p:cNvPr>
          <p:cNvSpPr>
            <a:spLocks noGrp="1"/>
          </p:cNvSpPr>
          <p:nvPr>
            <p:ph type="title"/>
          </p:nvPr>
        </p:nvSpPr>
        <p:spPr>
          <a:xfrm>
            <a:off x="7645986" y="-1518"/>
            <a:ext cx="3273552" cy="1654736"/>
          </a:xfrm>
        </p:spPr>
        <p:txBody>
          <a:bodyPr vert="horz" lIns="91440" tIns="45720" rIns="91440" bIns="45720" rtlCol="0" anchor="b">
            <a:normAutofit/>
          </a:bodyPr>
          <a:lstStyle/>
          <a:p>
            <a:r>
              <a:rPr lang="en-US" sz="2700" b="0" kern="1200" cap="all" baseline="0" dirty="0">
                <a:latin typeface="Poppins" panose="00000500000000000000" pitchFamily="2" charset="0"/>
                <a:cs typeface="Poppins" panose="00000500000000000000" pitchFamily="2" charset="0"/>
              </a:rPr>
              <a:t>Linking Emotional Intelligence to Safety Outcomes</a:t>
            </a:r>
          </a:p>
        </p:txBody>
      </p:sp>
      <p:sp>
        <p:nvSpPr>
          <p:cNvPr id="3" name="Date Placeholder 3">
            <a:extLst>
              <a:ext uri="{FF2B5EF4-FFF2-40B4-BE49-F238E27FC236}">
                <a16:creationId xmlns:a16="http://schemas.microsoft.com/office/drawing/2014/main" id="{D55A7C63-BF42-3931-6CD3-289EA504F779}"/>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809BCF13-FCD0-7982-251F-B5C85490C9EE}"/>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72EDEAE5-635D-C197-4153-9B66A8B9C3CE}"/>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22</a:t>
            </a:fld>
            <a:endParaRPr lang="en-US" dirty="0">
              <a:latin typeface="Karla" pitchFamily="2" charset="0"/>
            </a:endParaRPr>
          </a:p>
        </p:txBody>
      </p:sp>
      <p:sp>
        <p:nvSpPr>
          <p:cNvPr id="5" name="TextBox 4">
            <a:extLst>
              <a:ext uri="{FF2B5EF4-FFF2-40B4-BE49-F238E27FC236}">
                <a16:creationId xmlns:a16="http://schemas.microsoft.com/office/drawing/2014/main" id="{6042F2E9-43C5-90E0-28B2-3143B07D4F8B}"/>
              </a:ext>
            </a:extLst>
          </p:cNvPr>
          <p:cNvSpPr txBox="1"/>
          <p:nvPr/>
        </p:nvSpPr>
        <p:spPr>
          <a:xfrm>
            <a:off x="7645986" y="1784720"/>
            <a:ext cx="3273552" cy="4832092"/>
          </a:xfrm>
          <a:prstGeom prst="rect">
            <a:avLst/>
          </a:prstGeom>
          <a:noFill/>
        </p:spPr>
        <p:txBody>
          <a:bodyPr wrap="square">
            <a:spAutoFit/>
          </a:bodyPr>
          <a:lstStyle/>
          <a:p>
            <a:pPr>
              <a:buNone/>
            </a:pPr>
            <a:r>
              <a:rPr lang="en-US" sz="1400" dirty="0">
                <a:latin typeface="Karla" pitchFamily="2" charset="0"/>
              </a:rPr>
              <a:t>Research in occupational psychology and safety management supports this link:</a:t>
            </a:r>
          </a:p>
          <a:p>
            <a:pPr>
              <a:buNone/>
            </a:pPr>
            <a:endParaRPr lang="en-US" sz="1400" dirty="0">
              <a:latin typeface="Karla" pitchFamily="2" charset="0"/>
            </a:endParaRPr>
          </a:p>
          <a:p>
            <a:pPr marL="171450" indent="-171450">
              <a:buFont typeface="Arial" panose="020B0604020202020204" pitchFamily="34" charset="0"/>
              <a:buChar char="•"/>
            </a:pPr>
            <a:r>
              <a:rPr lang="en-US" sz="1400" dirty="0">
                <a:latin typeface="Karla" pitchFamily="2" charset="0"/>
              </a:rPr>
              <a:t>Most accidents are caused not by lack of technical knowledge, but by </a:t>
            </a:r>
            <a:r>
              <a:rPr lang="en-US" sz="1400" b="1" dirty="0">
                <a:latin typeface="Karla" pitchFamily="2" charset="0"/>
              </a:rPr>
              <a:t>human factors</a:t>
            </a:r>
            <a:r>
              <a:rPr lang="en-US" sz="1400" dirty="0">
                <a:latin typeface="Karla" pitchFamily="2" charset="0"/>
              </a:rPr>
              <a:t> — stress, distraction, poor communication, and fatigue.</a:t>
            </a:r>
          </a:p>
          <a:p>
            <a:endParaRPr lang="en-US" sz="1400" dirty="0">
              <a:latin typeface="Karla" pitchFamily="2" charset="0"/>
            </a:endParaRPr>
          </a:p>
          <a:p>
            <a:pPr marL="171450" indent="-171450">
              <a:buFont typeface="Arial" panose="020B0604020202020204" pitchFamily="34" charset="0"/>
              <a:buChar char="•"/>
            </a:pPr>
            <a:r>
              <a:rPr lang="en-US" sz="1400" dirty="0">
                <a:latin typeface="Karla" pitchFamily="2" charset="0"/>
              </a:rPr>
              <a:t>Leaders with high EQ create </a:t>
            </a:r>
            <a:r>
              <a:rPr lang="en-US" sz="1400" b="1" dirty="0">
                <a:latin typeface="Karla" pitchFamily="2" charset="0"/>
              </a:rPr>
              <a:t>psychological safety</a:t>
            </a:r>
            <a:r>
              <a:rPr lang="en-US" sz="1400" dirty="0">
                <a:latin typeface="Karla" pitchFamily="2" charset="0"/>
              </a:rPr>
              <a:t>, meaning workers feel comfortable stopping work or speaking up when something doesn’t look right.</a:t>
            </a:r>
          </a:p>
          <a:p>
            <a:endParaRPr lang="en-US" sz="1400" dirty="0">
              <a:latin typeface="Karla" pitchFamily="2" charset="0"/>
            </a:endParaRPr>
          </a:p>
          <a:p>
            <a:pPr marL="171450" indent="-171450">
              <a:buFont typeface="Arial" panose="020B0604020202020204" pitchFamily="34" charset="0"/>
              <a:buChar char="•"/>
            </a:pPr>
            <a:r>
              <a:rPr lang="en-US" sz="1400" dirty="0">
                <a:latin typeface="Karla" pitchFamily="2" charset="0"/>
              </a:rPr>
              <a:t>Teams with emotionally intelligent leaders report </a:t>
            </a:r>
            <a:r>
              <a:rPr lang="en-US" sz="1400" b="1" dirty="0">
                <a:latin typeface="Karla" pitchFamily="2" charset="0"/>
              </a:rPr>
              <a:t>higher trust, fewer incidents, and faster recovery after near-misses</a:t>
            </a:r>
            <a:r>
              <a:rPr lang="en-US" sz="1400" dirty="0">
                <a:latin typeface="Karla" pitchFamily="2" charset="0"/>
              </a:rPr>
              <a:t> because they talk openly about what went wrong and how to fix it.</a:t>
            </a:r>
          </a:p>
        </p:txBody>
      </p:sp>
      <p:pic>
        <p:nvPicPr>
          <p:cNvPr id="12" name="Content Placeholder 6" descr="Close-up of construction workers">
            <a:extLst>
              <a:ext uri="{FF2B5EF4-FFF2-40B4-BE49-F238E27FC236}">
                <a16:creationId xmlns:a16="http://schemas.microsoft.com/office/drawing/2014/main" id="{1F2513C0-77CD-762D-F6A7-F9A41EC7CABF}"/>
              </a:ext>
            </a:extLst>
          </p:cNvPr>
          <p:cNvPicPr>
            <a:picLocks noGrp="1" noChangeAspect="1"/>
          </p:cNvPicPr>
          <p:nvPr>
            <p:ph type="pic" sz="quarter" idx="15"/>
          </p:nvPr>
        </p:nvPicPr>
        <p:blipFill>
          <a:blip r:embed="rId3">
            <a:alphaModFix amt="70000"/>
          </a:blip>
          <a:srcRect l="18108" r="9722"/>
          <a:stretch>
            <a:fillRect/>
          </a:stretch>
        </p:blipFill>
        <p:spPr>
          <a:xfrm>
            <a:off x="0" y="-1518"/>
            <a:ext cx="7427493" cy="6859518"/>
          </a:xfrm>
          <a:prstGeom prst="rect">
            <a:avLst/>
          </a:prstGeom>
          <a:noFill/>
        </p:spPr>
      </p:pic>
    </p:spTree>
    <p:extLst>
      <p:ext uri="{BB962C8B-B14F-4D97-AF65-F5344CB8AC3E}">
        <p14:creationId xmlns:p14="http://schemas.microsoft.com/office/powerpoint/2010/main" val="133199061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43B3F-E704-148A-6508-A39EDF674FC1}"/>
              </a:ext>
            </a:extLst>
          </p:cNvPr>
          <p:cNvSpPr>
            <a:spLocks noGrp="1"/>
          </p:cNvSpPr>
          <p:nvPr>
            <p:ph type="title"/>
          </p:nvPr>
        </p:nvSpPr>
        <p:spPr>
          <a:xfrm>
            <a:off x="7123216" y="188327"/>
            <a:ext cx="3273552" cy="1676231"/>
          </a:xfrm>
        </p:spPr>
        <p:txBody>
          <a:bodyPr vert="horz" lIns="91440" tIns="45720" rIns="91440" bIns="45720" rtlCol="0" anchor="b">
            <a:normAutofit/>
          </a:bodyPr>
          <a:lstStyle/>
          <a:p>
            <a:r>
              <a:rPr lang="en-US" sz="2700" b="0" kern="1200" cap="all" baseline="0" dirty="0">
                <a:latin typeface="Poppins" panose="00000500000000000000" pitchFamily="2" charset="0"/>
                <a:cs typeface="Poppins" panose="00000500000000000000" pitchFamily="2" charset="0"/>
              </a:rPr>
              <a:t>How EQ Shapes Team Culture and Relationships</a:t>
            </a:r>
          </a:p>
        </p:txBody>
      </p:sp>
      <p:pic>
        <p:nvPicPr>
          <p:cNvPr id="7" name="Content Placeholder 6" descr="Hands of multiethnic people forming a team greeting. Posibly an IT company, design studio or marketing company. They are focusing on commitment.">
            <a:extLst>
              <a:ext uri="{FF2B5EF4-FFF2-40B4-BE49-F238E27FC236}">
                <a16:creationId xmlns:a16="http://schemas.microsoft.com/office/drawing/2014/main" id="{1C09CF2B-4782-4914-8926-DD3584DEE9C2}"/>
              </a:ext>
            </a:extLst>
          </p:cNvPr>
          <p:cNvPicPr>
            <a:picLocks noGrp="1" noChangeAspect="1"/>
          </p:cNvPicPr>
          <p:nvPr>
            <p:ph type="pic" sz="quarter" idx="15"/>
          </p:nvPr>
        </p:nvPicPr>
        <p:blipFill>
          <a:blip r:embed="rId3">
            <a:alphaModFix amt="70000"/>
          </a:blip>
          <a:srcRect l="22175" r="9693"/>
          <a:stretch>
            <a:fillRect/>
          </a:stretch>
        </p:blipFill>
        <p:spPr>
          <a:xfrm>
            <a:off x="0" y="0"/>
            <a:ext cx="7005516" cy="6858000"/>
          </a:xfrm>
          <a:prstGeom prst="rect">
            <a:avLst/>
          </a:prstGeom>
          <a:noFill/>
        </p:spPr>
      </p:pic>
      <p:sp>
        <p:nvSpPr>
          <p:cNvPr id="3" name="Date Placeholder 3">
            <a:extLst>
              <a:ext uri="{FF2B5EF4-FFF2-40B4-BE49-F238E27FC236}">
                <a16:creationId xmlns:a16="http://schemas.microsoft.com/office/drawing/2014/main" id="{B0CA81FB-D977-F055-AED0-0BCBFCBE3411}"/>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0240D306-DFD1-3423-9BF6-0FD0E49242DE}"/>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46AA7EB9-205F-0838-B932-7C98B319F032}"/>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23</a:t>
            </a:fld>
            <a:endParaRPr lang="en-US" dirty="0">
              <a:latin typeface="Karla" pitchFamily="2" charset="0"/>
            </a:endParaRPr>
          </a:p>
        </p:txBody>
      </p:sp>
      <p:sp>
        <p:nvSpPr>
          <p:cNvPr id="5" name="TextBox 4">
            <a:extLst>
              <a:ext uri="{FF2B5EF4-FFF2-40B4-BE49-F238E27FC236}">
                <a16:creationId xmlns:a16="http://schemas.microsoft.com/office/drawing/2014/main" id="{FEE04AF8-C309-4DA3-722F-B3B651331164}"/>
              </a:ext>
            </a:extLst>
          </p:cNvPr>
          <p:cNvSpPr txBox="1"/>
          <p:nvPr/>
        </p:nvSpPr>
        <p:spPr>
          <a:xfrm>
            <a:off x="7869174" y="2135999"/>
            <a:ext cx="3167794" cy="3416320"/>
          </a:xfrm>
          <a:prstGeom prst="rect">
            <a:avLst/>
          </a:prstGeom>
          <a:noFill/>
        </p:spPr>
        <p:txBody>
          <a:bodyPr wrap="square">
            <a:spAutoFit/>
          </a:bodyPr>
          <a:lstStyle/>
          <a:p>
            <a:r>
              <a:rPr lang="en-US" dirty="0">
                <a:latin typeface="Karla" pitchFamily="2" charset="0"/>
              </a:rPr>
              <a:t>In construction, where success depends on coordination, communication, and trust across dozens of people and trades, </a:t>
            </a:r>
            <a:r>
              <a:rPr lang="en-US" b="1" dirty="0">
                <a:latin typeface="Karla" pitchFamily="2" charset="0"/>
              </a:rPr>
              <a:t>EQ is the foundation of strong team culture and relationships</a:t>
            </a:r>
            <a:r>
              <a:rPr lang="en-US" dirty="0">
                <a:latin typeface="Karla" pitchFamily="2" charset="0"/>
              </a:rPr>
              <a:t>. </a:t>
            </a:r>
          </a:p>
          <a:p>
            <a:endParaRPr lang="en-US" dirty="0">
              <a:latin typeface="Karla" pitchFamily="2" charset="0"/>
            </a:endParaRPr>
          </a:p>
          <a:p>
            <a:r>
              <a:rPr lang="en-US" dirty="0">
                <a:latin typeface="Karla" pitchFamily="2" charset="0"/>
              </a:rPr>
              <a:t>This is where EQ transforms </a:t>
            </a:r>
            <a:r>
              <a:rPr lang="en-US" i="1" dirty="0">
                <a:latin typeface="Karla" pitchFamily="2" charset="0"/>
              </a:rPr>
              <a:t>HOW work gets done</a:t>
            </a:r>
            <a:r>
              <a:rPr lang="en-US" dirty="0">
                <a:latin typeface="Karla" pitchFamily="2" charset="0"/>
              </a:rPr>
              <a:t>, not just WHAT gets done.</a:t>
            </a:r>
          </a:p>
        </p:txBody>
      </p:sp>
    </p:spTree>
    <p:extLst>
      <p:ext uri="{BB962C8B-B14F-4D97-AF65-F5344CB8AC3E}">
        <p14:creationId xmlns:p14="http://schemas.microsoft.com/office/powerpoint/2010/main" val="12424155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C816-E3EA-01E0-3527-9802F022BE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AFD643-9DC2-7823-A5D0-7888E0E07BC5}"/>
              </a:ext>
            </a:extLst>
          </p:cNvPr>
          <p:cNvSpPr>
            <a:spLocks noGrp="1"/>
          </p:cNvSpPr>
          <p:nvPr>
            <p:ph type="title"/>
          </p:nvPr>
        </p:nvSpPr>
        <p:spPr>
          <a:xfrm>
            <a:off x="7869174" y="188327"/>
            <a:ext cx="3273552" cy="1947672"/>
          </a:xfrm>
        </p:spPr>
        <p:txBody>
          <a:bodyPr vert="horz" lIns="91440" tIns="45720" rIns="91440" bIns="45720" rtlCol="0" anchor="b">
            <a:normAutofit/>
          </a:bodyPr>
          <a:lstStyle/>
          <a:p>
            <a:r>
              <a:rPr lang="en-US" sz="2700" b="0" kern="1200" cap="all" baseline="0" dirty="0">
                <a:latin typeface="Poppins" panose="00000500000000000000" pitchFamily="2" charset="0"/>
                <a:cs typeface="Poppins" panose="00000500000000000000" pitchFamily="2" charset="0"/>
              </a:rPr>
              <a:t>How EQ Shapes Team Culture and Relationships</a:t>
            </a:r>
          </a:p>
        </p:txBody>
      </p:sp>
      <p:pic>
        <p:nvPicPr>
          <p:cNvPr id="7" name="Content Placeholder 6" descr="Hands of multiethnic people forming a team greeting. Posibly an IT company, design studio or marketing company. They are focusing on commitment.">
            <a:extLst>
              <a:ext uri="{FF2B5EF4-FFF2-40B4-BE49-F238E27FC236}">
                <a16:creationId xmlns:a16="http://schemas.microsoft.com/office/drawing/2014/main" id="{C58C9AEE-C5CD-6A56-1095-C4123B2C801F}"/>
              </a:ext>
            </a:extLst>
          </p:cNvPr>
          <p:cNvPicPr>
            <a:picLocks noGrp="1" noChangeAspect="1"/>
          </p:cNvPicPr>
          <p:nvPr>
            <p:ph type="pic" sz="quarter" idx="15"/>
          </p:nvPr>
        </p:nvPicPr>
        <p:blipFill>
          <a:blip r:embed="rId3"/>
          <a:srcRect l="9693" r="9693"/>
          <a:stretch>
            <a:fillRect/>
          </a:stretch>
        </p:blipFill>
        <p:spPr>
          <a:prstGeom prst="rect">
            <a:avLst/>
          </a:prstGeom>
          <a:noFill/>
        </p:spPr>
      </p:pic>
      <p:sp>
        <p:nvSpPr>
          <p:cNvPr id="3" name="Date Placeholder 3">
            <a:extLst>
              <a:ext uri="{FF2B5EF4-FFF2-40B4-BE49-F238E27FC236}">
                <a16:creationId xmlns:a16="http://schemas.microsoft.com/office/drawing/2014/main" id="{7C9697B1-8F7A-5C6D-67E3-598DF5163E7C}"/>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9" name="Footer Placeholder 4">
            <a:extLst>
              <a:ext uri="{FF2B5EF4-FFF2-40B4-BE49-F238E27FC236}">
                <a16:creationId xmlns:a16="http://schemas.microsoft.com/office/drawing/2014/main" id="{0E38A5C1-CE98-A07F-B27A-AC276DF6C75D}"/>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0" name="Slide Number Placeholder 5">
            <a:extLst>
              <a:ext uri="{FF2B5EF4-FFF2-40B4-BE49-F238E27FC236}">
                <a16:creationId xmlns:a16="http://schemas.microsoft.com/office/drawing/2014/main" id="{A3663742-FC88-7550-5549-757EEEADE75C}"/>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24</a:t>
            </a:fld>
            <a:endParaRPr lang="en-US" dirty="0">
              <a:latin typeface="Karla" pitchFamily="2" charset="0"/>
            </a:endParaRPr>
          </a:p>
        </p:txBody>
      </p:sp>
      <p:sp>
        <p:nvSpPr>
          <p:cNvPr id="4" name="TextBox 3">
            <a:extLst>
              <a:ext uri="{FF2B5EF4-FFF2-40B4-BE49-F238E27FC236}">
                <a16:creationId xmlns:a16="http://schemas.microsoft.com/office/drawing/2014/main" id="{19146060-850E-D3BB-0AA2-248B120C2CE8}"/>
              </a:ext>
            </a:extLst>
          </p:cNvPr>
          <p:cNvSpPr txBox="1"/>
          <p:nvPr/>
        </p:nvSpPr>
        <p:spPr>
          <a:xfrm>
            <a:off x="7869174" y="2181640"/>
            <a:ext cx="2799348" cy="4247317"/>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Karla" pitchFamily="2" charset="0"/>
              </a:rPr>
              <a:t>Self-Awareness Builds Accountability</a:t>
            </a:r>
          </a:p>
          <a:p>
            <a:pPr marL="285750" indent="-285750">
              <a:buFont typeface="Arial" panose="020B0604020202020204" pitchFamily="34" charset="0"/>
              <a:buChar char="•"/>
            </a:pPr>
            <a:endParaRPr lang="en-US" dirty="0">
              <a:latin typeface="Karla" pitchFamily="2" charset="0"/>
            </a:endParaRPr>
          </a:p>
          <a:p>
            <a:pPr marL="285750" indent="-285750">
              <a:buFont typeface="Arial" panose="020B0604020202020204" pitchFamily="34" charset="0"/>
              <a:buChar char="•"/>
            </a:pPr>
            <a:r>
              <a:rPr lang="en-US" dirty="0">
                <a:latin typeface="Karla" pitchFamily="2" charset="0"/>
              </a:rPr>
              <a:t>Self-Regulation Sets the Emotional Tone</a:t>
            </a:r>
          </a:p>
          <a:p>
            <a:pPr marL="285750" indent="-285750">
              <a:buFont typeface="Arial" panose="020B0604020202020204" pitchFamily="34" charset="0"/>
              <a:buChar char="•"/>
            </a:pPr>
            <a:endParaRPr lang="en-US" dirty="0">
              <a:latin typeface="Karla" pitchFamily="2" charset="0"/>
            </a:endParaRPr>
          </a:p>
          <a:p>
            <a:pPr marL="285750" indent="-285750">
              <a:buFont typeface="Arial" panose="020B0604020202020204" pitchFamily="34" charset="0"/>
              <a:buChar char="•"/>
            </a:pPr>
            <a:r>
              <a:rPr lang="en-US" dirty="0">
                <a:latin typeface="Karla" pitchFamily="2" charset="0"/>
              </a:rPr>
              <a:t>Motivation Creates Shared Purpose</a:t>
            </a:r>
          </a:p>
          <a:p>
            <a:pPr marL="285750" indent="-285750">
              <a:buFont typeface="Arial" panose="020B0604020202020204" pitchFamily="34" charset="0"/>
              <a:buChar char="•"/>
            </a:pPr>
            <a:endParaRPr lang="en-US" dirty="0">
              <a:latin typeface="Karla" pitchFamily="2" charset="0"/>
            </a:endParaRPr>
          </a:p>
          <a:p>
            <a:pPr marL="285750" indent="-285750">
              <a:buFont typeface="Arial" panose="020B0604020202020204" pitchFamily="34" charset="0"/>
              <a:buChar char="•"/>
            </a:pPr>
            <a:r>
              <a:rPr lang="en-US" dirty="0">
                <a:latin typeface="Karla" pitchFamily="2" charset="0"/>
              </a:rPr>
              <a:t>Empathy Strengthens Trust and Belonging</a:t>
            </a:r>
          </a:p>
          <a:p>
            <a:pPr marL="285750" indent="-285750">
              <a:buFont typeface="Arial" panose="020B0604020202020204" pitchFamily="34" charset="0"/>
              <a:buChar char="•"/>
            </a:pPr>
            <a:endParaRPr lang="en-US" dirty="0">
              <a:latin typeface="Karla" pitchFamily="2" charset="0"/>
            </a:endParaRPr>
          </a:p>
          <a:p>
            <a:pPr marL="285750" indent="-285750">
              <a:buFont typeface="Arial" panose="020B0604020202020204" pitchFamily="34" charset="0"/>
              <a:buChar char="•"/>
            </a:pPr>
            <a:r>
              <a:rPr lang="en-US" dirty="0">
                <a:latin typeface="Karla" pitchFamily="2" charset="0"/>
              </a:rPr>
              <a:t>Social Skills Create Collaboration instead of Conflict</a:t>
            </a:r>
          </a:p>
        </p:txBody>
      </p:sp>
    </p:spTree>
    <p:extLst>
      <p:ext uri="{BB962C8B-B14F-4D97-AF65-F5344CB8AC3E}">
        <p14:creationId xmlns:p14="http://schemas.microsoft.com/office/powerpoint/2010/main" val="401984009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21D52-5FA6-97E1-AFD5-0367325CE482}"/>
              </a:ext>
            </a:extLst>
          </p:cNvPr>
          <p:cNvSpPr>
            <a:spLocks noGrp="1"/>
          </p:cNvSpPr>
          <p:nvPr>
            <p:ph type="title"/>
          </p:nvPr>
        </p:nvSpPr>
        <p:spPr>
          <a:xfrm>
            <a:off x="7876794" y="136358"/>
            <a:ext cx="3273552" cy="1112198"/>
          </a:xfrm>
        </p:spPr>
        <p:txBody>
          <a:bodyPr vert="horz" lIns="91440" tIns="45720" rIns="91440" bIns="45720" rtlCol="0" anchor="b">
            <a:normAutofit/>
          </a:bodyPr>
          <a:lstStyle/>
          <a:p>
            <a:r>
              <a:rPr lang="en-US" sz="2200" b="0" kern="1200" cap="all" baseline="0" dirty="0">
                <a:latin typeface="Poppins" panose="00000500000000000000" pitchFamily="2" charset="0"/>
                <a:cs typeface="Poppins" panose="00000500000000000000" pitchFamily="2" charset="0"/>
              </a:rPr>
              <a:t>Boosting Productivity </a:t>
            </a:r>
            <a:r>
              <a:rPr lang="en-US" sz="2200" cap="all" dirty="0">
                <a:latin typeface="Poppins" panose="00000500000000000000" pitchFamily="2" charset="0"/>
                <a:cs typeface="Poppins" panose="00000500000000000000" pitchFamily="2" charset="0"/>
              </a:rPr>
              <a:t>THROUGH EQ</a:t>
            </a:r>
            <a:endParaRPr lang="en-US" sz="2200" b="0" kern="1200" cap="all" baseline="0" dirty="0">
              <a:latin typeface="Poppins" panose="00000500000000000000" pitchFamily="2" charset="0"/>
              <a:cs typeface="Poppins" panose="00000500000000000000" pitchFamily="2" charset="0"/>
            </a:endParaRPr>
          </a:p>
        </p:txBody>
      </p:sp>
      <p:pic>
        <p:nvPicPr>
          <p:cNvPr id="7" name="Content Placeholder 6" descr="Large group of Latin america and asian financial advisor business sale team people and helping business customer to find a solution for business and advice financial planning for business investment for people">
            <a:extLst>
              <a:ext uri="{FF2B5EF4-FFF2-40B4-BE49-F238E27FC236}">
                <a16:creationId xmlns:a16="http://schemas.microsoft.com/office/drawing/2014/main" id="{CFE5BD5F-A1BA-4C1A-8F63-C30FC8051BC4}"/>
              </a:ext>
            </a:extLst>
          </p:cNvPr>
          <p:cNvPicPr>
            <a:picLocks noGrp="1" noChangeAspect="1"/>
          </p:cNvPicPr>
          <p:nvPr>
            <p:ph type="pic" sz="quarter" idx="15"/>
          </p:nvPr>
        </p:nvPicPr>
        <p:blipFill>
          <a:blip r:embed="rId3"/>
          <a:srcRect l="9722" r="9722"/>
          <a:stretch>
            <a:fillRect/>
          </a:stretch>
        </p:blipFill>
        <p:spPr>
          <a:prstGeom prst="rect">
            <a:avLst/>
          </a:prstGeom>
          <a:noFill/>
        </p:spPr>
      </p:pic>
      <p:sp>
        <p:nvSpPr>
          <p:cNvPr id="4" name="Date Placeholder 3">
            <a:extLst>
              <a:ext uri="{FF2B5EF4-FFF2-40B4-BE49-F238E27FC236}">
                <a16:creationId xmlns:a16="http://schemas.microsoft.com/office/drawing/2014/main" id="{5863BC7F-412E-892E-5A6E-05CAB5B0BDAC}"/>
              </a:ext>
            </a:extLst>
          </p:cNvPr>
          <p:cNvSpPr>
            <a:spLocks noGrp="1"/>
          </p:cNvSpPr>
          <p:nvPr>
            <p:ph type="dt" sz="half" idx="10"/>
          </p:nvPr>
        </p:nvSpPr>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10/24/2025</a:t>
            </a:fld>
            <a:endParaRPr lang="en-US"/>
          </a:p>
        </p:txBody>
      </p:sp>
      <p:sp>
        <p:nvSpPr>
          <p:cNvPr id="5" name="Footer Placeholder 4">
            <a:extLst>
              <a:ext uri="{FF2B5EF4-FFF2-40B4-BE49-F238E27FC236}">
                <a16:creationId xmlns:a16="http://schemas.microsoft.com/office/drawing/2014/main" id="{EB1D51D3-068E-C640-A05E-FC8299F2F32F}"/>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a:latin typeface="+mn-lt"/>
                <a:ea typeface="+mn-ea"/>
                <a:cs typeface="+mn-cs"/>
              </a:rPr>
              <a:t>Sample Footer Text</a:t>
            </a:r>
          </a:p>
        </p:txBody>
      </p:sp>
      <p:sp>
        <p:nvSpPr>
          <p:cNvPr id="6" name="Slide Number Placeholder 5">
            <a:extLst>
              <a:ext uri="{FF2B5EF4-FFF2-40B4-BE49-F238E27FC236}">
                <a16:creationId xmlns:a16="http://schemas.microsoft.com/office/drawing/2014/main" id="{9E752320-3578-62EA-B009-A8DAC0EC40AD}"/>
              </a:ext>
            </a:extLst>
          </p:cNvPr>
          <p:cNvSpPr>
            <a:spLocks noGrp="1"/>
          </p:cNvSpPr>
          <p:nvPr>
            <p:ph type="sldNum" sz="quarter" idx="12"/>
          </p:nvPr>
        </p:nvSpPr>
        <p:spPr/>
        <p:txBody>
          <a:bodyPr vert="horz" lIns="91440" tIns="45720" rIns="91440" bIns="45720" rtlCol="0" anchor="ctr">
            <a:normAutofit lnSpcReduction="10000"/>
          </a:bodyPr>
          <a:lstStyle/>
          <a:p>
            <a:pPr>
              <a:spcAft>
                <a:spcPts val="600"/>
              </a:spcAft>
            </a:pPr>
            <a:fld id="{84C450F2-3BB4-4AE4-8A35-A9D7AEA4C850}" type="slidenum">
              <a:rPr lang="en-US" smtClean="0"/>
              <a:pPr>
                <a:spcAft>
                  <a:spcPts val="600"/>
                </a:spcAft>
              </a:pPr>
              <a:t>25</a:t>
            </a:fld>
            <a:endParaRPr lang="en-US"/>
          </a:p>
        </p:txBody>
      </p:sp>
      <p:sp>
        <p:nvSpPr>
          <p:cNvPr id="8" name="TextBox 7">
            <a:extLst>
              <a:ext uri="{FF2B5EF4-FFF2-40B4-BE49-F238E27FC236}">
                <a16:creationId xmlns:a16="http://schemas.microsoft.com/office/drawing/2014/main" id="{7726CCFA-3AC2-4BF8-B524-47702CD0DE0C}"/>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876794" y="1551753"/>
            <a:ext cx="3273552" cy="4199342"/>
          </a:xfrm>
          <a:prstGeom prst="rect">
            <a:avLst/>
          </a:prstGeom>
        </p:spPr>
        <p:txBody>
          <a:bodyPr>
            <a:normAutofit fontScale="77500" lnSpcReduction="20000"/>
          </a:bodyPr>
          <a:lstStyle/>
          <a:p>
            <a:pPr>
              <a:lnSpc>
                <a:spcPct val="90000"/>
              </a:lnSpc>
              <a:spcBef>
                <a:spcPts val="2500"/>
              </a:spcBef>
              <a:spcAft>
                <a:spcPts val="600"/>
              </a:spcAft>
            </a:pPr>
            <a:r>
              <a:rPr lang="en-US" sz="1600" dirty="0">
                <a:latin typeface="Karla" pitchFamily="2" charset="0"/>
              </a:rPr>
              <a:t>Emotional Intelligence (EQ) doesn’t just make teams nicer — it makes them faster, safer, and more efficient. EQ doesn’t slow you down — it keeps you from having to do it twice.</a:t>
            </a:r>
          </a:p>
          <a:p>
            <a:pPr marL="285750" indent="-285750">
              <a:lnSpc>
                <a:spcPct val="90000"/>
              </a:lnSpc>
              <a:spcBef>
                <a:spcPts val="2500"/>
              </a:spcBef>
              <a:spcAft>
                <a:spcPts val="600"/>
              </a:spcAft>
              <a:buFont typeface="Arial" panose="020B0604020202020204" pitchFamily="34" charset="0"/>
              <a:buChar char="•"/>
            </a:pPr>
            <a:r>
              <a:rPr lang="en-US" sz="1600" dirty="0">
                <a:latin typeface="Karla" pitchFamily="2" charset="0"/>
              </a:rPr>
              <a:t>Improves Focus &amp; Decision-Making</a:t>
            </a:r>
          </a:p>
          <a:p>
            <a:pPr marL="285750" indent="-285750">
              <a:lnSpc>
                <a:spcPct val="90000"/>
              </a:lnSpc>
              <a:spcBef>
                <a:spcPts val="2500"/>
              </a:spcBef>
              <a:spcAft>
                <a:spcPts val="600"/>
              </a:spcAft>
              <a:buFont typeface="Arial" panose="020B0604020202020204" pitchFamily="34" charset="0"/>
              <a:buChar char="•"/>
            </a:pPr>
            <a:r>
              <a:rPr lang="en-US" sz="1600" dirty="0">
                <a:latin typeface="Karla" pitchFamily="2" charset="0"/>
              </a:rPr>
              <a:t>Reduces Miscommunication</a:t>
            </a:r>
          </a:p>
          <a:p>
            <a:pPr marL="285750" indent="-285750">
              <a:lnSpc>
                <a:spcPct val="90000"/>
              </a:lnSpc>
              <a:spcBef>
                <a:spcPts val="2500"/>
              </a:spcBef>
              <a:spcAft>
                <a:spcPts val="600"/>
              </a:spcAft>
              <a:buFont typeface="Arial" panose="020B0604020202020204" pitchFamily="34" charset="0"/>
              <a:buChar char="•"/>
            </a:pPr>
            <a:r>
              <a:rPr lang="en-US" sz="1600" dirty="0">
                <a:latin typeface="Karla" pitchFamily="2" charset="0"/>
              </a:rPr>
              <a:t>Strengthens Team Collaboration</a:t>
            </a:r>
          </a:p>
          <a:p>
            <a:pPr marL="285750" indent="-285750">
              <a:lnSpc>
                <a:spcPct val="90000"/>
              </a:lnSpc>
              <a:spcBef>
                <a:spcPts val="2500"/>
              </a:spcBef>
              <a:spcAft>
                <a:spcPts val="600"/>
              </a:spcAft>
              <a:buFont typeface="Arial" panose="020B0604020202020204" pitchFamily="34" charset="0"/>
              <a:buChar char="•"/>
            </a:pPr>
            <a:r>
              <a:rPr lang="en-US" sz="1600" dirty="0">
                <a:latin typeface="Karla" pitchFamily="2" charset="0"/>
              </a:rPr>
              <a:t>Lowers Stress and Burnout</a:t>
            </a:r>
          </a:p>
          <a:p>
            <a:pPr marL="285750" indent="-285750">
              <a:lnSpc>
                <a:spcPct val="90000"/>
              </a:lnSpc>
              <a:spcBef>
                <a:spcPts val="2500"/>
              </a:spcBef>
              <a:spcAft>
                <a:spcPts val="600"/>
              </a:spcAft>
              <a:buFont typeface="Arial" panose="020B0604020202020204" pitchFamily="34" charset="0"/>
              <a:buChar char="•"/>
            </a:pPr>
            <a:r>
              <a:rPr lang="en-US" sz="1600" dirty="0">
                <a:latin typeface="Karla" pitchFamily="2" charset="0"/>
              </a:rPr>
              <a:t>Reduces Rework and Safety Incidents</a:t>
            </a:r>
          </a:p>
          <a:p>
            <a:pPr marL="285750" indent="-285750">
              <a:lnSpc>
                <a:spcPct val="90000"/>
              </a:lnSpc>
              <a:spcBef>
                <a:spcPts val="2500"/>
              </a:spcBef>
              <a:spcAft>
                <a:spcPts val="600"/>
              </a:spcAft>
              <a:buFont typeface="Arial" panose="020B0604020202020204" pitchFamily="34" charset="0"/>
              <a:buChar char="•"/>
            </a:pPr>
            <a:r>
              <a:rPr lang="en-US" sz="1600" dirty="0">
                <a:latin typeface="Karla" pitchFamily="2" charset="0"/>
              </a:rPr>
              <a:t>Improves Retention and Knowledge Transfers</a:t>
            </a:r>
          </a:p>
          <a:p>
            <a:pPr>
              <a:lnSpc>
                <a:spcPct val="90000"/>
              </a:lnSpc>
              <a:spcBef>
                <a:spcPts val="2500"/>
              </a:spcBef>
              <a:spcAft>
                <a:spcPts val="600"/>
              </a:spcAft>
            </a:pPr>
            <a:endParaRPr lang="en-US" sz="1600" dirty="0">
              <a:latin typeface="Karla" pitchFamily="2" charset="0"/>
            </a:endParaRPr>
          </a:p>
          <a:p>
            <a:pPr>
              <a:lnSpc>
                <a:spcPct val="90000"/>
              </a:lnSpc>
              <a:spcBef>
                <a:spcPts val="2500"/>
              </a:spcBef>
              <a:spcAft>
                <a:spcPts val="600"/>
              </a:spcAft>
            </a:pPr>
            <a:endParaRPr lang="en-US" sz="1600" dirty="0">
              <a:latin typeface="Karla" pitchFamily="2" charset="0"/>
            </a:endParaRPr>
          </a:p>
        </p:txBody>
      </p:sp>
    </p:spTree>
    <p:extLst>
      <p:ext uri="{BB962C8B-B14F-4D97-AF65-F5344CB8AC3E}">
        <p14:creationId xmlns:p14="http://schemas.microsoft.com/office/powerpoint/2010/main" val="4075538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82CC-A7A3-ADBB-997D-EEE2B0343781}"/>
              </a:ext>
            </a:extLst>
          </p:cNvPr>
          <p:cNvSpPr>
            <a:spLocks noGrp="1"/>
          </p:cNvSpPr>
          <p:nvPr>
            <p:ph type="title"/>
          </p:nvPr>
        </p:nvSpPr>
        <p:spPr/>
        <p:txBody>
          <a:bodyPr anchor="t">
            <a:normAutofit/>
          </a:bodyPr>
          <a:lstStyle/>
          <a:p>
            <a:r>
              <a:rPr lang="en-US" dirty="0">
                <a:latin typeface="Poppins" panose="00000500000000000000" pitchFamily="2" charset="0"/>
                <a:cs typeface="Poppins" panose="00000500000000000000" pitchFamily="2" charset="0"/>
              </a:rPr>
              <a:t>Conclusion</a:t>
            </a:r>
          </a:p>
        </p:txBody>
      </p:sp>
      <p:graphicFrame>
        <p:nvGraphicFramePr>
          <p:cNvPr id="10" name="Content Placeholder 2">
            <a:extLst>
              <a:ext uri="{FF2B5EF4-FFF2-40B4-BE49-F238E27FC236}">
                <a16:creationId xmlns:a16="http://schemas.microsoft.com/office/drawing/2014/main" id="{B2344C28-B2AC-D040-7D98-03B30492A878}"/>
              </a:ext>
            </a:extLst>
          </p:cNvPr>
          <p:cNvGraphicFramePr>
            <a:graphicFrameLocks noGrp="1"/>
          </p:cNvGraphicFramePr>
          <p:nvPr>
            <p:ph sz="quarter" idx="13"/>
            <p:extLst>
              <p:ext uri="{D42A27DB-BD31-4B8C-83A1-F6EECF244321}">
                <p14:modId xmlns:p14="http://schemas.microsoft.com/office/powerpoint/2010/main" val="2063666927"/>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197671" y="1843089"/>
          <a:ext cx="10890250" cy="2835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ate Placeholder 3">
            <a:extLst>
              <a:ext uri="{FF2B5EF4-FFF2-40B4-BE49-F238E27FC236}">
                <a16:creationId xmlns:a16="http://schemas.microsoft.com/office/drawing/2014/main" id="{728F2A92-957C-113D-31D7-DB1E0C5D3D89}"/>
              </a:ext>
            </a:extLst>
          </p:cNvPr>
          <p:cNvSpPr txBox="1">
            <a:spLocks/>
          </p:cNvSpPr>
          <p:nvPr/>
        </p:nvSpPr>
        <p:spPr>
          <a:xfrm rot="16200000">
            <a:off x="10782302" y="958264"/>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7" name="Footer Placeholder 4">
            <a:extLst>
              <a:ext uri="{FF2B5EF4-FFF2-40B4-BE49-F238E27FC236}">
                <a16:creationId xmlns:a16="http://schemas.microsoft.com/office/drawing/2014/main" id="{788172BD-C895-26BF-46CA-6BBB47915BE8}"/>
              </a:ext>
            </a:extLst>
          </p:cNvPr>
          <p:cNvSpPr>
            <a:spLocks noGrp="1"/>
          </p:cNvSpPr>
          <p:nvPr>
            <p:ph type="ftr" sz="quarter" idx="11"/>
          </p:nvPr>
        </p:nvSpPr>
        <p:spPr>
          <a:xfrm rot="16200000">
            <a:off x="9944101" y="4006432"/>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8" name="Slide Number Placeholder 5">
            <a:extLst>
              <a:ext uri="{FF2B5EF4-FFF2-40B4-BE49-F238E27FC236}">
                <a16:creationId xmlns:a16="http://schemas.microsoft.com/office/drawing/2014/main" id="{AA1F369C-34CC-F918-9984-B8EAD1C714BB}"/>
              </a:ext>
            </a:extLst>
          </p:cNvPr>
          <p:cNvSpPr>
            <a:spLocks noGrp="1"/>
          </p:cNvSpPr>
          <p:nvPr>
            <p:ph type="sldNum" sz="quarter" idx="12"/>
          </p:nvPr>
        </p:nvSpPr>
        <p:spPr>
          <a:xfrm>
            <a:off x="11277600" y="6132095"/>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26</a:t>
            </a:fld>
            <a:endParaRPr lang="en-US" dirty="0">
              <a:latin typeface="Karla" pitchFamily="2" charset="0"/>
            </a:endParaRPr>
          </a:p>
        </p:txBody>
      </p:sp>
    </p:spTree>
    <p:extLst>
      <p:ext uri="{BB962C8B-B14F-4D97-AF65-F5344CB8AC3E}">
        <p14:creationId xmlns:p14="http://schemas.microsoft.com/office/powerpoint/2010/main" val="40780692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onstruction worker on construction site. He is holding digital tablet with blueprints and looking at it. He is checking if everything is ok. Shot from above. Focus on worker's helmet.">
            <a:extLst>
              <a:ext uri="{FF2B5EF4-FFF2-40B4-BE49-F238E27FC236}">
                <a16:creationId xmlns:a16="http://schemas.microsoft.com/office/drawing/2014/main" id="{4ADA0518-050D-440C-AD5A-BDCAD8506F2D}"/>
              </a:ext>
            </a:extLst>
          </p:cNvPr>
          <p:cNvPicPr>
            <a:picLocks noGrp="1" noChangeAspect="1"/>
          </p:cNvPicPr>
          <p:nvPr>
            <p:ph type="pic" sz="quarter" idx="15"/>
          </p:nvPr>
        </p:nvPicPr>
        <p:blipFill>
          <a:blip r:embed="rId3">
            <a:alphaModFix amt="20000"/>
          </a:blip>
          <a:srcRect l="9693" r="9693"/>
          <a:stretch>
            <a:fillRect/>
          </a:stretch>
        </p:blipFill>
        <p:spPr>
          <a:xfrm>
            <a:off x="-1" y="0"/>
            <a:ext cx="8357937" cy="6915132"/>
          </a:xfrm>
          <a:prstGeom prst="rect">
            <a:avLst/>
          </a:prstGeom>
          <a:noFill/>
        </p:spPr>
      </p:pic>
      <p:sp>
        <p:nvSpPr>
          <p:cNvPr id="2" name="Title 1">
            <a:extLst>
              <a:ext uri="{FF2B5EF4-FFF2-40B4-BE49-F238E27FC236}">
                <a16:creationId xmlns:a16="http://schemas.microsoft.com/office/drawing/2014/main" id="{725C558F-C573-0851-6550-1FE159B587ED}"/>
              </a:ext>
            </a:extLst>
          </p:cNvPr>
          <p:cNvSpPr>
            <a:spLocks noGrp="1"/>
          </p:cNvSpPr>
          <p:nvPr>
            <p:ph type="title"/>
          </p:nvPr>
        </p:nvSpPr>
        <p:spPr>
          <a:xfrm>
            <a:off x="8090116" y="228599"/>
            <a:ext cx="3140731" cy="871782"/>
          </a:xfrm>
        </p:spPr>
        <p:txBody>
          <a:bodyPr vert="horz" lIns="91440" tIns="45720" rIns="91440" bIns="45720" rtlCol="0" anchor="b">
            <a:normAutofit/>
          </a:bodyPr>
          <a:lstStyle/>
          <a:p>
            <a:pPr algn="r"/>
            <a:r>
              <a:rPr lang="en-US" sz="2700" b="0" kern="1200" cap="all" baseline="0" dirty="0">
                <a:latin typeface="Poppins" panose="00000500000000000000" pitchFamily="2" charset="0"/>
                <a:cs typeface="Poppins" panose="00000500000000000000" pitchFamily="2" charset="0"/>
              </a:rPr>
              <a:t>Workshop takeaways</a:t>
            </a:r>
          </a:p>
        </p:txBody>
      </p:sp>
      <p:sp>
        <p:nvSpPr>
          <p:cNvPr id="8" name="TextBox 7">
            <a:extLst>
              <a:ext uri="{FF2B5EF4-FFF2-40B4-BE49-F238E27FC236}">
                <a16:creationId xmlns:a16="http://schemas.microsoft.com/office/drawing/2014/main" id="{1284ADC0-D137-4F4A-9575-19BC1C9FD376}"/>
              </a:ext>
            </a:extLst>
          </p:cNvPr>
          <p:cNvSpPr txBox="1"/>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59397" y="1100381"/>
            <a:ext cx="7892712" cy="3424138"/>
          </a:xfrm>
          <a:prstGeom prst="rect">
            <a:avLst/>
          </a:prstGeom>
        </p:spPr>
        <p:txBody>
          <a:bodyPr>
            <a:noAutofit/>
          </a:bodyPr>
          <a:lstStyle/>
          <a:p>
            <a:pPr marL="0" lvl="1" indent="0">
              <a:lnSpc>
                <a:spcPct val="90000"/>
              </a:lnSpc>
              <a:spcBef>
                <a:spcPts val="1000"/>
              </a:spcBef>
              <a:spcAft>
                <a:spcPts val="600"/>
              </a:spcAft>
              <a:buFont typeface="Arial" panose="020B0604020202020204" pitchFamily="34" charset="0"/>
              <a:buNone/>
            </a:pPr>
            <a:r>
              <a:rPr lang="en-US" sz="2400" b="1" dirty="0">
                <a:latin typeface="Karla" pitchFamily="2" charset="0"/>
              </a:rPr>
              <a:t>Tailored Strategies</a:t>
            </a:r>
          </a:p>
          <a:p>
            <a:pPr marL="0" lvl="1" indent="0">
              <a:lnSpc>
                <a:spcPct val="90000"/>
              </a:lnSpc>
              <a:spcBef>
                <a:spcPts val="1000"/>
              </a:spcBef>
              <a:spcAft>
                <a:spcPts val="600"/>
              </a:spcAft>
              <a:buFont typeface="Arial" panose="020B0604020202020204" pitchFamily="34" charset="0"/>
              <a:buNone/>
            </a:pPr>
            <a:r>
              <a:rPr lang="en-US" sz="2400" dirty="0">
                <a:latin typeface="Karla" pitchFamily="2" charset="0"/>
              </a:rPr>
              <a:t>Strategies designed specifically for the real-world challenges you face in construction, helping you strengthen your emotional intelligence.</a:t>
            </a:r>
          </a:p>
          <a:p>
            <a:pPr>
              <a:lnSpc>
                <a:spcPct val="90000"/>
              </a:lnSpc>
              <a:spcBef>
                <a:spcPts val="2500"/>
              </a:spcBef>
              <a:spcAft>
                <a:spcPts val="600"/>
              </a:spcAft>
            </a:pPr>
            <a:r>
              <a:rPr lang="en-US" sz="2400" b="1" dirty="0">
                <a:latin typeface="Karla" pitchFamily="2" charset="0"/>
              </a:rPr>
              <a:t>Actionable Tools Focus</a:t>
            </a:r>
          </a:p>
          <a:p>
            <a:pPr marL="0" lvl="1" indent="0">
              <a:lnSpc>
                <a:spcPct val="90000"/>
              </a:lnSpc>
              <a:spcBef>
                <a:spcPts val="1000"/>
              </a:spcBef>
              <a:spcAft>
                <a:spcPts val="600"/>
              </a:spcAft>
              <a:buFont typeface="Arial" panose="020B0604020202020204" pitchFamily="34" charset="0"/>
              <a:buNone/>
            </a:pPr>
            <a:r>
              <a:rPr lang="en-US" sz="2400" dirty="0">
                <a:latin typeface="Karla" pitchFamily="2" charset="0"/>
              </a:rPr>
              <a:t>Practical, hands-on tools that you can use directly on construction sites, projects, and work environments.</a:t>
            </a:r>
          </a:p>
          <a:p>
            <a:pPr marL="0" lvl="1" indent="0">
              <a:lnSpc>
                <a:spcPct val="90000"/>
              </a:lnSpc>
              <a:spcBef>
                <a:spcPts val="1000"/>
              </a:spcBef>
              <a:spcAft>
                <a:spcPts val="600"/>
              </a:spcAft>
              <a:buFont typeface="Arial" panose="020B0604020202020204" pitchFamily="34" charset="0"/>
              <a:buNone/>
            </a:pPr>
            <a:r>
              <a:rPr lang="en-US" sz="2400" b="1" dirty="0">
                <a:latin typeface="Karla" pitchFamily="2" charset="0"/>
              </a:rPr>
              <a:t>Immediate Application</a:t>
            </a:r>
          </a:p>
          <a:p>
            <a:pPr marL="0" lvl="1" indent="0">
              <a:lnSpc>
                <a:spcPct val="90000"/>
              </a:lnSpc>
              <a:spcBef>
                <a:spcPts val="1000"/>
              </a:spcBef>
              <a:spcAft>
                <a:spcPts val="600"/>
              </a:spcAft>
              <a:buFont typeface="Arial" panose="020B0604020202020204" pitchFamily="34" charset="0"/>
              <a:buNone/>
            </a:pPr>
            <a:r>
              <a:rPr lang="en-US" sz="2400" dirty="0">
                <a:latin typeface="Karla" pitchFamily="2" charset="0"/>
              </a:rPr>
              <a:t>Get skills you can apply right away improving your communication, conflict resolution, safety practices, and collaboration on the job.</a:t>
            </a:r>
          </a:p>
        </p:txBody>
      </p:sp>
      <p:sp>
        <p:nvSpPr>
          <p:cNvPr id="3" name="Date Placeholder 3">
            <a:extLst>
              <a:ext uri="{FF2B5EF4-FFF2-40B4-BE49-F238E27FC236}">
                <a16:creationId xmlns:a16="http://schemas.microsoft.com/office/drawing/2014/main" id="{F1A378C0-0115-9A56-01BF-E546186A37AE}"/>
              </a:ext>
            </a:extLst>
          </p:cNvPr>
          <p:cNvSpPr>
            <a:spLocks noGrp="1"/>
          </p:cNvSpPr>
          <p:nvPr>
            <p:ph type="dt" sz="half" idx="10"/>
          </p:nvPr>
        </p:nvSpPr>
        <p:spPr>
          <a:xfrm rot="16200000">
            <a:off x="10797542" y="998537"/>
            <a:ext cx="1904999" cy="365125"/>
          </a:xfrm>
        </p:spPr>
        <p:txBody>
          <a:bodyPr vert="horz" lIns="91440" tIns="45720" rIns="91440" bIns="45720" rtlCol="0" anchor="ctr">
            <a:normAutofit/>
          </a:bodyPr>
          <a:lstStyle/>
          <a:p>
            <a:pPr>
              <a:spcAft>
                <a:spcPts val="600"/>
              </a:spcAft>
            </a:pPr>
            <a:fld id="{FE21D4C7-8630-4B98-978C-30388BBD4EE8}" type="datetime1">
              <a:rPr lang="en-US" smtClean="0"/>
              <a:pPr>
                <a:spcAft>
                  <a:spcPts val="600"/>
                </a:spcAft>
              </a:pPr>
              <a:t>10/24/2025</a:t>
            </a:fld>
            <a:endParaRPr lang="en-US"/>
          </a:p>
        </p:txBody>
      </p:sp>
      <p:sp>
        <p:nvSpPr>
          <p:cNvPr id="9" name="Date Placeholder 3">
            <a:extLst>
              <a:ext uri="{FF2B5EF4-FFF2-40B4-BE49-F238E27FC236}">
                <a16:creationId xmlns:a16="http://schemas.microsoft.com/office/drawing/2014/main" id="{7C3A131B-C356-10E9-2DEC-A47769E60D00}"/>
              </a:ext>
            </a:extLst>
          </p:cNvPr>
          <p:cNvSpPr txBox="1">
            <a:spLocks/>
          </p:cNvSpPr>
          <p:nvPr/>
        </p:nvSpPr>
        <p:spPr>
          <a:xfrm rot="16200000">
            <a:off x="10797542" y="998537"/>
            <a:ext cx="1904999"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050" b="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2"/>
                </a:solidFill>
                <a:latin typeface="Poppins" panose="00000500000000000000" pitchFamily="2" charset="0"/>
                <a:cs typeface="Poppins" panose="00000500000000000000" pitchFamily="2" charset="0"/>
              </a:rPr>
              <a:t>Oct. 30, 2025</a:t>
            </a:r>
          </a:p>
        </p:txBody>
      </p:sp>
      <p:sp>
        <p:nvSpPr>
          <p:cNvPr id="10" name="Footer Placeholder 4">
            <a:extLst>
              <a:ext uri="{FF2B5EF4-FFF2-40B4-BE49-F238E27FC236}">
                <a16:creationId xmlns:a16="http://schemas.microsoft.com/office/drawing/2014/main" id="{B16E44CA-5E78-4090-FF90-0840A5A1FAD5}"/>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1" name="Slide Number Placeholder 5">
            <a:extLst>
              <a:ext uri="{FF2B5EF4-FFF2-40B4-BE49-F238E27FC236}">
                <a16:creationId xmlns:a16="http://schemas.microsoft.com/office/drawing/2014/main" id="{4C945526-7B45-D65E-84DE-0D90BB4E458B}"/>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3</a:t>
            </a:fld>
            <a:endParaRPr lang="en-US" dirty="0">
              <a:latin typeface="Karla" pitchFamily="2" charset="0"/>
            </a:endParaRPr>
          </a:p>
        </p:txBody>
      </p:sp>
    </p:spTree>
    <p:extLst>
      <p:ext uri="{BB962C8B-B14F-4D97-AF65-F5344CB8AC3E}">
        <p14:creationId xmlns:p14="http://schemas.microsoft.com/office/powerpoint/2010/main" val="26625289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standing in a room&#10;&#10;AI-generated content may be incorrect.">
            <a:extLst>
              <a:ext uri="{FF2B5EF4-FFF2-40B4-BE49-F238E27FC236}">
                <a16:creationId xmlns:a16="http://schemas.microsoft.com/office/drawing/2014/main" id="{DE72CBD7-B687-8321-C8EA-C8182A41486A}"/>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833953" y="0"/>
            <a:ext cx="10274157" cy="6858000"/>
          </a:xfrm>
          <a:prstGeom prst="rect">
            <a:avLst/>
          </a:prstGeom>
        </p:spPr>
      </p:pic>
      <p:sp>
        <p:nvSpPr>
          <p:cNvPr id="2" name="Title 1">
            <a:extLst>
              <a:ext uri="{FF2B5EF4-FFF2-40B4-BE49-F238E27FC236}">
                <a16:creationId xmlns:a16="http://schemas.microsoft.com/office/drawing/2014/main" id="{3285D1BC-FAAB-85F6-FF80-ADCDDC92D7F7}"/>
              </a:ext>
            </a:extLst>
          </p:cNvPr>
          <p:cNvSpPr>
            <a:spLocks noGrp="1"/>
          </p:cNvSpPr>
          <p:nvPr>
            <p:ph type="title"/>
          </p:nvPr>
        </p:nvSpPr>
        <p:spPr>
          <a:xfrm>
            <a:off x="952500" y="228600"/>
            <a:ext cx="10155610" cy="4816348"/>
          </a:xfrm>
        </p:spPr>
        <p:txBody>
          <a:bodyPr anchor="t">
            <a:normAutofit/>
          </a:bodyPr>
          <a:lstStyle/>
          <a:p>
            <a:r>
              <a:rPr lang="en-US" sz="5400" b="1" dirty="0">
                <a:latin typeface="Poppins" panose="00000500000000000000" pitchFamily="2" charset="0"/>
                <a:cs typeface="Poppins" panose="00000500000000000000" pitchFamily="2" charset="0"/>
              </a:rPr>
              <a:t>Emotional Intelligence </a:t>
            </a:r>
            <a:r>
              <a:rPr lang="en-US" sz="4000" i="1" dirty="0">
                <a:latin typeface="Poppins" panose="00000500000000000000" pitchFamily="2" charset="0"/>
                <a:cs typeface="Poppins" panose="00000500000000000000" pitchFamily="2" charset="0"/>
              </a:rPr>
              <a:t>(noun). </a:t>
            </a:r>
            <a:r>
              <a:rPr lang="en-US" sz="4000" dirty="0">
                <a:latin typeface="Poppins" panose="00000500000000000000" pitchFamily="2" charset="0"/>
                <a:cs typeface="Poppins" panose="00000500000000000000" pitchFamily="2" charset="0"/>
              </a:rPr>
              <a:t>The capacity to be aware of, control, and express one’s emotions, and to handle interpersonal relationships </a:t>
            </a:r>
            <a:r>
              <a:rPr lang="en-US" sz="4000" i="1" dirty="0">
                <a:latin typeface="Poppins" panose="00000500000000000000" pitchFamily="2" charset="0"/>
                <a:cs typeface="Poppins" panose="00000500000000000000" pitchFamily="2" charset="0"/>
              </a:rPr>
              <a:t>judiciously</a:t>
            </a:r>
            <a:r>
              <a:rPr lang="en-US" sz="4000" dirty="0">
                <a:latin typeface="Poppins" panose="00000500000000000000" pitchFamily="2" charset="0"/>
                <a:cs typeface="Poppins" panose="00000500000000000000" pitchFamily="2" charset="0"/>
              </a:rPr>
              <a:t> and </a:t>
            </a:r>
            <a:r>
              <a:rPr lang="en-US" sz="4000" i="1" dirty="0">
                <a:latin typeface="Poppins" panose="00000500000000000000" pitchFamily="2" charset="0"/>
                <a:cs typeface="Poppins" panose="00000500000000000000" pitchFamily="2" charset="0"/>
              </a:rPr>
              <a:t>empathetically</a:t>
            </a:r>
            <a:r>
              <a:rPr lang="en-US" sz="4000" dirty="0">
                <a:latin typeface="Poppins" panose="00000500000000000000" pitchFamily="2" charset="0"/>
                <a:cs typeface="Poppins" panose="00000500000000000000" pitchFamily="2" charset="0"/>
              </a:rPr>
              <a:t>. </a:t>
            </a:r>
            <a:endParaRPr lang="en-US" sz="3600" i="1" dirty="0">
              <a:latin typeface="Poppins" panose="00000500000000000000" pitchFamily="2" charset="0"/>
              <a:cs typeface="Poppins" panose="00000500000000000000" pitchFamily="2" charset="0"/>
            </a:endParaRPr>
          </a:p>
        </p:txBody>
      </p:sp>
      <p:sp>
        <p:nvSpPr>
          <p:cNvPr id="4" name="Date Placeholder 3">
            <a:extLst>
              <a:ext uri="{FF2B5EF4-FFF2-40B4-BE49-F238E27FC236}">
                <a16:creationId xmlns:a16="http://schemas.microsoft.com/office/drawing/2014/main" id="{D45065C3-DC69-2BC9-F4FF-3A2A30BB55E5}"/>
              </a:ext>
            </a:extLst>
          </p:cNvPr>
          <p:cNvSpPr>
            <a:spLocks noGrp="1"/>
          </p:cNvSpPr>
          <p:nvPr>
            <p:ph type="dt" sz="half" idx="10"/>
          </p:nvPr>
        </p:nvSpPr>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5" name="Footer Placeholder 4">
            <a:extLst>
              <a:ext uri="{FF2B5EF4-FFF2-40B4-BE49-F238E27FC236}">
                <a16:creationId xmlns:a16="http://schemas.microsoft.com/office/drawing/2014/main" id="{5FD9667A-5671-5205-C289-2C81F4A38D26}"/>
              </a:ext>
            </a:extLst>
          </p:cNvPr>
          <p:cNvSpPr>
            <a:spLocks noGrp="1"/>
          </p:cNvSpPr>
          <p:nvPr>
            <p:ph type="ftr" sz="quarter" idx="11"/>
          </p:nvPr>
        </p:nvSpPr>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6" name="Slide Number Placeholder 5">
            <a:extLst>
              <a:ext uri="{FF2B5EF4-FFF2-40B4-BE49-F238E27FC236}">
                <a16:creationId xmlns:a16="http://schemas.microsoft.com/office/drawing/2014/main" id="{2EFB72D1-47FD-C681-8E9C-37CE3E651BA7}"/>
              </a:ext>
            </a:extLst>
          </p:cNvPr>
          <p:cNvSpPr>
            <a:spLocks noGrp="1"/>
          </p:cNvSpPr>
          <p:nvPr>
            <p:ph type="sldNum" sz="quarter" idx="12"/>
          </p:nvPr>
        </p:nvSpPr>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4</a:t>
            </a:fld>
            <a:endParaRPr lang="en-US" dirty="0">
              <a:latin typeface="Karla" pitchFamily="2" charset="0"/>
            </a:endParaRPr>
          </a:p>
        </p:txBody>
      </p:sp>
    </p:spTree>
    <p:extLst>
      <p:ext uri="{BB962C8B-B14F-4D97-AF65-F5344CB8AC3E}">
        <p14:creationId xmlns:p14="http://schemas.microsoft.com/office/powerpoint/2010/main" val="2406958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2D9298BA-4979-0F4A-DCAA-DBC658C7152B}"/>
              </a:ext>
            </a:extLst>
          </p:cNvPr>
          <p:cNvSpPr>
            <a:spLocks noGrp="1"/>
          </p:cNvSpPr>
          <p:nvPr>
            <p:ph type="dt" sz="half" idx="10"/>
          </p:nvPr>
        </p:nvSpPr>
        <p:spPr>
          <a:xfrm rot="16200000">
            <a:off x="10797542" y="998537"/>
            <a:ext cx="1904999"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11" name="Footer Placeholder 4">
            <a:extLst>
              <a:ext uri="{FF2B5EF4-FFF2-40B4-BE49-F238E27FC236}">
                <a16:creationId xmlns:a16="http://schemas.microsoft.com/office/drawing/2014/main" id="{81045749-F985-BC0B-CDA1-6F46D6323C02}"/>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2" name="Slide Number Placeholder 5">
            <a:extLst>
              <a:ext uri="{FF2B5EF4-FFF2-40B4-BE49-F238E27FC236}">
                <a16:creationId xmlns:a16="http://schemas.microsoft.com/office/drawing/2014/main" id="{9B45F15C-9365-C5B1-7C70-6334FCC50286}"/>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5</a:t>
            </a:fld>
            <a:endParaRPr lang="en-US" dirty="0">
              <a:latin typeface="Karla" pitchFamily="2" charset="0"/>
            </a:endParaRPr>
          </a:p>
        </p:txBody>
      </p:sp>
      <p:graphicFrame>
        <p:nvGraphicFramePr>
          <p:cNvPr id="15" name="TextBox 12">
            <a:extLst>
              <a:ext uri="{FF2B5EF4-FFF2-40B4-BE49-F238E27FC236}">
                <a16:creationId xmlns:a16="http://schemas.microsoft.com/office/drawing/2014/main" id="{A032BC52-9C65-76F1-429B-75122738A374}"/>
              </a:ext>
            </a:extLst>
          </p:cNvPr>
          <p:cNvGraphicFramePr/>
          <p:nvPr>
            <p:extLst>
              <p:ext uri="{D42A27DB-BD31-4B8C-83A1-F6EECF244321}">
                <p14:modId xmlns:p14="http://schemas.microsoft.com/office/powerpoint/2010/main" val="4216128372"/>
              </p:ext>
            </p:extLst>
          </p:nvPr>
        </p:nvGraphicFramePr>
        <p:xfrm>
          <a:off x="433953" y="976393"/>
          <a:ext cx="10858887" cy="519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a:extLst>
              <a:ext uri="{FF2B5EF4-FFF2-40B4-BE49-F238E27FC236}">
                <a16:creationId xmlns:a16="http://schemas.microsoft.com/office/drawing/2014/main" id="{8439FBD5-718F-5350-0991-B1BC007A1CBC}"/>
              </a:ext>
            </a:extLst>
          </p:cNvPr>
          <p:cNvSpPr txBox="1"/>
          <p:nvPr/>
        </p:nvSpPr>
        <p:spPr>
          <a:xfrm>
            <a:off x="569495" y="228600"/>
            <a:ext cx="6432884"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REAL LIFE | WITH OR WITHOUT EQ</a:t>
            </a:r>
          </a:p>
        </p:txBody>
      </p:sp>
    </p:spTree>
    <p:extLst>
      <p:ext uri="{BB962C8B-B14F-4D97-AF65-F5344CB8AC3E}">
        <p14:creationId xmlns:p14="http://schemas.microsoft.com/office/powerpoint/2010/main" val="208505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90193-3E89-A05A-D7A3-F5E71DAD9CA4}"/>
            </a:ext>
          </a:extLst>
        </p:cNvPr>
        <p:cNvGrpSpPr/>
        <p:nvPr/>
      </p:nvGrpSpPr>
      <p:grpSpPr>
        <a:xfrm>
          <a:off x="0" y="0"/>
          <a:ext cx="0" cy="0"/>
          <a:chOff x="0" y="0"/>
          <a:chExt cx="0" cy="0"/>
        </a:xfrm>
      </p:grpSpPr>
      <p:sp>
        <p:nvSpPr>
          <p:cNvPr id="10" name="Date Placeholder 3">
            <a:extLst>
              <a:ext uri="{FF2B5EF4-FFF2-40B4-BE49-F238E27FC236}">
                <a16:creationId xmlns:a16="http://schemas.microsoft.com/office/drawing/2014/main" id="{F6382564-63ED-4382-6D1C-703060A4C9E3}"/>
              </a:ext>
            </a:extLst>
          </p:cNvPr>
          <p:cNvSpPr>
            <a:spLocks noGrp="1"/>
          </p:cNvSpPr>
          <p:nvPr>
            <p:ph type="dt" sz="half" idx="10"/>
          </p:nvPr>
        </p:nvSpPr>
        <p:spPr>
          <a:xfrm rot="16200000">
            <a:off x="10797542" y="998537"/>
            <a:ext cx="1904999"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11" name="Footer Placeholder 4">
            <a:extLst>
              <a:ext uri="{FF2B5EF4-FFF2-40B4-BE49-F238E27FC236}">
                <a16:creationId xmlns:a16="http://schemas.microsoft.com/office/drawing/2014/main" id="{556AF528-94C7-86CE-A5EA-95D76C312F2E}"/>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2" name="Slide Number Placeholder 5">
            <a:extLst>
              <a:ext uri="{FF2B5EF4-FFF2-40B4-BE49-F238E27FC236}">
                <a16:creationId xmlns:a16="http://schemas.microsoft.com/office/drawing/2014/main" id="{C81C979E-3BA4-4DE1-8D20-C4D0CEA5BC4E}"/>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6</a:t>
            </a:fld>
            <a:endParaRPr lang="en-US" dirty="0">
              <a:latin typeface="Karla" pitchFamily="2" charset="0"/>
            </a:endParaRPr>
          </a:p>
        </p:txBody>
      </p:sp>
      <p:sp>
        <p:nvSpPr>
          <p:cNvPr id="14" name="TextBox 13">
            <a:extLst>
              <a:ext uri="{FF2B5EF4-FFF2-40B4-BE49-F238E27FC236}">
                <a16:creationId xmlns:a16="http://schemas.microsoft.com/office/drawing/2014/main" id="{84633FA0-DBAE-1096-59E2-F84F4D383661}"/>
              </a:ext>
            </a:extLst>
          </p:cNvPr>
          <p:cNvSpPr txBox="1"/>
          <p:nvPr/>
        </p:nvSpPr>
        <p:spPr>
          <a:xfrm>
            <a:off x="445511" y="228600"/>
            <a:ext cx="6432884"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REAL LIFE | WITH OR WITHOUT EQ</a:t>
            </a:r>
          </a:p>
        </p:txBody>
      </p:sp>
      <p:grpSp>
        <p:nvGrpSpPr>
          <p:cNvPr id="7" name="Group 6">
            <a:extLst>
              <a:ext uri="{FF2B5EF4-FFF2-40B4-BE49-F238E27FC236}">
                <a16:creationId xmlns:a16="http://schemas.microsoft.com/office/drawing/2014/main" id="{8B6810FE-D2ED-AE86-5E1F-425D8C51F715}"/>
              </a:ext>
            </a:extLst>
          </p:cNvPr>
          <p:cNvGrpSpPr/>
          <p:nvPr/>
        </p:nvGrpSpPr>
        <p:grpSpPr>
          <a:xfrm>
            <a:off x="4766147" y="2515070"/>
            <a:ext cx="2659702" cy="1714029"/>
            <a:chOff x="4766149" y="981044"/>
            <a:chExt cx="2659702" cy="1714029"/>
          </a:xfrm>
        </p:grpSpPr>
        <p:pic>
          <p:nvPicPr>
            <p:cNvPr id="3" name="Graphic 2" descr="Heartbeat with solid fill">
              <a:extLst>
                <a:ext uri="{FF2B5EF4-FFF2-40B4-BE49-F238E27FC236}">
                  <a16:creationId xmlns:a16="http://schemas.microsoft.com/office/drawing/2014/main" id="{F3F27326-DAEB-405F-0130-DE160FE658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70092" y="1243260"/>
              <a:ext cx="1451813" cy="1451813"/>
            </a:xfrm>
            <a:prstGeom prst="rect">
              <a:avLst/>
            </a:prstGeom>
          </p:spPr>
        </p:pic>
        <p:sp>
          <p:nvSpPr>
            <p:cNvPr id="6" name="TextBox 5">
              <a:extLst>
                <a:ext uri="{FF2B5EF4-FFF2-40B4-BE49-F238E27FC236}">
                  <a16:creationId xmlns:a16="http://schemas.microsoft.com/office/drawing/2014/main" id="{AD2A551A-F681-31FE-1A75-5B5CEBA9A1CB}"/>
                </a:ext>
              </a:extLst>
            </p:cNvPr>
            <p:cNvSpPr txBox="1"/>
            <p:nvPr/>
          </p:nvSpPr>
          <p:spPr>
            <a:xfrm>
              <a:off x="4766149" y="981044"/>
              <a:ext cx="2659702" cy="400110"/>
            </a:xfrm>
            <a:prstGeom prst="rect">
              <a:avLst/>
            </a:prstGeom>
            <a:noFill/>
          </p:spPr>
          <p:txBody>
            <a:bodyPr wrap="none" rtlCol="0">
              <a:spAutoFit/>
            </a:bodyPr>
            <a:lstStyle/>
            <a:p>
              <a:r>
                <a:rPr lang="en-US" sz="2000" dirty="0">
                  <a:latin typeface="Karla" pitchFamily="2" charset="0"/>
                </a:rPr>
                <a:t>STRESS &amp; PRESSURE</a:t>
              </a:r>
            </a:p>
          </p:txBody>
        </p:sp>
      </p:grpSp>
      <p:sp>
        <p:nvSpPr>
          <p:cNvPr id="8" name="TextBox 7">
            <a:extLst>
              <a:ext uri="{FF2B5EF4-FFF2-40B4-BE49-F238E27FC236}">
                <a16:creationId xmlns:a16="http://schemas.microsoft.com/office/drawing/2014/main" id="{F9ADB7C1-C3D2-E9F7-7FAB-864CB9FDA1A8}"/>
              </a:ext>
            </a:extLst>
          </p:cNvPr>
          <p:cNvSpPr txBox="1"/>
          <p:nvPr/>
        </p:nvSpPr>
        <p:spPr>
          <a:xfrm>
            <a:off x="2508412" y="1407839"/>
            <a:ext cx="7175173" cy="646331"/>
          </a:xfrm>
          <a:prstGeom prst="rect">
            <a:avLst/>
          </a:prstGeom>
          <a:noFill/>
        </p:spPr>
        <p:txBody>
          <a:bodyPr wrap="square">
            <a:spAutoFit/>
          </a:bodyPr>
          <a:lstStyle/>
          <a:p>
            <a:pPr algn="ctr"/>
            <a:r>
              <a:rPr lang="en-US" b="1" dirty="0"/>
              <a:t>Without EQ: </a:t>
            </a:r>
          </a:p>
          <a:p>
            <a:pPr algn="ctr"/>
            <a:r>
              <a:rPr lang="en-US" dirty="0"/>
              <a:t>You snap at a coworker or loved one when you’re overwhelmed.</a:t>
            </a:r>
          </a:p>
        </p:txBody>
      </p:sp>
      <p:sp>
        <p:nvSpPr>
          <p:cNvPr id="13" name="TextBox 12">
            <a:extLst>
              <a:ext uri="{FF2B5EF4-FFF2-40B4-BE49-F238E27FC236}">
                <a16:creationId xmlns:a16="http://schemas.microsoft.com/office/drawing/2014/main" id="{CADE8077-02B4-98E7-84BD-DF152013B8DF}"/>
              </a:ext>
            </a:extLst>
          </p:cNvPr>
          <p:cNvSpPr txBox="1"/>
          <p:nvPr/>
        </p:nvSpPr>
        <p:spPr>
          <a:xfrm>
            <a:off x="2207792" y="4502588"/>
            <a:ext cx="7776411" cy="1200329"/>
          </a:xfrm>
          <a:prstGeom prst="rect">
            <a:avLst/>
          </a:prstGeom>
          <a:noFill/>
        </p:spPr>
        <p:txBody>
          <a:bodyPr wrap="square">
            <a:spAutoFit/>
          </a:bodyPr>
          <a:lstStyle/>
          <a:p>
            <a:pPr algn="ctr"/>
            <a:r>
              <a:rPr lang="en-US" b="1" dirty="0"/>
              <a:t>With EQ:</a:t>
            </a:r>
          </a:p>
          <a:p>
            <a:pPr algn="ctr"/>
            <a:r>
              <a:rPr lang="en-US" dirty="0"/>
              <a:t>You notice your stress rising, take a pause (deep breath, quick walk, ask for a quick break), and then return calmer preventing the situation from escalating.</a:t>
            </a:r>
          </a:p>
        </p:txBody>
      </p:sp>
    </p:spTree>
    <p:extLst>
      <p:ext uri="{BB962C8B-B14F-4D97-AF65-F5344CB8AC3E}">
        <p14:creationId xmlns:p14="http://schemas.microsoft.com/office/powerpoint/2010/main" val="399523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30FA-E861-E503-3688-97179FD6694B}"/>
            </a:ext>
          </a:extLst>
        </p:cNvPr>
        <p:cNvGrpSpPr/>
        <p:nvPr/>
      </p:nvGrpSpPr>
      <p:grpSpPr>
        <a:xfrm>
          <a:off x="0" y="0"/>
          <a:ext cx="0" cy="0"/>
          <a:chOff x="0" y="0"/>
          <a:chExt cx="0" cy="0"/>
        </a:xfrm>
      </p:grpSpPr>
      <p:sp>
        <p:nvSpPr>
          <p:cNvPr id="10" name="Date Placeholder 3">
            <a:extLst>
              <a:ext uri="{FF2B5EF4-FFF2-40B4-BE49-F238E27FC236}">
                <a16:creationId xmlns:a16="http://schemas.microsoft.com/office/drawing/2014/main" id="{C14BA389-AFB8-ADA7-2145-80A5A4BAF649}"/>
              </a:ext>
            </a:extLst>
          </p:cNvPr>
          <p:cNvSpPr>
            <a:spLocks noGrp="1"/>
          </p:cNvSpPr>
          <p:nvPr>
            <p:ph type="dt" sz="half" idx="10"/>
          </p:nvPr>
        </p:nvSpPr>
        <p:spPr>
          <a:xfrm rot="16200000">
            <a:off x="10797542" y="998537"/>
            <a:ext cx="1904999"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11" name="Footer Placeholder 4">
            <a:extLst>
              <a:ext uri="{FF2B5EF4-FFF2-40B4-BE49-F238E27FC236}">
                <a16:creationId xmlns:a16="http://schemas.microsoft.com/office/drawing/2014/main" id="{8D32002C-3EE0-8B52-587E-CA0D87A13056}"/>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2" name="Slide Number Placeholder 5">
            <a:extLst>
              <a:ext uri="{FF2B5EF4-FFF2-40B4-BE49-F238E27FC236}">
                <a16:creationId xmlns:a16="http://schemas.microsoft.com/office/drawing/2014/main" id="{F07AF0E6-1037-E90F-4FC2-BBD8C57095C5}"/>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7</a:t>
            </a:fld>
            <a:endParaRPr lang="en-US" dirty="0">
              <a:latin typeface="Karla" pitchFamily="2" charset="0"/>
            </a:endParaRPr>
          </a:p>
        </p:txBody>
      </p:sp>
      <p:sp>
        <p:nvSpPr>
          <p:cNvPr id="14" name="TextBox 13">
            <a:extLst>
              <a:ext uri="{FF2B5EF4-FFF2-40B4-BE49-F238E27FC236}">
                <a16:creationId xmlns:a16="http://schemas.microsoft.com/office/drawing/2014/main" id="{558A15AC-749F-6DA9-45B3-960B38095B78}"/>
              </a:ext>
            </a:extLst>
          </p:cNvPr>
          <p:cNvSpPr txBox="1"/>
          <p:nvPr/>
        </p:nvSpPr>
        <p:spPr>
          <a:xfrm>
            <a:off x="445511" y="228600"/>
            <a:ext cx="6432884"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REAL LIFE | WITH OR WITHOUT EQ</a:t>
            </a:r>
          </a:p>
        </p:txBody>
      </p:sp>
      <p:sp>
        <p:nvSpPr>
          <p:cNvPr id="8" name="TextBox 7">
            <a:extLst>
              <a:ext uri="{FF2B5EF4-FFF2-40B4-BE49-F238E27FC236}">
                <a16:creationId xmlns:a16="http://schemas.microsoft.com/office/drawing/2014/main" id="{06B28056-E587-9317-6E17-2A2792948195}"/>
              </a:ext>
            </a:extLst>
          </p:cNvPr>
          <p:cNvSpPr txBox="1"/>
          <p:nvPr/>
        </p:nvSpPr>
        <p:spPr>
          <a:xfrm>
            <a:off x="2508412" y="1407839"/>
            <a:ext cx="7175173" cy="646331"/>
          </a:xfrm>
          <a:prstGeom prst="rect">
            <a:avLst/>
          </a:prstGeom>
          <a:noFill/>
        </p:spPr>
        <p:txBody>
          <a:bodyPr wrap="square">
            <a:spAutoFit/>
          </a:bodyPr>
          <a:lstStyle/>
          <a:p>
            <a:pPr algn="ctr"/>
            <a:r>
              <a:rPr lang="en-US" b="1" dirty="0"/>
              <a:t>Without EQ: </a:t>
            </a:r>
          </a:p>
          <a:p>
            <a:pPr algn="ctr"/>
            <a:r>
              <a:rPr lang="en-US" dirty="0"/>
              <a:t>A friend seems distant, and you assume they’re mad at you.</a:t>
            </a:r>
          </a:p>
        </p:txBody>
      </p:sp>
      <p:sp>
        <p:nvSpPr>
          <p:cNvPr id="13" name="TextBox 12">
            <a:extLst>
              <a:ext uri="{FF2B5EF4-FFF2-40B4-BE49-F238E27FC236}">
                <a16:creationId xmlns:a16="http://schemas.microsoft.com/office/drawing/2014/main" id="{2C9F6CBB-B097-60CA-9831-5A5F548F1308}"/>
              </a:ext>
            </a:extLst>
          </p:cNvPr>
          <p:cNvSpPr txBox="1"/>
          <p:nvPr/>
        </p:nvSpPr>
        <p:spPr>
          <a:xfrm>
            <a:off x="2207792" y="4502588"/>
            <a:ext cx="7776411" cy="923330"/>
          </a:xfrm>
          <a:prstGeom prst="rect">
            <a:avLst/>
          </a:prstGeom>
          <a:noFill/>
        </p:spPr>
        <p:txBody>
          <a:bodyPr wrap="square">
            <a:spAutoFit/>
          </a:bodyPr>
          <a:lstStyle/>
          <a:p>
            <a:pPr algn="ctr"/>
            <a:r>
              <a:rPr lang="en-US" b="1" dirty="0"/>
              <a:t>With EQ:</a:t>
            </a:r>
          </a:p>
          <a:p>
            <a:pPr algn="ctr"/>
            <a:r>
              <a:rPr lang="en-US" dirty="0"/>
              <a:t>You notice their body language, check in gently (“Hey, you seem off. Is everything okay?”) and find out they’re stressed at work.</a:t>
            </a:r>
          </a:p>
        </p:txBody>
      </p:sp>
      <p:grpSp>
        <p:nvGrpSpPr>
          <p:cNvPr id="15" name="Group 14">
            <a:extLst>
              <a:ext uri="{FF2B5EF4-FFF2-40B4-BE49-F238E27FC236}">
                <a16:creationId xmlns:a16="http://schemas.microsoft.com/office/drawing/2014/main" id="{5EC23975-6A0E-0F22-6BE4-40CF96FAB48D}"/>
              </a:ext>
            </a:extLst>
          </p:cNvPr>
          <p:cNvGrpSpPr/>
          <p:nvPr/>
        </p:nvGrpSpPr>
        <p:grpSpPr>
          <a:xfrm>
            <a:off x="5100371" y="2524254"/>
            <a:ext cx="1991251" cy="1622630"/>
            <a:chOff x="5100371" y="2524254"/>
            <a:chExt cx="1991251" cy="1622630"/>
          </a:xfrm>
        </p:grpSpPr>
        <p:sp>
          <p:nvSpPr>
            <p:cNvPr id="6" name="TextBox 5">
              <a:extLst>
                <a:ext uri="{FF2B5EF4-FFF2-40B4-BE49-F238E27FC236}">
                  <a16:creationId xmlns:a16="http://schemas.microsoft.com/office/drawing/2014/main" id="{3001F410-F121-26A4-1BD5-CA14FF77D045}"/>
                </a:ext>
              </a:extLst>
            </p:cNvPr>
            <p:cNvSpPr txBox="1"/>
            <p:nvPr/>
          </p:nvSpPr>
          <p:spPr>
            <a:xfrm>
              <a:off x="5100371" y="2524254"/>
              <a:ext cx="1991251" cy="400110"/>
            </a:xfrm>
            <a:prstGeom prst="rect">
              <a:avLst/>
            </a:prstGeom>
            <a:noFill/>
          </p:spPr>
          <p:txBody>
            <a:bodyPr wrap="none" rtlCol="0">
              <a:spAutoFit/>
            </a:bodyPr>
            <a:lstStyle/>
            <a:p>
              <a:r>
                <a:rPr lang="en-US" sz="2000" dirty="0">
                  <a:latin typeface="Karla" pitchFamily="2" charset="0"/>
                </a:rPr>
                <a:t>RELATIONSHIPS</a:t>
              </a:r>
            </a:p>
          </p:txBody>
        </p:sp>
        <p:sp>
          <p:nvSpPr>
            <p:cNvPr id="9" name="Rectangle 8" descr="Connections">
              <a:extLst>
                <a:ext uri="{FF2B5EF4-FFF2-40B4-BE49-F238E27FC236}">
                  <a16:creationId xmlns:a16="http://schemas.microsoft.com/office/drawing/2014/main" id="{6297DAAE-A5BD-2253-C2E3-D554E15D9D99}"/>
                </a:ext>
              </a:extLst>
            </p:cNvPr>
            <p:cNvSpPr/>
            <p:nvPr/>
          </p:nvSpPr>
          <p:spPr>
            <a:xfrm>
              <a:off x="5393893" y="2834940"/>
              <a:ext cx="1404206" cy="1311944"/>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94945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20E3C-777B-815C-44A9-D12F991F72BC}"/>
            </a:ext>
          </a:extLst>
        </p:cNvPr>
        <p:cNvGrpSpPr/>
        <p:nvPr/>
      </p:nvGrpSpPr>
      <p:grpSpPr>
        <a:xfrm>
          <a:off x="0" y="0"/>
          <a:ext cx="0" cy="0"/>
          <a:chOff x="0" y="0"/>
          <a:chExt cx="0" cy="0"/>
        </a:xfrm>
      </p:grpSpPr>
      <p:sp>
        <p:nvSpPr>
          <p:cNvPr id="10" name="Date Placeholder 3">
            <a:extLst>
              <a:ext uri="{FF2B5EF4-FFF2-40B4-BE49-F238E27FC236}">
                <a16:creationId xmlns:a16="http://schemas.microsoft.com/office/drawing/2014/main" id="{966207EE-2064-8B04-B1FB-1F2AF60E05D0}"/>
              </a:ext>
            </a:extLst>
          </p:cNvPr>
          <p:cNvSpPr>
            <a:spLocks noGrp="1"/>
          </p:cNvSpPr>
          <p:nvPr>
            <p:ph type="dt" sz="half" idx="10"/>
          </p:nvPr>
        </p:nvSpPr>
        <p:spPr>
          <a:xfrm rot="16200000">
            <a:off x="10797542" y="998537"/>
            <a:ext cx="1904999"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11" name="Footer Placeholder 4">
            <a:extLst>
              <a:ext uri="{FF2B5EF4-FFF2-40B4-BE49-F238E27FC236}">
                <a16:creationId xmlns:a16="http://schemas.microsoft.com/office/drawing/2014/main" id="{BEF08584-E29F-BB6B-1446-749929FDFD47}"/>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2" name="Slide Number Placeholder 5">
            <a:extLst>
              <a:ext uri="{FF2B5EF4-FFF2-40B4-BE49-F238E27FC236}">
                <a16:creationId xmlns:a16="http://schemas.microsoft.com/office/drawing/2014/main" id="{10A516C0-8DF8-D04C-49E4-2F0890535BC9}"/>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8</a:t>
            </a:fld>
            <a:endParaRPr lang="en-US" dirty="0">
              <a:latin typeface="Karla" pitchFamily="2" charset="0"/>
            </a:endParaRPr>
          </a:p>
        </p:txBody>
      </p:sp>
      <p:sp>
        <p:nvSpPr>
          <p:cNvPr id="14" name="TextBox 13">
            <a:extLst>
              <a:ext uri="{FF2B5EF4-FFF2-40B4-BE49-F238E27FC236}">
                <a16:creationId xmlns:a16="http://schemas.microsoft.com/office/drawing/2014/main" id="{80635ECA-D02E-73BC-D048-7492DDA62C69}"/>
              </a:ext>
            </a:extLst>
          </p:cNvPr>
          <p:cNvSpPr txBox="1"/>
          <p:nvPr/>
        </p:nvSpPr>
        <p:spPr>
          <a:xfrm>
            <a:off x="445511" y="228600"/>
            <a:ext cx="6432884"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REAL LIFE | WITH OR WITHOUT EQ</a:t>
            </a:r>
          </a:p>
        </p:txBody>
      </p:sp>
      <p:sp>
        <p:nvSpPr>
          <p:cNvPr id="8" name="TextBox 7">
            <a:extLst>
              <a:ext uri="{FF2B5EF4-FFF2-40B4-BE49-F238E27FC236}">
                <a16:creationId xmlns:a16="http://schemas.microsoft.com/office/drawing/2014/main" id="{EDB526F8-5A75-5316-15AA-F0D679DE312F}"/>
              </a:ext>
            </a:extLst>
          </p:cNvPr>
          <p:cNvSpPr txBox="1"/>
          <p:nvPr/>
        </p:nvSpPr>
        <p:spPr>
          <a:xfrm>
            <a:off x="2436220" y="933283"/>
            <a:ext cx="7175173" cy="923330"/>
          </a:xfrm>
          <a:prstGeom prst="rect">
            <a:avLst/>
          </a:prstGeom>
          <a:noFill/>
        </p:spPr>
        <p:txBody>
          <a:bodyPr wrap="square">
            <a:spAutoFit/>
          </a:bodyPr>
          <a:lstStyle/>
          <a:p>
            <a:pPr algn="ctr"/>
            <a:r>
              <a:rPr lang="en-US" b="1" dirty="0"/>
              <a:t>Without EQ: </a:t>
            </a:r>
          </a:p>
          <a:p>
            <a:pPr algn="ctr"/>
            <a:r>
              <a:rPr lang="en-US" dirty="0"/>
              <a:t>You say, “That’s wrong” in a meeting, </a:t>
            </a:r>
          </a:p>
          <a:p>
            <a:pPr algn="ctr"/>
            <a:r>
              <a:rPr lang="en-US" dirty="0"/>
              <a:t>and the other person shuts down.</a:t>
            </a:r>
          </a:p>
        </p:txBody>
      </p:sp>
      <p:sp>
        <p:nvSpPr>
          <p:cNvPr id="13" name="TextBox 12">
            <a:extLst>
              <a:ext uri="{FF2B5EF4-FFF2-40B4-BE49-F238E27FC236}">
                <a16:creationId xmlns:a16="http://schemas.microsoft.com/office/drawing/2014/main" id="{29E0F6AA-9A2A-7DC5-8B01-5910D33DF941}"/>
              </a:ext>
            </a:extLst>
          </p:cNvPr>
          <p:cNvSpPr txBox="1"/>
          <p:nvPr/>
        </p:nvSpPr>
        <p:spPr>
          <a:xfrm>
            <a:off x="2207794" y="4229099"/>
            <a:ext cx="7776411" cy="923330"/>
          </a:xfrm>
          <a:prstGeom prst="rect">
            <a:avLst/>
          </a:prstGeom>
          <a:noFill/>
        </p:spPr>
        <p:txBody>
          <a:bodyPr wrap="square">
            <a:spAutoFit/>
          </a:bodyPr>
          <a:lstStyle/>
          <a:p>
            <a:pPr algn="ctr"/>
            <a:r>
              <a:rPr lang="en-US" b="1" dirty="0"/>
              <a:t>With EQ:</a:t>
            </a:r>
          </a:p>
          <a:p>
            <a:pPr algn="ctr"/>
            <a:r>
              <a:rPr lang="en-US" dirty="0"/>
              <a:t>You say, “I see where you’re coming from and what if we also considered ___?” They feel heard, and the discussion stays productive.</a:t>
            </a:r>
          </a:p>
        </p:txBody>
      </p:sp>
      <p:grpSp>
        <p:nvGrpSpPr>
          <p:cNvPr id="4" name="Group 3">
            <a:extLst>
              <a:ext uri="{FF2B5EF4-FFF2-40B4-BE49-F238E27FC236}">
                <a16:creationId xmlns:a16="http://schemas.microsoft.com/office/drawing/2014/main" id="{F00FEBAE-2742-3A2F-D2F4-1F587ABAC7E3}"/>
              </a:ext>
            </a:extLst>
          </p:cNvPr>
          <p:cNvGrpSpPr/>
          <p:nvPr/>
        </p:nvGrpSpPr>
        <p:grpSpPr>
          <a:xfrm>
            <a:off x="4923185" y="2355412"/>
            <a:ext cx="2201244" cy="1544153"/>
            <a:chOff x="4923185" y="2355412"/>
            <a:chExt cx="2201244" cy="1544153"/>
          </a:xfrm>
        </p:grpSpPr>
        <p:sp>
          <p:nvSpPr>
            <p:cNvPr id="6" name="TextBox 5">
              <a:extLst>
                <a:ext uri="{FF2B5EF4-FFF2-40B4-BE49-F238E27FC236}">
                  <a16:creationId xmlns:a16="http://schemas.microsoft.com/office/drawing/2014/main" id="{7DC62B86-A712-D2B8-47B2-5F48BCEE4429}"/>
                </a:ext>
              </a:extLst>
            </p:cNvPr>
            <p:cNvSpPr txBox="1"/>
            <p:nvPr/>
          </p:nvSpPr>
          <p:spPr>
            <a:xfrm>
              <a:off x="4923185" y="2355412"/>
              <a:ext cx="2201244" cy="400110"/>
            </a:xfrm>
            <a:prstGeom prst="rect">
              <a:avLst/>
            </a:prstGeom>
            <a:noFill/>
          </p:spPr>
          <p:txBody>
            <a:bodyPr wrap="none" rtlCol="0">
              <a:spAutoFit/>
            </a:bodyPr>
            <a:lstStyle/>
            <a:p>
              <a:r>
                <a:rPr lang="en-US" sz="2000" dirty="0">
                  <a:latin typeface="Karla" pitchFamily="2" charset="0"/>
                </a:rPr>
                <a:t>COMMUNICATION</a:t>
              </a:r>
            </a:p>
          </p:txBody>
        </p:sp>
        <p:sp>
          <p:nvSpPr>
            <p:cNvPr id="3" name="Rectangle 2" descr="Telephone">
              <a:extLst>
                <a:ext uri="{FF2B5EF4-FFF2-40B4-BE49-F238E27FC236}">
                  <a16:creationId xmlns:a16="http://schemas.microsoft.com/office/drawing/2014/main" id="{AC0255C0-3483-A795-167C-EF19D8884ACA}"/>
                </a:ext>
              </a:extLst>
            </p:cNvPr>
            <p:cNvSpPr/>
            <p:nvPr/>
          </p:nvSpPr>
          <p:spPr>
            <a:xfrm>
              <a:off x="5467657" y="2755522"/>
              <a:ext cx="1112300" cy="11440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149843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2C7B8-4B82-0193-9FFD-401A980FE291}"/>
            </a:ext>
          </a:extLst>
        </p:cNvPr>
        <p:cNvGrpSpPr/>
        <p:nvPr/>
      </p:nvGrpSpPr>
      <p:grpSpPr>
        <a:xfrm>
          <a:off x="0" y="0"/>
          <a:ext cx="0" cy="0"/>
          <a:chOff x="0" y="0"/>
          <a:chExt cx="0" cy="0"/>
        </a:xfrm>
      </p:grpSpPr>
      <p:sp>
        <p:nvSpPr>
          <p:cNvPr id="10" name="Date Placeholder 3">
            <a:extLst>
              <a:ext uri="{FF2B5EF4-FFF2-40B4-BE49-F238E27FC236}">
                <a16:creationId xmlns:a16="http://schemas.microsoft.com/office/drawing/2014/main" id="{FAE0D280-846D-51EE-9551-F1465DBDE6BC}"/>
              </a:ext>
            </a:extLst>
          </p:cNvPr>
          <p:cNvSpPr>
            <a:spLocks noGrp="1"/>
          </p:cNvSpPr>
          <p:nvPr>
            <p:ph type="dt" sz="half" idx="10"/>
          </p:nvPr>
        </p:nvSpPr>
        <p:spPr>
          <a:xfrm rot="16200000">
            <a:off x="10797542" y="998537"/>
            <a:ext cx="1904999"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Oct. 30, 2025</a:t>
            </a:r>
          </a:p>
        </p:txBody>
      </p:sp>
      <p:sp>
        <p:nvSpPr>
          <p:cNvPr id="11" name="Footer Placeholder 4">
            <a:extLst>
              <a:ext uri="{FF2B5EF4-FFF2-40B4-BE49-F238E27FC236}">
                <a16:creationId xmlns:a16="http://schemas.microsoft.com/office/drawing/2014/main" id="{0F9DE43B-09B9-8E22-CD61-CB133708983B}"/>
              </a:ext>
            </a:extLst>
          </p:cNvPr>
          <p:cNvSpPr>
            <a:spLocks noGrp="1"/>
          </p:cNvSpPr>
          <p:nvPr>
            <p:ph type="ftr" sz="quarter" idx="11"/>
          </p:nvPr>
        </p:nvSpPr>
        <p:spPr>
          <a:xfrm rot="16200000">
            <a:off x="9959341" y="4046537"/>
            <a:ext cx="3581400" cy="365125"/>
          </a:xfrm>
        </p:spPr>
        <p:txBody>
          <a:bodyPr anchor="ctr">
            <a:normAutofit/>
          </a:bodyPr>
          <a:lstStyle/>
          <a:p>
            <a:pPr>
              <a:spcAft>
                <a:spcPts val="600"/>
              </a:spcAft>
            </a:pPr>
            <a:r>
              <a:rPr lang="en-US" dirty="0">
                <a:latin typeface="Poppins" panose="00000500000000000000" pitchFamily="2" charset="0"/>
                <a:cs typeface="Poppins" panose="00000500000000000000" pitchFamily="2" charset="0"/>
              </a:rPr>
              <a:t>Hard Hats, Soft Skills</a:t>
            </a:r>
          </a:p>
        </p:txBody>
      </p:sp>
      <p:sp>
        <p:nvSpPr>
          <p:cNvPr id="12" name="Slide Number Placeholder 5">
            <a:extLst>
              <a:ext uri="{FF2B5EF4-FFF2-40B4-BE49-F238E27FC236}">
                <a16:creationId xmlns:a16="http://schemas.microsoft.com/office/drawing/2014/main" id="{3F610BB4-F5CD-4F24-D178-5C9EC3C49E96}"/>
              </a:ext>
            </a:extLst>
          </p:cNvPr>
          <p:cNvSpPr>
            <a:spLocks noGrp="1"/>
          </p:cNvSpPr>
          <p:nvPr>
            <p:ph type="sldNum" sz="quarter" idx="12"/>
          </p:nvPr>
        </p:nvSpPr>
        <p:spPr>
          <a:xfrm>
            <a:off x="11292840" y="6172200"/>
            <a:ext cx="914400" cy="593725"/>
          </a:xfrm>
        </p:spPr>
        <p:txBody>
          <a:bodyPr anchor="ctr">
            <a:normAutofit lnSpcReduction="10000"/>
          </a:bodyPr>
          <a:lstStyle/>
          <a:p>
            <a:pPr>
              <a:spcAft>
                <a:spcPts val="600"/>
              </a:spcAft>
            </a:pPr>
            <a:fld id="{84C450F2-3BB4-4AE4-8A35-A9D7AEA4C850}" type="slidenum">
              <a:rPr lang="en-US" smtClean="0">
                <a:latin typeface="Karla" pitchFamily="2" charset="0"/>
              </a:rPr>
              <a:pPr>
                <a:spcAft>
                  <a:spcPts val="600"/>
                </a:spcAft>
              </a:pPr>
              <a:t>9</a:t>
            </a:fld>
            <a:endParaRPr lang="en-US" dirty="0">
              <a:latin typeface="Karla" pitchFamily="2" charset="0"/>
            </a:endParaRPr>
          </a:p>
        </p:txBody>
      </p:sp>
      <p:sp>
        <p:nvSpPr>
          <p:cNvPr id="14" name="TextBox 13">
            <a:extLst>
              <a:ext uri="{FF2B5EF4-FFF2-40B4-BE49-F238E27FC236}">
                <a16:creationId xmlns:a16="http://schemas.microsoft.com/office/drawing/2014/main" id="{E016F25B-D65E-6A0D-AD1F-76EA633676E4}"/>
              </a:ext>
            </a:extLst>
          </p:cNvPr>
          <p:cNvSpPr txBox="1"/>
          <p:nvPr/>
        </p:nvSpPr>
        <p:spPr>
          <a:xfrm>
            <a:off x="445511" y="228600"/>
            <a:ext cx="6432884" cy="461665"/>
          </a:xfrm>
          <a:prstGeom prst="rect">
            <a:avLst/>
          </a:prstGeom>
          <a:noFill/>
        </p:spPr>
        <p:txBody>
          <a:bodyPr wrap="square" rtlCol="0">
            <a:spAutoFit/>
          </a:bodyPr>
          <a:lstStyle/>
          <a:p>
            <a:r>
              <a:rPr lang="en-US" sz="2400" dirty="0">
                <a:latin typeface="Poppins" panose="00000500000000000000" pitchFamily="2" charset="0"/>
                <a:cs typeface="Poppins" panose="00000500000000000000" pitchFamily="2" charset="0"/>
              </a:rPr>
              <a:t>REAL LIFE | WITH OR WITHOUT EQ</a:t>
            </a:r>
          </a:p>
        </p:txBody>
      </p:sp>
      <p:sp>
        <p:nvSpPr>
          <p:cNvPr id="8" name="TextBox 7">
            <a:extLst>
              <a:ext uri="{FF2B5EF4-FFF2-40B4-BE49-F238E27FC236}">
                <a16:creationId xmlns:a16="http://schemas.microsoft.com/office/drawing/2014/main" id="{8324A01C-D584-12E0-FD4E-6129B93391E3}"/>
              </a:ext>
            </a:extLst>
          </p:cNvPr>
          <p:cNvSpPr txBox="1"/>
          <p:nvPr/>
        </p:nvSpPr>
        <p:spPr>
          <a:xfrm>
            <a:off x="2492370" y="1017062"/>
            <a:ext cx="7373525" cy="646331"/>
          </a:xfrm>
          <a:prstGeom prst="rect">
            <a:avLst/>
          </a:prstGeom>
          <a:noFill/>
        </p:spPr>
        <p:txBody>
          <a:bodyPr wrap="square">
            <a:spAutoFit/>
          </a:bodyPr>
          <a:lstStyle/>
          <a:p>
            <a:pPr algn="ctr"/>
            <a:r>
              <a:rPr lang="en-US" b="1" dirty="0"/>
              <a:t>Without EQ: </a:t>
            </a:r>
          </a:p>
          <a:p>
            <a:pPr algn="ctr"/>
            <a:r>
              <a:rPr lang="en-US" dirty="0"/>
              <a:t>You argue back immediately when a teammate criticizes your idea.</a:t>
            </a:r>
          </a:p>
        </p:txBody>
      </p:sp>
      <p:sp>
        <p:nvSpPr>
          <p:cNvPr id="13" name="TextBox 12">
            <a:extLst>
              <a:ext uri="{FF2B5EF4-FFF2-40B4-BE49-F238E27FC236}">
                <a16:creationId xmlns:a16="http://schemas.microsoft.com/office/drawing/2014/main" id="{E458373B-9557-8393-BFC2-6BB407506603}"/>
              </a:ext>
            </a:extLst>
          </p:cNvPr>
          <p:cNvSpPr txBox="1"/>
          <p:nvPr/>
        </p:nvSpPr>
        <p:spPr>
          <a:xfrm>
            <a:off x="1896975" y="4229099"/>
            <a:ext cx="8398043" cy="1200329"/>
          </a:xfrm>
          <a:prstGeom prst="rect">
            <a:avLst/>
          </a:prstGeom>
          <a:noFill/>
        </p:spPr>
        <p:txBody>
          <a:bodyPr wrap="square">
            <a:spAutoFit/>
          </a:bodyPr>
          <a:lstStyle/>
          <a:p>
            <a:pPr algn="ctr"/>
            <a:r>
              <a:rPr lang="en-US" b="1" dirty="0"/>
              <a:t>With EQ:</a:t>
            </a:r>
          </a:p>
          <a:p>
            <a:pPr algn="ctr"/>
            <a:r>
              <a:rPr lang="en-US" dirty="0"/>
              <a:t>You listen first, reflect their concern (“I hear that you’re worried about cost”), then explain your reasoning. The conversation turns into problem-solving instead of a fight.</a:t>
            </a:r>
          </a:p>
        </p:txBody>
      </p:sp>
      <p:grpSp>
        <p:nvGrpSpPr>
          <p:cNvPr id="4" name="Group 3">
            <a:extLst>
              <a:ext uri="{FF2B5EF4-FFF2-40B4-BE49-F238E27FC236}">
                <a16:creationId xmlns:a16="http://schemas.microsoft.com/office/drawing/2014/main" id="{B12AB73A-418B-DDF8-9BF8-5BABE54E7F16}"/>
              </a:ext>
            </a:extLst>
          </p:cNvPr>
          <p:cNvGrpSpPr/>
          <p:nvPr/>
        </p:nvGrpSpPr>
        <p:grpSpPr>
          <a:xfrm>
            <a:off x="4777145" y="2146026"/>
            <a:ext cx="2803973" cy="1600439"/>
            <a:chOff x="4774133" y="2333962"/>
            <a:chExt cx="2803973" cy="1600439"/>
          </a:xfrm>
        </p:grpSpPr>
        <p:sp>
          <p:nvSpPr>
            <p:cNvPr id="6" name="TextBox 5">
              <a:extLst>
                <a:ext uri="{FF2B5EF4-FFF2-40B4-BE49-F238E27FC236}">
                  <a16:creationId xmlns:a16="http://schemas.microsoft.com/office/drawing/2014/main" id="{4F402E6B-34B1-84C1-B132-9A27C43BAB33}"/>
                </a:ext>
              </a:extLst>
            </p:cNvPr>
            <p:cNvSpPr txBox="1"/>
            <p:nvPr/>
          </p:nvSpPr>
          <p:spPr>
            <a:xfrm>
              <a:off x="4774133" y="2333962"/>
              <a:ext cx="2803973" cy="400110"/>
            </a:xfrm>
            <a:prstGeom prst="rect">
              <a:avLst/>
            </a:prstGeom>
            <a:noFill/>
          </p:spPr>
          <p:txBody>
            <a:bodyPr wrap="none" rtlCol="0">
              <a:spAutoFit/>
            </a:bodyPr>
            <a:lstStyle/>
            <a:p>
              <a:r>
                <a:rPr lang="en-US" sz="2000" dirty="0">
                  <a:latin typeface="Karla" pitchFamily="2" charset="0"/>
                </a:rPr>
                <a:t>CONFLICT RESOLUTION</a:t>
              </a:r>
            </a:p>
          </p:txBody>
        </p:sp>
        <p:sp>
          <p:nvSpPr>
            <p:cNvPr id="3" name="Rectangle 2" descr="Handshake">
              <a:extLst>
                <a:ext uri="{FF2B5EF4-FFF2-40B4-BE49-F238E27FC236}">
                  <a16:creationId xmlns:a16="http://schemas.microsoft.com/office/drawing/2014/main" id="{80B1A228-D05D-235F-86F8-4A69C1EB0F47}"/>
                </a:ext>
              </a:extLst>
            </p:cNvPr>
            <p:cNvSpPr/>
            <p:nvPr/>
          </p:nvSpPr>
          <p:spPr>
            <a:xfrm>
              <a:off x="5529992" y="2734072"/>
              <a:ext cx="1292256" cy="1200329"/>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228867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theme/theme1.xml><?xml version="1.0" encoding="utf-8"?>
<a:theme xmlns:a="http://schemas.openxmlformats.org/drawingml/2006/main" name="OasisVTI">
  <a:themeElements>
    <a:clrScheme name="Oasis">
      <a:dk1>
        <a:srgbClr val="131313"/>
      </a:dk1>
      <a:lt1>
        <a:sysClr val="window" lastClr="FFFFFF"/>
      </a:lt1>
      <a:dk2>
        <a:srgbClr val="3D3C33"/>
      </a:dk2>
      <a:lt2>
        <a:srgbClr val="F0EDE6"/>
      </a:lt2>
      <a:accent1>
        <a:srgbClr val="A57361"/>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_win32_DN_V3" id="{65F5DFDA-B6D8-4F37-85B8-E95C858FA146}" vid="{998F2FB7-179B-41D4-99FF-60A4C828B894}"/>
    </a:ext>
  </a:extLst>
</a:theme>
</file>

<file path=ppt/theme/theme2.xml><?xml version="1.0" encoding="utf-8"?>
<a:theme xmlns:a="http://schemas.openxmlformats.org/drawingml/2006/main" name="Vie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277</TotalTime>
  <Words>4046</Words>
  <Application>Microsoft Office PowerPoint</Application>
  <PresentationFormat>Widescreen</PresentationFormat>
  <Paragraphs>394</Paragraphs>
  <Slides>26</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Aptos</vt:lpstr>
      <vt:lpstr>Arial</vt:lpstr>
      <vt:lpstr>Century Schoolbook</vt:lpstr>
      <vt:lpstr>Karla</vt:lpstr>
      <vt:lpstr>Neue Haas Grotesk Text Pro</vt:lpstr>
      <vt:lpstr>Poppins</vt:lpstr>
      <vt:lpstr>Wingdings</vt:lpstr>
      <vt:lpstr>Wingdings 2</vt:lpstr>
      <vt:lpstr>OasisVTI</vt:lpstr>
      <vt:lpstr>View</vt:lpstr>
      <vt:lpstr>Hard Hats, Soft Skills  Applying Emotional Intelligence on the Jobsite</vt:lpstr>
      <vt:lpstr>Laying the Foundation</vt:lpstr>
      <vt:lpstr>Workshop takeaways</vt:lpstr>
      <vt:lpstr>Emotional Intelligence (noun). The capacity to be aware of, control, and express one’s emotions, and to handle interpersonal relationships judiciously and empathetically. </vt:lpstr>
      <vt:lpstr>PowerPoint Presentation</vt:lpstr>
      <vt:lpstr>PowerPoint Presentation</vt:lpstr>
      <vt:lpstr>PowerPoint Presentation</vt:lpstr>
      <vt:lpstr>PowerPoint Presentation</vt:lpstr>
      <vt:lpstr>PowerPoint Presentation</vt:lpstr>
      <vt:lpstr>PowerPoint Presentation</vt:lpstr>
      <vt:lpstr>Realities and Relevance</vt:lpstr>
      <vt:lpstr>Emotional Intelligence (EQ)    Stress &amp; Conflict Management  </vt:lpstr>
      <vt:lpstr>Self-Awareness: you can’t manage what you don’t recognize.</vt:lpstr>
      <vt:lpstr>Pause &amp; Breathe: Physiological Reset Techniques</vt:lpstr>
      <vt:lpstr>Name It to Tame It: Identifying and Managing Strong Emotions</vt:lpstr>
      <vt:lpstr>Shift to Curiosity: Reframing Conflict and Seeking Understanding</vt:lpstr>
      <vt:lpstr>Motivation, Empathy, &amp; Social Skills: Connecting EQ to Daily Site Scenarios</vt:lpstr>
      <vt:lpstr>Staying Calm Under Jobsite Pressure</vt:lpstr>
      <vt:lpstr>Cultivating Self-Awareness &amp; Self-Regulation</vt:lpstr>
      <vt:lpstr>EQ’s Impact on Jobsite Safety, Culture, and Productivity</vt:lpstr>
      <vt:lpstr>Linking Emotional Intelligence to Safety Outcomes</vt:lpstr>
      <vt:lpstr>Linking Emotional Intelligence to Safety Outcomes</vt:lpstr>
      <vt:lpstr>How EQ Shapes Team Culture and Relationships</vt:lpstr>
      <vt:lpstr>How EQ Shapes Team Culture and Relationships</vt:lpstr>
      <vt:lpstr>Boosting Productivity THROUGH EQ</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Kassie Chapel</dc:creator>
  <cp:lastModifiedBy>Kassie Chapel</cp:lastModifiedBy>
  <cp:revision>1</cp:revision>
  <dcterms:created xsi:type="dcterms:W3CDTF">2025-09-26T15:38:39Z</dcterms:created>
  <dcterms:modified xsi:type="dcterms:W3CDTF">2025-10-24T17:27:04Z</dcterms:modified>
</cp:coreProperties>
</file>